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9" r:id="rId3"/>
    <p:sldId id="274" r:id="rId4"/>
    <p:sldId id="275" r:id="rId5"/>
    <p:sldId id="276" r:id="rId6"/>
    <p:sldId id="277" r:id="rId7"/>
    <p:sldId id="278" r:id="rId8"/>
    <p:sldId id="279" r:id="rId9"/>
    <p:sldId id="301" r:id="rId10"/>
    <p:sldId id="298" r:id="rId11"/>
    <p:sldId id="300" r:id="rId12"/>
    <p:sldId id="296" r:id="rId13"/>
    <p:sldId id="297" r:id="rId14"/>
    <p:sldId id="261" r:id="rId15"/>
    <p:sldId id="263" r:id="rId16"/>
    <p:sldId id="262" r:id="rId17"/>
    <p:sldId id="264" r:id="rId18"/>
    <p:sldId id="268" r:id="rId19"/>
    <p:sldId id="267" r:id="rId20"/>
    <p:sldId id="280" r:id="rId21"/>
    <p:sldId id="287" r:id="rId22"/>
    <p:sldId id="265" r:id="rId23"/>
    <p:sldId id="288" r:id="rId24"/>
    <p:sldId id="289" r:id="rId25"/>
    <p:sldId id="290" r:id="rId26"/>
    <p:sldId id="266" r:id="rId27"/>
    <p:sldId id="271" r:id="rId28"/>
    <p:sldId id="270" r:id="rId29"/>
    <p:sldId id="269" r:id="rId30"/>
    <p:sldId id="272" r:id="rId31"/>
    <p:sldId id="282" r:id="rId32"/>
    <p:sldId id="283" r:id="rId33"/>
    <p:sldId id="284" r:id="rId34"/>
    <p:sldId id="285" r:id="rId35"/>
    <p:sldId id="302" r:id="rId36"/>
    <p:sldId id="286" r:id="rId37"/>
    <p:sldId id="294" r:id="rId38"/>
    <p:sldId id="303" r:id="rId39"/>
    <p:sldId id="30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3B314-EB36-405A-8997-DEB14FB2893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4AA9F-4B38-4044-A3D2-40E2D6AEB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9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2BA9-D1ED-4811-B6A6-CE48D7BBB8EE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528-73EB-420D-B316-3C5A3917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2BA9-D1ED-4811-B6A6-CE48D7BBB8EE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528-73EB-420D-B316-3C5A3917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2BA9-D1ED-4811-B6A6-CE48D7BBB8EE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528-73EB-420D-B316-3C5A3917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2BA9-D1ED-4811-B6A6-CE48D7BBB8EE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528-73EB-420D-B316-3C5A3917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2BA9-D1ED-4811-B6A6-CE48D7BBB8EE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528-73EB-420D-B316-3C5A3917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2BA9-D1ED-4811-B6A6-CE48D7BBB8EE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528-73EB-420D-B316-3C5A3917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2BA9-D1ED-4811-B6A6-CE48D7BBB8EE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528-73EB-420D-B316-3C5A3917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2BA9-D1ED-4811-B6A6-CE48D7BBB8EE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528-73EB-420D-B316-3C5A3917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2BA9-D1ED-4811-B6A6-CE48D7BBB8EE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528-73EB-420D-B316-3C5A3917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2BA9-D1ED-4811-B6A6-CE48D7BBB8EE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528-73EB-420D-B316-3C5A3917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2BA9-D1ED-4811-B6A6-CE48D7BBB8EE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528-73EB-420D-B316-3C5A3917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B2BA9-D1ED-4811-B6A6-CE48D7BBB8EE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B0528-73EB-420D-B316-3C5A3917F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Заголовок 52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Грипп Птиц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25" name="Подзаголовок 5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536575" algn="just">
              <a:buNone/>
            </a:pPr>
            <a:r>
              <a:rPr lang="ru-RU" dirty="0">
                <a:solidFill>
                  <a:srgbClr val="002060"/>
                </a:solidFill>
              </a:rPr>
              <a:t>«В большинстве случаев был выделен и определен вирус гриппа птиц подтипа H5N1. Также у дикой птицы в Дании регистрировался подтип H5N8», – говорится в сообщении ведомства.</a:t>
            </a:r>
          </a:p>
          <a:p>
            <a:pPr marL="0" indent="536575" algn="just">
              <a:buNone/>
            </a:pPr>
            <a:r>
              <a:rPr lang="ru-RU" dirty="0">
                <a:solidFill>
                  <a:srgbClr val="002060"/>
                </a:solidFill>
              </a:rPr>
              <a:t>В России первый в 2022 году очаг </a:t>
            </a:r>
            <a:r>
              <a:rPr lang="ru-RU" dirty="0" err="1">
                <a:solidFill>
                  <a:srgbClr val="002060"/>
                </a:solidFill>
              </a:rPr>
              <a:t>высокопатогенного</a:t>
            </a:r>
            <a:r>
              <a:rPr lang="ru-RU" dirty="0">
                <a:solidFill>
                  <a:srgbClr val="002060"/>
                </a:solidFill>
              </a:rPr>
              <a:t> гриппа птиц обнаружили на территории Москвы. Эпизоотическим очагом объявлен домик для лебедей, расположенный в границах Малого </a:t>
            </a:r>
            <a:r>
              <a:rPr lang="ru-RU" dirty="0" err="1">
                <a:solidFill>
                  <a:srgbClr val="002060"/>
                </a:solidFill>
              </a:rPr>
              <a:t>Голицынского</a:t>
            </a:r>
            <a:r>
              <a:rPr lang="ru-RU" dirty="0">
                <a:solidFill>
                  <a:srgbClr val="002060"/>
                </a:solidFill>
              </a:rPr>
              <a:t> пруда на территории Центрального парка культуры и отдыха имени М. Горького. Заболевание птиц зафиксировали 24 января 2022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2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245" y="1352844"/>
            <a:ext cx="8890014" cy="5257800"/>
          </a:xfrm>
        </p:spPr>
        <p:txBody>
          <a:bodyPr>
            <a:noAutofit/>
          </a:bodyPr>
          <a:lstStyle/>
          <a:p>
            <a:pPr marL="0" indent="536575" algn="just">
              <a:buNone/>
            </a:pPr>
            <a:r>
              <a:rPr lang="ru-RU" sz="1600" dirty="0">
                <a:solidFill>
                  <a:srgbClr val="002060"/>
                </a:solidFill>
              </a:rPr>
              <a:t>В управление ветеринарии Ставропольского края  30.01.2022 поступило письмо общества с ограниченной ответственностью «АГРО-ПЛЮС» с информацией о начавшемся с 29.01.2022 падеже птиц (индеек) на территории площадки № 3 расположенной в станице Новотроицкой и на территории площадки № 6 в станице </a:t>
            </a:r>
            <a:r>
              <a:rPr lang="ru-RU" sz="1600" dirty="0" err="1">
                <a:solidFill>
                  <a:srgbClr val="002060"/>
                </a:solidFill>
              </a:rPr>
              <a:t>Каменнобродской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Изобильненского</a:t>
            </a:r>
            <a:r>
              <a:rPr lang="ru-RU" sz="1600" dirty="0">
                <a:solidFill>
                  <a:srgbClr val="002060"/>
                </a:solidFill>
              </a:rPr>
              <a:t> района Ставропольского края.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          Специалистами государственной ветеринарной службы Ставропольского края 30.01.2022 на площадках № 3 и № 6 отобраны пробы патологического материала и доставлены для исследований в государственное бюджетное учреждение Ставропольского края «Ставропольская краевая ветеринарная лаборатория». По результатам проведённых исследований выявлен генетический материал возбудителя гриппа птиц.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          По данному факту в установленном порядке проведено заседание краевой чрезвычайной противоэпизоотической комиссии на котором определены мероприятий по ликвидации данного заболевания, сроки проведения данных мероприятий и ответственные лица.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          01.02.2022 установлены ограничительные мероприятия (карантин) и организованы проведения мероприятий, направленных на недопущение распространения возбудителя заболевания. Все мероприятия проводятся в полном соответствии с действующими требованиями законодательства Российской Федерации в области ветеринарии.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          К настоящему времени силами государственной ветеринарной службы Ставропольского края, администрации городского округа и полиции купированы все возможные пути выноса возбудителя заболевания за границы выявленного очага.</a:t>
            </a:r>
          </a:p>
          <a:p>
            <a:pPr marL="0" indent="536575" algn="just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6575" algn="just">
              <a:buNone/>
            </a:pPr>
            <a:r>
              <a:rPr lang="ru-RU" dirty="0">
                <a:solidFill>
                  <a:srgbClr val="002060"/>
                </a:solidFill>
              </a:rPr>
              <a:t>В странах Европы за январь 2022 года зарегистрировали 425 новых случаев </a:t>
            </a:r>
            <a:r>
              <a:rPr lang="ru-RU" dirty="0" err="1">
                <a:solidFill>
                  <a:srgbClr val="002060"/>
                </a:solidFill>
              </a:rPr>
              <a:t>высокопатогенного</a:t>
            </a:r>
            <a:r>
              <a:rPr lang="ru-RU" dirty="0">
                <a:solidFill>
                  <a:srgbClr val="002060"/>
                </a:solidFill>
              </a:rPr>
              <a:t> гриппа птиц (ВГП</a:t>
            </a:r>
            <a:r>
              <a:rPr lang="ru-RU" dirty="0" smtClean="0">
                <a:solidFill>
                  <a:srgbClr val="002060"/>
                </a:solidFill>
              </a:rPr>
              <a:t>), а в 2023 году - </a:t>
            </a:r>
            <a:r>
              <a:rPr lang="ru-RU" dirty="0">
                <a:solidFill>
                  <a:srgbClr val="002060"/>
                </a:solidFill>
              </a:rPr>
              <a:t>за январь выявлено 330 новых очагов гриппа птиц.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следует из сообщения </a:t>
            </a:r>
            <a:r>
              <a:rPr lang="ru-RU" dirty="0" err="1">
                <a:solidFill>
                  <a:srgbClr val="002060"/>
                </a:solidFill>
              </a:rPr>
              <a:t>Россельхознадзора</a:t>
            </a:r>
            <a:r>
              <a:rPr lang="ru-RU" dirty="0">
                <a:solidFill>
                  <a:srgbClr val="002060"/>
                </a:solidFill>
              </a:rPr>
              <a:t> по данным Всемирной организации здравоохранения животных (МЭБ).</a:t>
            </a:r>
          </a:p>
        </p:txBody>
      </p:sp>
    </p:spTree>
    <p:extLst>
      <p:ext uri="{BB962C8B-B14F-4D97-AF65-F5344CB8AC3E}">
        <p14:creationId xmlns:p14="http://schemas.microsoft.com/office/powerpoint/2010/main" val="22824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Рисунок 5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620713" algn="just">
              <a:buNone/>
            </a:pPr>
            <a:r>
              <a:rPr lang="ru-RU" dirty="0">
                <a:solidFill>
                  <a:srgbClr val="002060"/>
                </a:solidFill>
              </a:rPr>
              <a:t>Наибольшее количество случаев зарегистрировано во Франции (73). На втором месте – Польша (49), на третьем – Австрия (48).</a:t>
            </a:r>
          </a:p>
          <a:p>
            <a:pPr marL="0" indent="620713" algn="just">
              <a:buNone/>
            </a:pPr>
            <a:r>
              <a:rPr lang="ru-RU" dirty="0">
                <a:solidFill>
                  <a:srgbClr val="002060"/>
                </a:solidFill>
              </a:rPr>
              <a:t>Кроме того, о новых очагах в январе сообщили Бельгия (29), Великобритания (26), Венгрия (7), Германия (19), Румыния (11), Чехия (10), Швейцария (2), Швеция (7), Италия (3), США (8), Япония (12), Израиль (3) и Эквадор (7).  </a:t>
            </a:r>
          </a:p>
          <a:p>
            <a:pPr marL="0" indent="620713" algn="just">
              <a:buNone/>
            </a:pPr>
            <a:r>
              <a:rPr lang="ru-RU" dirty="0">
                <a:solidFill>
                  <a:srgbClr val="002060"/>
                </a:solidFill>
              </a:rPr>
              <a:t>По одному новому случаю зарегистрировано в Гондурасе, Дании, Ирландии, Канаде, Мексике, Молдавии, Нидерландах, Панаме, Сербии, Словакии, Словении и ЮАР.</a:t>
            </a:r>
          </a:p>
          <a:p>
            <a:pPr marL="0" indent="620713" algn="just">
              <a:buNone/>
            </a:pPr>
            <a:r>
              <a:rPr lang="ru-RU" dirty="0">
                <a:solidFill>
                  <a:srgbClr val="002060"/>
                </a:solidFill>
              </a:rPr>
              <a:t>Впервые грипп птиц в </a:t>
            </a:r>
            <a:r>
              <a:rPr lang="ru-RU" dirty="0" smtClean="0">
                <a:solidFill>
                  <a:srgbClr val="002060"/>
                </a:solidFill>
              </a:rPr>
              <a:t>январе 2023 г. </a:t>
            </a:r>
            <a:r>
              <a:rPr lang="ru-RU" dirty="0">
                <a:solidFill>
                  <a:srgbClr val="002060"/>
                </a:solidFill>
              </a:rPr>
              <a:t>выявили в Коста-Рике.</a:t>
            </a:r>
          </a:p>
          <a:p>
            <a:pPr marL="0" indent="620713" algn="just">
              <a:buNone/>
            </a:pPr>
            <a:r>
              <a:rPr lang="ru-RU" dirty="0">
                <a:solidFill>
                  <a:srgbClr val="002060"/>
                </a:solidFill>
              </a:rPr>
              <a:t>В России за январь зафиксировали 3 новых случая ВГП.  </a:t>
            </a:r>
          </a:p>
          <a:p>
            <a:pPr marL="0" indent="620713" algn="just">
              <a:buNone/>
            </a:pPr>
            <a:r>
              <a:rPr lang="ru-RU" dirty="0">
                <a:solidFill>
                  <a:srgbClr val="002060"/>
                </a:solidFill>
              </a:rPr>
              <a:t>Как ранее отмечали ученые </a:t>
            </a:r>
            <a:r>
              <a:rPr lang="ru-RU" dirty="0" err="1">
                <a:solidFill>
                  <a:srgbClr val="002060"/>
                </a:solidFill>
              </a:rPr>
              <a:t>Россельхознадзора</a:t>
            </a:r>
            <a:r>
              <a:rPr lang="ru-RU" dirty="0">
                <a:solidFill>
                  <a:srgbClr val="002060"/>
                </a:solidFill>
              </a:rPr>
              <a:t>, сейчас в мире протекает беспрецедентная по масштабам панзоотия </a:t>
            </a:r>
            <a:r>
              <a:rPr lang="ru-RU" dirty="0" err="1">
                <a:solidFill>
                  <a:srgbClr val="002060"/>
                </a:solidFill>
              </a:rPr>
              <a:t>высокопатогенного</a:t>
            </a:r>
            <a:r>
              <a:rPr lang="ru-RU" dirty="0">
                <a:solidFill>
                  <a:srgbClr val="002060"/>
                </a:solidFill>
              </a:rPr>
              <a:t> гриппа птиц.</a:t>
            </a:r>
          </a:p>
          <a:p>
            <a:pPr marL="0" indent="620713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7585"/>
            <a:ext cx="8748464" cy="5257799"/>
          </a:xfrm>
        </p:spPr>
        <p:txBody>
          <a:bodyPr>
            <a:normAutofit fontScale="85000" lnSpcReduction="20000"/>
          </a:bodyPr>
          <a:lstStyle/>
          <a:p>
            <a:pPr indent="377825"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Грипп птиц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опасное заболевание подтипа А, вызванное вирусом. Поражает не только домашнюю птицу, но и человека (в 60% случаев заразившиеся люди умирают). Зачастую появляется в зимнее время и затрагивает одну птичью популяцию, а затем остальные. Наиболее подвержены заболеванию утки, гуси и курицы. Особо опасен этот вид гриппа тем, что он постоянно видоизменяется и не дает человеческому иммунитету бороться с ним. Поскольку вирус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вирулентен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 легко передается по воздуху. Заражение человека происходит через контакт с заболевшими птицами, при разделе туши, сборке и упаковке яиц и мяса. Также оно происходит при уборке птичьего помета и прикосновении к зараженным предметам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766476" cy="1752600"/>
          </a:xfrm>
        </p:spPr>
        <p:txBody>
          <a:bodyPr>
            <a:noAutofit/>
          </a:bodyPr>
          <a:lstStyle/>
          <a:p>
            <a:pPr indent="542925"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Чаще других инфицируются молодые птицы. Причиной становится неполноценное кормление, транспортные перевозки и переуплотненная посадка в птичниках. Впоследствии вирусом поражаются более зрелые здоровые особи. В домашнем птичнике вирус распространяется через: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фекалии, кормушку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, лоток или посуду инфицированных птиц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indent="542925"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Также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он передается через немытые руки после контакта с зараженной птицей, одежду и другие вещи. Источники заболевания: яйца, перья, мелкие вредители, дикие утки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5" y="1271513"/>
            <a:ext cx="85627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острой форме птицы: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снижают яйценоскость;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отказываются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корм (вплоть до анорексии);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густую слизь, забивающую органы дыхания и носоглотку;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хрипят и прерывисто дышат; имеют горячее тело (температура их тела достигает 44 градусов);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испражняются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пометом коричневого и зеленоватого цвета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испытывают невроз и судорогу, у них искривляются шея и крылья;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страдают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дискоординацией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движений, шатаются, падают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испытывают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сильную жажду.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последней стадии наблюдается отек легких и поражение нервной системы, общее ухудшение самочувствия и смерть.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fontScale="92500" lnSpcReduction="20000"/>
          </a:bodyPr>
          <a:lstStyle/>
          <a:p>
            <a:pPr marL="0" indent="542925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Существует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15 видов гриппа. Наиболее опасны вирусы типа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H5N1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H7N7.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Они поражают организм птицы через несколько суток и в стопроцентных случаях особь погибает. Остальные виды представлены в легкой форме. При них нет явной симптоматики. Птица вылечивается самостоятельно. Но наблюдается ухудшение яйценоскости и состояния перьев.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78292" y="1428849"/>
            <a:ext cx="7740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45223"/>
          </a:xfrm>
        </p:spPr>
        <p:txBody>
          <a:bodyPr>
            <a:normAutofit fontScale="85000" lnSpcReduction="10000"/>
          </a:bodyPr>
          <a:lstStyle/>
          <a:p>
            <a:pPr marL="0" indent="542925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Тяжелая форма имеет ярко выраженную симптоматику, которая наблюдается в течение первых суток. Длительность течения болезни – от 3 до 5 суток.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Птичий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грипп бывает острым, подострым и хроническим. Второй и третий вид гриппа лечатся на протяжении месяца и вылечивается 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85%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случаев.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Вероятность смерти всего поголовья мала.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542925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Острая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форма развивается в первые сутки. Вероятность смерти поголовья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99%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Переносится грипп при помощи диких птиц (голубей, воробьев, сорок и воронов), грызунов (мышей, крыс) и котов. Он протекает как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эпизоотия.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Время распространения недуга – от 22-32 часов до нескольких дней.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07504" y="1484784"/>
            <a:ext cx="88900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зараженной птицы взъерошенные перья, синие гребешок и сережки. Она часто стоит с наклоненной вниз головой, веки набухают, из-за отечности не видно глаз. Нос покрывается гноем из-за увеличения давления в сосудах и повышения крови в капиллярах.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566" y="1910576"/>
            <a:ext cx="8280920" cy="403244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</a:rPr>
              <a:t>Грипп птиц — (</a:t>
            </a:r>
            <a:r>
              <a:rPr lang="ru-RU" sz="3200" b="1" dirty="0" err="1">
                <a:solidFill>
                  <a:srgbClr val="002060"/>
                </a:solidFill>
              </a:rPr>
              <a:t>Grippus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avium</a:t>
            </a:r>
            <a:r>
              <a:rPr lang="ru-RU" sz="3200" b="1" dirty="0" smtClean="0">
                <a:solidFill>
                  <a:srgbClr val="002060"/>
                </a:solidFill>
              </a:rPr>
              <a:t>)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одно из часто встречающихся заболеваний у сельскохозяйственных птиц, которое может закончится гибелью всего поголовья. Важно знать, как выявить эту болезнь у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кур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и какие меры профилактики соблюдать, чтобы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избежать заражения.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развития гриппа заболевшая особь мучается катаральными и геморрагическими заболеваниями слизистой системы и легких, подкожными отеками в области носоглотки, грудной клетки и ног. В момент смерти происходит кровоизлияние в области груди, кишечного тракта, селезенки, печени, почек и сердца.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Патогенез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360363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Вирус гриппа может проникнуть в организм птицы различными путями, но главным образом через слизистые оболочки ротовой полости, пищевода, респираторные пути и конъюнктиву. Попав в чувствительные клетки, вирус размножается и через 6—12 ч обсеменяет все висцеральные органы. Накопление вируса во всех органах примерно одинаковое и составляет: в селезенке—105—108 ЭЛД50, печени— 105—108 ЭЛД50, легких — 104— 1С ЭЛД50, почках—104—107 ЭЛД50; мозгу — 103—107 ЭЛД50, крови — 103—107 ЭЛД50.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27" name="Заголовок 526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</a:t>
            </a:r>
            <a:r>
              <a:rPr lang="ru-RU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гриппом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07503" y="2136339"/>
            <a:ext cx="88900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Попав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легкие птицы, вирусная инфекция распространяется по слизистой оболочке. Через четыре часа вирус проникает в кровь и уничтожает красные кровяные клетки, приводя к поражению всего тела и смерти.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Птичий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грипп в тяжелой форме имеет 4 стадий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Инфицирование с размножением и накоплением в теле вируса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вируса на эритроциты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организмом антител для противодействия вирусу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антител, борьба организма с прогрессирующим вирусом и разрушение кровяных клеток.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итоге организм птицы не справляется с заболеванием и умирает.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539552" y="1844824"/>
            <a:ext cx="81699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Клинические признаки гриппа</a:t>
            </a:r>
            <a:r>
              <a:rPr lang="ru-RU" sz="2400" dirty="0" smtClean="0">
                <a:solidFill>
                  <a:srgbClr val="002060"/>
                </a:solidFill>
              </a:rPr>
              <a:t> значительно варьируют и зависят от биологических особенностей штамма вируса и фона, на котором протекает болезнь (возраст птицы, ее продуктивность, наличие </a:t>
            </a:r>
            <a:r>
              <a:rPr lang="ru-RU" sz="2400" dirty="0" err="1" smtClean="0">
                <a:solidFill>
                  <a:srgbClr val="002060"/>
                </a:solidFill>
              </a:rPr>
              <a:t>секундарных</a:t>
            </a:r>
            <a:r>
              <a:rPr lang="ru-RU" sz="2400" dirty="0" smtClean="0">
                <a:solidFill>
                  <a:srgbClr val="002060"/>
                </a:solidFill>
              </a:rPr>
              <a:t> инфекций). В зависимости от клинического проявления и течения грипп подразделяется на несколько форм: </a:t>
            </a:r>
            <a:r>
              <a:rPr lang="ru-RU" sz="2400" b="1" dirty="0" smtClean="0">
                <a:solidFill>
                  <a:srgbClr val="002060"/>
                </a:solidFill>
              </a:rPr>
              <a:t>молниеносную</a:t>
            </a:r>
            <a:r>
              <a:rPr lang="ru-RU" sz="2400" dirty="0" smtClean="0">
                <a:solidFill>
                  <a:srgbClr val="002060"/>
                </a:solidFill>
              </a:rPr>
              <a:t> — короткий инкубационный период (18—26 ч), быстрое течение и высокая летальность. Эта форма болезни известна как классическая чума птиц. Для нее характерны: внезапный отказ от корма, прекращение яйценоскости, отек головы и </a:t>
            </a:r>
            <a:r>
              <a:rPr lang="ru-RU" sz="2400" dirty="0" err="1" smtClean="0">
                <a:solidFill>
                  <a:srgbClr val="002060"/>
                </a:solidFill>
              </a:rPr>
              <a:t>синюшность</a:t>
            </a:r>
            <a:r>
              <a:rPr lang="ru-RU" sz="2400" dirty="0" smtClean="0">
                <a:solidFill>
                  <a:srgbClr val="002060"/>
                </a:solidFill>
              </a:rPr>
              <a:t> гребня. Летальность 70—100%-ная.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539552" y="1844824"/>
            <a:ext cx="81699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3275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Болезнь средней тяжести (</a:t>
            </a:r>
            <a:r>
              <a:rPr lang="ru-RU" sz="2400" dirty="0" err="1">
                <a:solidFill>
                  <a:srgbClr val="002060"/>
                </a:solidFill>
              </a:rPr>
              <a:t>Субацидная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форма</a:t>
            </a:r>
            <a:r>
              <a:rPr lang="ru-RU" sz="2400" b="1" dirty="0" smtClean="0">
                <a:solidFill>
                  <a:srgbClr val="002060"/>
                </a:solidFill>
              </a:rPr>
              <a:t>)</a:t>
            </a:r>
            <a:r>
              <a:rPr lang="ru-RU" sz="2400" dirty="0" smtClean="0">
                <a:solidFill>
                  <a:srgbClr val="002060"/>
                </a:solidFill>
              </a:rPr>
              <a:t> характеризуется выраженными респираторными расстройствами и диареей, сопровождается значительным снижением продуктивности: потерей массы, снижением яйценоскости. Летальность 5—50%-ная.</a:t>
            </a:r>
          </a:p>
          <a:p>
            <a:pPr indent="803275" algn="just"/>
            <a:r>
              <a:rPr lang="ru-RU" sz="2400" b="1" dirty="0" smtClean="0">
                <a:solidFill>
                  <a:srgbClr val="002060"/>
                </a:solidFill>
              </a:rPr>
              <a:t>Легкая форма течения болезни</a:t>
            </a:r>
            <a:r>
              <a:rPr lang="ru-RU" sz="2400" dirty="0" smtClean="0">
                <a:solidFill>
                  <a:srgbClr val="002060"/>
                </a:solidFill>
              </a:rPr>
              <a:t> характеризуется </a:t>
            </a:r>
            <a:r>
              <a:rPr lang="ru-RU" sz="2400" dirty="0" err="1" smtClean="0">
                <a:solidFill>
                  <a:srgbClr val="002060"/>
                </a:solidFill>
              </a:rPr>
              <a:t>неосложненными</a:t>
            </a:r>
            <a:r>
              <a:rPr lang="ru-RU" sz="2400" dirty="0" smtClean="0">
                <a:solidFill>
                  <a:srgbClr val="002060"/>
                </a:solidFill>
              </a:rPr>
              <a:t> синуситами (J. H. </a:t>
            </a:r>
            <a:r>
              <a:rPr lang="ru-RU" sz="2400" dirty="0" err="1" smtClean="0">
                <a:solidFill>
                  <a:srgbClr val="002060"/>
                </a:solidFill>
              </a:rPr>
              <a:t>Megueck</a:t>
            </a:r>
            <a:r>
              <a:rPr lang="ru-RU" sz="2400" dirty="0" smtClean="0">
                <a:solidFill>
                  <a:srgbClr val="002060"/>
                </a:solidFill>
              </a:rPr>
              <a:t>, 1968). Летальность не более 5%. Абортивная форма гриппа протекает без проявления клинических признаков и гибели зараженной птицы. Основной симптом болезни— содержание </a:t>
            </a:r>
            <a:r>
              <a:rPr lang="ru-RU" sz="2400" dirty="0" err="1" smtClean="0">
                <a:solidFill>
                  <a:srgbClr val="002060"/>
                </a:solidFill>
              </a:rPr>
              <a:t>антигемагглютининов</a:t>
            </a:r>
            <a:r>
              <a:rPr lang="ru-RU" sz="2400" dirty="0" smtClean="0">
                <a:solidFill>
                  <a:srgbClr val="002060"/>
                </a:solidFill>
              </a:rPr>
              <a:t> в крови переболевшей птицы.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251520" y="1412776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3275" algn="just"/>
            <a:r>
              <a:rPr lang="ru-RU" sz="2400" b="1" dirty="0" smtClean="0">
                <a:solidFill>
                  <a:srgbClr val="002060"/>
                </a:solidFill>
              </a:rPr>
              <a:t>Патологоанатомические изменения</a:t>
            </a:r>
            <a:r>
              <a:rPr lang="ru-RU" sz="2400" dirty="0" smtClean="0">
                <a:solidFill>
                  <a:srgbClr val="002060"/>
                </a:solidFill>
              </a:rPr>
              <a:t>. При вскрытии птиц погибших от гриппа, отмечают выше средней и среднюю упитанность. В носовой и ротовой полостях находится много тягучей массы, слизистые оболочки гиперемированы и с кровоизлияниями, на серозном покрове грудной и брюшной полостей множество точечных и пятнистых кровоизлияний. Последние обнаруживают также под эпикардом и эндокардом. В железистом желудке выявляют катаральное, а в кишечнике — катарально-геморрагическое воспаление. В легких обычно наблюдают гиперемию, отек. Отеки в подкожной клетчатке головы, шеи, груди и конечностей регистрируют редко.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При доброкачественном течении болезни, особенно у индеек, патологоанатомические изменения отсутствуют или выражены незначительно.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526" name="Заголовок 525"/>
          <p:cNvSpPr>
            <a:spLocks noGrp="1"/>
          </p:cNvSpPr>
          <p:nvPr>
            <p:ph type="ctrTitle"/>
          </p:nvPr>
        </p:nvSpPr>
        <p:spPr>
          <a:xfrm>
            <a:off x="107505" y="1340768"/>
            <a:ext cx="9036496" cy="5328591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предотвращения вспышки инфекции проводятся следующие мероприятия: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периметру фермы установить отпугивающие устройства, защищающие подворье от проникновения на территорию диких птиц или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грызунов;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ежедневно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обрабатывать птичник и инвентарь раствором хлорамина в концентрации 3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обработать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гнёзда кур и насесты раствором гашеной извести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работникам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фермы начать приём интерферона или других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противовирусных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ограничить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на ферму людям, которые не являются её сотрудниками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разрешать детям приближаться к диким птицам, держаться подальше от водоёмов, где плавают утки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продукты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птицеводства, полученные из благополучных хозяйств, подвергать термообработке – яйца варить 10 минут, мясо – около 1 часа.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09251" y="1079088"/>
            <a:ext cx="875717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профилактики: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271463" algn="just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личной гигиены, в том числе не хранить совместно с продуктами, которые не будут подвергаться тепловой обработке (хлеб, сыр, колбаса, кондитерские изделия и т.д.) приобретенное сырое мясо птицы и яйца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1463" indent="-271463" algn="just"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Избегать контакта с подозрительной в заболевании или мертвой птицей.</a:t>
            </a:r>
          </a:p>
          <a:p>
            <a:pPr marL="271463" indent="-271463" algn="just"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Ухаживать за домашней птицей в выделенной для этого рабочей одежде (халат, передник, рукавицы, резиновая обувь). В период контакта с птицей (кормление, уборка помещений и пр.) не следует пить, принимать пищу, курить.</a:t>
            </a:r>
          </a:p>
          <a:p>
            <a:pPr marL="271463" indent="-271463" algn="just"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Приобретать для питания мясо птицы и яйцо в местах санкционированной торговли только при наличии ветеринарных сопроводительных документов.</a:t>
            </a:r>
          </a:p>
          <a:p>
            <a:pPr marL="271463" indent="-271463" algn="just"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Употреблять в пищу мясо птицы и яйцо после термической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обработки.</a:t>
            </a:r>
          </a:p>
          <a:p>
            <a:pPr marL="271463" indent="-271463" algn="just" fontAlgn="base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Исключить контакт с водоплавающими и синантропными птицами (голуби, воробьи, вороны, чайки, утки, галки и пр.).</a:t>
            </a:r>
          </a:p>
          <a:p>
            <a:pPr marL="457200" indent="-457200" algn="just">
              <a:buAutoNum type="arabicPeriod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344521" y="2708920"/>
            <a:ext cx="84369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– постараться ограничить контакт домашних птиц с дикими и защитить курятник от проникновения грызунов, которые могут стать разносчиками инфекции. В случае обнаружения павшей несушки необходимо отдать тушку на исследование, чтобы исключить диагноз птичий грипп.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27" name="Заголовок 526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7249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257899" y="1859340"/>
            <a:ext cx="86102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Рабочий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(предварительный) диагноз устанавливают исходя из полученных патологоанатомических изменений, эпизоотологических особенностей заболевания и клинических признаков. Подтверждение диагноза проводится после получения результатов лабораторных анализов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Исследованию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подвергается патологический материал (селезенка, головной мозг, легкие) поголовья с острой стадией заболевания. Для получения достоверных результатов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патматериал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быть свежим. При перевозке на дальние расстояния для сохранения вируса допускается замораживание органов птицы до -60 градусов или их сохранение в 50% растворе глицерина. Серологические исследования проводят с использованием сыворотки крови кур на различных этапах болезни. Лучшие результаты при такой методике могут быть получены на 4-7 день заболевания поголовья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Брауншвейгская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болезнь, голландская (классическая) чума, экссудативный тиф — другие названия птичьего гриппа. Это чрезвычайно контагиозное заболевание. К нему восприимчивы дикие и домашние птицы, грызуны и люди. Грипп часто протекает в форме панзоотии, распространяясь на многие страны и континенты.</a:t>
            </a:r>
          </a:p>
        </p:txBody>
      </p:sp>
    </p:spTree>
    <p:extLst>
      <p:ext uri="{BB962C8B-B14F-4D97-AF65-F5344CB8AC3E}">
        <p14:creationId xmlns:p14="http://schemas.microsoft.com/office/powerpoint/2010/main" val="5742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27" name="Заголовок 526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724942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696" name="Прямоугольник 29695"/>
          <p:cNvSpPr/>
          <p:nvPr/>
        </p:nvSpPr>
        <p:spPr>
          <a:xfrm>
            <a:off x="107504" y="1859340"/>
            <a:ext cx="886167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2D22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птичьего гриппа считают подтвержденным, если у исследуемого поголовья установлено наличие рибонуклеиновой кислоты, выделен и идентифицирован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высокопатогенный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вирус, или обнаружены антитела к гемагглютининам подтипов Н5 и Н7, не связанные с вакцинацией.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лабораторных исследованиях используют метод заражения эмбрионов птицы, позволяющий идентифицировать выделенный вирус — РГА, РСК и РТГА. На цыплятах 60-120-дневного возраста ставится биологическая проба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696" name="Прямоугольник 29695"/>
          <p:cNvSpPr/>
          <p:nvPr/>
        </p:nvSpPr>
        <p:spPr>
          <a:xfrm>
            <a:off x="107504" y="1206526"/>
            <a:ext cx="903649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solidFill>
                  <a:srgbClr val="2D22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мониторинг гриппа птиц - комплекс лабораторно-диагностических исследований по выявлению циркулирующих на территории Российской Федерации штаммов вируса гриппа птиц.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проводится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мероприятий по предупреждению гриппа птиц на территории Российской Федерации.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Лабораторно-диагностические исследования проводятся в соответствии с Ветеринарными правилами лабораторной диагностики гриппа А птиц, Правилами по борьбе с гриппом птиц, Правилами по организации и проведению профилактических мероприятий по предупреждению гриппа птиц на территории Российской Федерации.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Лабораторный мониторинг осуществляется в соответствии с установленными полномочиями, организациями, входящими в систему государственной ветеринарной службы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РФ.</a:t>
            </a:r>
          </a:p>
          <a:p>
            <a:pPr algn="just" fontAlgn="base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696" name="Прямоугольник 29695"/>
          <p:cNvSpPr/>
          <p:nvPr/>
        </p:nvSpPr>
        <p:spPr>
          <a:xfrm>
            <a:off x="354741" y="1453780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 fontAlgn="base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Исследованию подлежит птица промышленных стад и племенных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птицехозяйств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частного сектора (с индивидуальных подворий), птица, содержащаяся в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птицепитомниках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зоосадах, синантропная птица, обитающая на территории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птицехозяйств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птица, ввозимая на территорию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при купле-продаже внутри страны, ввозимое на территорию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инкубационное яйцо.	</a:t>
            </a:r>
          </a:p>
          <a:p>
            <a:pPr indent="539750" algn="just" fontAlgn="base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карантина (в течение 21 дня) для исследования на наличие антител к вирусу гриппа птиц типа А отбирают не менее 25 проб сывороток крови от каждой партии птицы (если партия составляет более 1000 особей); при поставке от 10 до 1000 голов птицы - 10 проб; менее 10 - пробы крови отбираются от каждой птицы.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27" name="Заголовок 526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724942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696" name="Прямоугольник 29695"/>
          <p:cNvSpPr/>
          <p:nvPr/>
        </p:nvSpPr>
        <p:spPr>
          <a:xfrm>
            <a:off x="323528" y="1844824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 fontAlgn="base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благополучных племенных и товарных птицеводческих предприятиях яичного и мясного направления (куроводческих, индейководческих, гусеводческих и др.) отбирается от каждого стада птицы, содержащейся в одном птичнике (зале, корпусе), по 25 проб крови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39750" algn="just" fontAlgn="base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страусоводческих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хозяйствах обследованию подлежат 15% от стада взрослой птицы и 10% от молодняка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39750" algn="just" fontAlgn="base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 в бройлерных хозяйствах проводится в момент убоя птицы в количестве не менее 25 проб сыворотки крови от стада птицы из одного птичника (зала).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" name="Прямоугольник 29695"/>
          <p:cNvSpPr/>
          <p:nvPr/>
        </p:nvSpPr>
        <p:spPr>
          <a:xfrm>
            <a:off x="323528" y="1533465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 fontAlgn="base"/>
            <a:r>
              <a:rPr lang="ru-RU" sz="2000" dirty="0" smtClean="0">
                <a:solidFill>
                  <a:srgbClr val="002060"/>
                </a:solidFill>
              </a:rPr>
              <a:t>	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личных хозяйствах граждан отбирается не менее 25 проб сыворотки крови от птицы из одного населенного пункта, если количество птицы в населенном пункте более 100 голов, при этом необходимо обеспечить сбор проб крови от птицы из разных дворов, если в населенном пункте разведением птицы занимаются одновременно несколько граждан.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населенных пунктах, где поголовье птицы составляет менее 100 голов, серологическое обследование не проводят. В данных населенных пунктах ведется наблюдение за клиническим состоянием птицы.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" name="Группа 4"/>
          <p:cNvGrpSpPr/>
          <p:nvPr/>
        </p:nvGrpSpPr>
        <p:grpSpPr>
          <a:xfrm>
            <a:off x="107504" y="116633"/>
            <a:ext cx="8892480" cy="941367"/>
            <a:chOff x="325523" y="-297"/>
            <a:chExt cx="11602621" cy="1175080"/>
          </a:xfrm>
        </p:grpSpPr>
        <p:grpSp>
          <p:nvGrpSpPr>
            <p:cNvPr id="5" name="Группа 523"/>
            <p:cNvGrpSpPr/>
            <p:nvPr/>
          </p:nvGrpSpPr>
          <p:grpSpPr>
            <a:xfrm>
              <a:off x="325523" y="73439"/>
              <a:ext cx="1149349" cy="1004889"/>
              <a:chOff x="325523" y="73439"/>
              <a:chExt cx="1149349" cy="1004889"/>
            </a:xfrm>
          </p:grpSpPr>
          <p:sp>
            <p:nvSpPr>
              <p:cNvPr id="79" name="AutoShape 19"/>
              <p:cNvSpPr>
                <a:spLocks noChangeAspect="1" noChangeArrowheads="1" noTextEdit="1"/>
              </p:cNvSpPr>
              <p:nvPr/>
            </p:nvSpPr>
            <p:spPr bwMode="auto">
              <a:xfrm>
                <a:off x="325523" y="73439"/>
                <a:ext cx="1149349" cy="1004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" name="Group 221"/>
              <p:cNvGrpSpPr>
                <a:grpSpLocks/>
              </p:cNvGrpSpPr>
              <p:nvPr/>
            </p:nvGrpSpPr>
            <p:grpSpPr bwMode="auto">
              <a:xfrm>
                <a:off x="325523" y="73439"/>
                <a:ext cx="1149349" cy="1004889"/>
                <a:chOff x="48" y="32"/>
                <a:chExt cx="656" cy="656"/>
              </a:xfrm>
            </p:grpSpPr>
            <p:sp>
              <p:nvSpPr>
                <p:cNvPr id="323" name="Freeform 21"/>
                <p:cNvSpPr>
                  <a:spLocks/>
                </p:cNvSpPr>
                <p:nvPr/>
              </p:nvSpPr>
              <p:spPr bwMode="auto">
                <a:xfrm>
                  <a:off x="48" y="32"/>
                  <a:ext cx="656" cy="656"/>
                </a:xfrm>
                <a:custGeom>
                  <a:avLst/>
                  <a:gdLst>
                    <a:gd name="T0" fmla="*/ 0 w 16392"/>
                    <a:gd name="T1" fmla="*/ 0 h 16392"/>
                    <a:gd name="T2" fmla="*/ 0 w 16392"/>
                    <a:gd name="T3" fmla="*/ 0 h 16392"/>
                    <a:gd name="T4" fmla="*/ 0 w 16392"/>
                    <a:gd name="T5" fmla="*/ 0 h 16392"/>
                    <a:gd name="T6" fmla="*/ 0 w 16392"/>
                    <a:gd name="T7" fmla="*/ 0 h 16392"/>
                    <a:gd name="T8" fmla="*/ 0 w 16392"/>
                    <a:gd name="T9" fmla="*/ 0 h 16392"/>
                    <a:gd name="T10" fmla="*/ 0 w 16392"/>
                    <a:gd name="T11" fmla="*/ 0 h 16392"/>
                    <a:gd name="T12" fmla="*/ 0 w 16392"/>
                    <a:gd name="T13" fmla="*/ 0 h 16392"/>
                    <a:gd name="T14" fmla="*/ 0 w 16392"/>
                    <a:gd name="T15" fmla="*/ 0 h 16392"/>
                    <a:gd name="T16" fmla="*/ 0 w 16392"/>
                    <a:gd name="T17" fmla="*/ 0 h 16392"/>
                    <a:gd name="T18" fmla="*/ 0 w 16392"/>
                    <a:gd name="T19" fmla="*/ 0 h 16392"/>
                    <a:gd name="T20" fmla="*/ 0 w 16392"/>
                    <a:gd name="T21" fmla="*/ 0 h 16392"/>
                    <a:gd name="T22" fmla="*/ 0 w 16392"/>
                    <a:gd name="T23" fmla="*/ 0 h 16392"/>
                    <a:gd name="T24" fmla="*/ 0 w 16392"/>
                    <a:gd name="T25" fmla="*/ 0 h 16392"/>
                    <a:gd name="T26" fmla="*/ 0 w 16392"/>
                    <a:gd name="T27" fmla="*/ 0 h 16392"/>
                    <a:gd name="T28" fmla="*/ 0 w 16392"/>
                    <a:gd name="T29" fmla="*/ 0 h 16392"/>
                    <a:gd name="T30" fmla="*/ 0 w 16392"/>
                    <a:gd name="T31" fmla="*/ 0 h 16392"/>
                    <a:gd name="T32" fmla="*/ 0 w 16392"/>
                    <a:gd name="T33" fmla="*/ 0 h 16392"/>
                    <a:gd name="T34" fmla="*/ 0 w 16392"/>
                    <a:gd name="T35" fmla="*/ 0 h 16392"/>
                    <a:gd name="T36" fmla="*/ 0 w 16392"/>
                    <a:gd name="T37" fmla="*/ 0 h 16392"/>
                    <a:gd name="T38" fmla="*/ 0 w 16392"/>
                    <a:gd name="T39" fmla="*/ 0 h 16392"/>
                    <a:gd name="T40" fmla="*/ 0 w 16392"/>
                    <a:gd name="T41" fmla="*/ 0 h 16392"/>
                    <a:gd name="T42" fmla="*/ 0 w 16392"/>
                    <a:gd name="T43" fmla="*/ 0 h 16392"/>
                    <a:gd name="T44" fmla="*/ 0 w 16392"/>
                    <a:gd name="T45" fmla="*/ 0 h 16392"/>
                    <a:gd name="T46" fmla="*/ 0 w 16392"/>
                    <a:gd name="T47" fmla="*/ 0 h 16392"/>
                    <a:gd name="T48" fmla="*/ 0 w 16392"/>
                    <a:gd name="T49" fmla="*/ 0 h 16392"/>
                    <a:gd name="T50" fmla="*/ 0 w 16392"/>
                    <a:gd name="T51" fmla="*/ 0 h 16392"/>
                    <a:gd name="T52" fmla="*/ 0 w 16392"/>
                    <a:gd name="T53" fmla="*/ 0 h 16392"/>
                    <a:gd name="T54" fmla="*/ 0 w 16392"/>
                    <a:gd name="T55" fmla="*/ 0 h 16392"/>
                    <a:gd name="T56" fmla="*/ 0 w 16392"/>
                    <a:gd name="T57" fmla="*/ 0 h 16392"/>
                    <a:gd name="T58" fmla="*/ 0 w 16392"/>
                    <a:gd name="T59" fmla="*/ 0 h 16392"/>
                    <a:gd name="T60" fmla="*/ 0 w 16392"/>
                    <a:gd name="T61" fmla="*/ 0 h 16392"/>
                    <a:gd name="T62" fmla="*/ 0 w 16392"/>
                    <a:gd name="T63" fmla="*/ 0 h 16392"/>
                    <a:gd name="T64" fmla="*/ 0 w 16392"/>
                    <a:gd name="T65" fmla="*/ 0 h 16392"/>
                    <a:gd name="T66" fmla="*/ 0 w 16392"/>
                    <a:gd name="T67" fmla="*/ 0 h 16392"/>
                    <a:gd name="T68" fmla="*/ 0 w 16392"/>
                    <a:gd name="T69" fmla="*/ 0 h 16392"/>
                    <a:gd name="T70" fmla="*/ 0 w 16392"/>
                    <a:gd name="T71" fmla="*/ 0 h 16392"/>
                    <a:gd name="T72" fmla="*/ 0 w 16392"/>
                    <a:gd name="T73" fmla="*/ 0 h 16392"/>
                    <a:gd name="T74" fmla="*/ 0 w 16392"/>
                    <a:gd name="T75" fmla="*/ 0 h 16392"/>
                    <a:gd name="T76" fmla="*/ 0 w 16392"/>
                    <a:gd name="T77" fmla="*/ 0 h 16392"/>
                    <a:gd name="T78" fmla="*/ 0 w 16392"/>
                    <a:gd name="T79" fmla="*/ 0 h 16392"/>
                    <a:gd name="T80" fmla="*/ 0 w 16392"/>
                    <a:gd name="T81" fmla="*/ 0 h 16392"/>
                    <a:gd name="T82" fmla="*/ 0 w 16392"/>
                    <a:gd name="T83" fmla="*/ 0 h 16392"/>
                    <a:gd name="T84" fmla="*/ 0 w 16392"/>
                    <a:gd name="T85" fmla="*/ 0 h 1639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6392"/>
                    <a:gd name="T130" fmla="*/ 0 h 16392"/>
                    <a:gd name="T131" fmla="*/ 16392 w 16392"/>
                    <a:gd name="T132" fmla="*/ 16392 h 1639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6392" h="16392">
                      <a:moveTo>
                        <a:pt x="8196" y="0"/>
                      </a:moveTo>
                      <a:lnTo>
                        <a:pt x="8617" y="11"/>
                      </a:lnTo>
                      <a:lnTo>
                        <a:pt x="9033" y="42"/>
                      </a:lnTo>
                      <a:lnTo>
                        <a:pt x="9443" y="94"/>
                      </a:lnTo>
                      <a:lnTo>
                        <a:pt x="9847" y="167"/>
                      </a:lnTo>
                      <a:lnTo>
                        <a:pt x="10244" y="258"/>
                      </a:lnTo>
                      <a:lnTo>
                        <a:pt x="10632" y="369"/>
                      </a:lnTo>
                      <a:lnTo>
                        <a:pt x="11014" y="497"/>
                      </a:lnTo>
                      <a:lnTo>
                        <a:pt x="11386" y="645"/>
                      </a:lnTo>
                      <a:lnTo>
                        <a:pt x="11749" y="809"/>
                      </a:lnTo>
                      <a:lnTo>
                        <a:pt x="12102" y="989"/>
                      </a:lnTo>
                      <a:lnTo>
                        <a:pt x="12446" y="1187"/>
                      </a:lnTo>
                      <a:lnTo>
                        <a:pt x="12778" y="1400"/>
                      </a:lnTo>
                      <a:lnTo>
                        <a:pt x="13100" y="1629"/>
                      </a:lnTo>
                      <a:lnTo>
                        <a:pt x="13409" y="1872"/>
                      </a:lnTo>
                      <a:lnTo>
                        <a:pt x="13706" y="2130"/>
                      </a:lnTo>
                      <a:lnTo>
                        <a:pt x="13991" y="2401"/>
                      </a:lnTo>
                      <a:lnTo>
                        <a:pt x="14262" y="2686"/>
                      </a:lnTo>
                      <a:lnTo>
                        <a:pt x="14520" y="2983"/>
                      </a:lnTo>
                      <a:lnTo>
                        <a:pt x="14763" y="3292"/>
                      </a:lnTo>
                      <a:lnTo>
                        <a:pt x="14992" y="3614"/>
                      </a:lnTo>
                      <a:lnTo>
                        <a:pt x="15205" y="3946"/>
                      </a:lnTo>
                      <a:lnTo>
                        <a:pt x="15403" y="4290"/>
                      </a:lnTo>
                      <a:lnTo>
                        <a:pt x="15583" y="4643"/>
                      </a:lnTo>
                      <a:lnTo>
                        <a:pt x="15747" y="5006"/>
                      </a:lnTo>
                      <a:lnTo>
                        <a:pt x="15895" y="5378"/>
                      </a:lnTo>
                      <a:lnTo>
                        <a:pt x="16023" y="5760"/>
                      </a:lnTo>
                      <a:lnTo>
                        <a:pt x="16134" y="6148"/>
                      </a:lnTo>
                      <a:lnTo>
                        <a:pt x="16225" y="6545"/>
                      </a:lnTo>
                      <a:lnTo>
                        <a:pt x="16298" y="6949"/>
                      </a:lnTo>
                      <a:lnTo>
                        <a:pt x="16350" y="7359"/>
                      </a:lnTo>
                      <a:lnTo>
                        <a:pt x="16381" y="7775"/>
                      </a:lnTo>
                      <a:lnTo>
                        <a:pt x="16392" y="8196"/>
                      </a:lnTo>
                      <a:lnTo>
                        <a:pt x="16381" y="8617"/>
                      </a:lnTo>
                      <a:lnTo>
                        <a:pt x="16350" y="9033"/>
                      </a:lnTo>
                      <a:lnTo>
                        <a:pt x="16298" y="9444"/>
                      </a:lnTo>
                      <a:lnTo>
                        <a:pt x="16225" y="9847"/>
                      </a:lnTo>
                      <a:lnTo>
                        <a:pt x="16134" y="10244"/>
                      </a:lnTo>
                      <a:lnTo>
                        <a:pt x="16023" y="10632"/>
                      </a:lnTo>
                      <a:lnTo>
                        <a:pt x="15895" y="11014"/>
                      </a:lnTo>
                      <a:lnTo>
                        <a:pt x="15747" y="11386"/>
                      </a:lnTo>
                      <a:lnTo>
                        <a:pt x="15583" y="11749"/>
                      </a:lnTo>
                      <a:lnTo>
                        <a:pt x="15403" y="12102"/>
                      </a:lnTo>
                      <a:lnTo>
                        <a:pt x="15205" y="12446"/>
                      </a:lnTo>
                      <a:lnTo>
                        <a:pt x="14992" y="12778"/>
                      </a:lnTo>
                      <a:lnTo>
                        <a:pt x="14763" y="13100"/>
                      </a:lnTo>
                      <a:lnTo>
                        <a:pt x="14520" y="13409"/>
                      </a:lnTo>
                      <a:lnTo>
                        <a:pt x="14262" y="13706"/>
                      </a:lnTo>
                      <a:lnTo>
                        <a:pt x="13991" y="13991"/>
                      </a:lnTo>
                      <a:lnTo>
                        <a:pt x="13706" y="14262"/>
                      </a:lnTo>
                      <a:lnTo>
                        <a:pt x="13409" y="14520"/>
                      </a:lnTo>
                      <a:lnTo>
                        <a:pt x="13100" y="14763"/>
                      </a:lnTo>
                      <a:lnTo>
                        <a:pt x="12778" y="14992"/>
                      </a:lnTo>
                      <a:lnTo>
                        <a:pt x="12446" y="15205"/>
                      </a:lnTo>
                      <a:lnTo>
                        <a:pt x="12102" y="15403"/>
                      </a:lnTo>
                      <a:lnTo>
                        <a:pt x="11749" y="15583"/>
                      </a:lnTo>
                      <a:lnTo>
                        <a:pt x="11386" y="15747"/>
                      </a:lnTo>
                      <a:lnTo>
                        <a:pt x="11014" y="15895"/>
                      </a:lnTo>
                      <a:lnTo>
                        <a:pt x="10632" y="16023"/>
                      </a:lnTo>
                      <a:lnTo>
                        <a:pt x="10244" y="16134"/>
                      </a:lnTo>
                      <a:lnTo>
                        <a:pt x="9847" y="16225"/>
                      </a:lnTo>
                      <a:lnTo>
                        <a:pt x="9443" y="16298"/>
                      </a:lnTo>
                      <a:lnTo>
                        <a:pt x="9033" y="16350"/>
                      </a:lnTo>
                      <a:lnTo>
                        <a:pt x="8617" y="16381"/>
                      </a:lnTo>
                      <a:lnTo>
                        <a:pt x="8196" y="16392"/>
                      </a:lnTo>
                      <a:lnTo>
                        <a:pt x="7775" y="16381"/>
                      </a:lnTo>
                      <a:lnTo>
                        <a:pt x="7359" y="16350"/>
                      </a:lnTo>
                      <a:lnTo>
                        <a:pt x="6948" y="16298"/>
                      </a:lnTo>
                      <a:lnTo>
                        <a:pt x="6545" y="16225"/>
                      </a:lnTo>
                      <a:lnTo>
                        <a:pt x="6148" y="16134"/>
                      </a:lnTo>
                      <a:lnTo>
                        <a:pt x="5760" y="16023"/>
                      </a:lnTo>
                      <a:lnTo>
                        <a:pt x="5378" y="15895"/>
                      </a:lnTo>
                      <a:lnTo>
                        <a:pt x="5006" y="15747"/>
                      </a:lnTo>
                      <a:lnTo>
                        <a:pt x="4643" y="15583"/>
                      </a:lnTo>
                      <a:lnTo>
                        <a:pt x="4290" y="15403"/>
                      </a:lnTo>
                      <a:lnTo>
                        <a:pt x="3946" y="15205"/>
                      </a:lnTo>
                      <a:lnTo>
                        <a:pt x="3614" y="14992"/>
                      </a:lnTo>
                      <a:lnTo>
                        <a:pt x="3292" y="14763"/>
                      </a:lnTo>
                      <a:lnTo>
                        <a:pt x="2983" y="14520"/>
                      </a:lnTo>
                      <a:lnTo>
                        <a:pt x="2686" y="14262"/>
                      </a:lnTo>
                      <a:lnTo>
                        <a:pt x="2401" y="13991"/>
                      </a:lnTo>
                      <a:lnTo>
                        <a:pt x="2130" y="13706"/>
                      </a:lnTo>
                      <a:lnTo>
                        <a:pt x="1872" y="13409"/>
                      </a:lnTo>
                      <a:lnTo>
                        <a:pt x="1629" y="13100"/>
                      </a:lnTo>
                      <a:lnTo>
                        <a:pt x="1400" y="12778"/>
                      </a:lnTo>
                      <a:lnTo>
                        <a:pt x="1187" y="12446"/>
                      </a:lnTo>
                      <a:lnTo>
                        <a:pt x="989" y="12102"/>
                      </a:lnTo>
                      <a:lnTo>
                        <a:pt x="809" y="11749"/>
                      </a:lnTo>
                      <a:lnTo>
                        <a:pt x="645" y="11386"/>
                      </a:lnTo>
                      <a:lnTo>
                        <a:pt x="497" y="11014"/>
                      </a:lnTo>
                      <a:lnTo>
                        <a:pt x="369" y="10632"/>
                      </a:lnTo>
                      <a:lnTo>
                        <a:pt x="258" y="10244"/>
                      </a:lnTo>
                      <a:lnTo>
                        <a:pt x="167" y="9847"/>
                      </a:lnTo>
                      <a:lnTo>
                        <a:pt x="94" y="9444"/>
                      </a:lnTo>
                      <a:lnTo>
                        <a:pt x="42" y="9033"/>
                      </a:lnTo>
                      <a:lnTo>
                        <a:pt x="11" y="8617"/>
                      </a:lnTo>
                      <a:lnTo>
                        <a:pt x="0" y="8196"/>
                      </a:lnTo>
                      <a:lnTo>
                        <a:pt x="11" y="7775"/>
                      </a:lnTo>
                      <a:lnTo>
                        <a:pt x="42" y="7359"/>
                      </a:lnTo>
                      <a:lnTo>
                        <a:pt x="94" y="6949"/>
                      </a:lnTo>
                      <a:lnTo>
                        <a:pt x="167" y="6545"/>
                      </a:lnTo>
                      <a:lnTo>
                        <a:pt x="258" y="6148"/>
                      </a:lnTo>
                      <a:lnTo>
                        <a:pt x="369" y="5760"/>
                      </a:lnTo>
                      <a:lnTo>
                        <a:pt x="497" y="5378"/>
                      </a:lnTo>
                      <a:lnTo>
                        <a:pt x="645" y="5006"/>
                      </a:lnTo>
                      <a:lnTo>
                        <a:pt x="809" y="4643"/>
                      </a:lnTo>
                      <a:lnTo>
                        <a:pt x="989" y="4290"/>
                      </a:lnTo>
                      <a:lnTo>
                        <a:pt x="1187" y="3946"/>
                      </a:lnTo>
                      <a:lnTo>
                        <a:pt x="1400" y="3614"/>
                      </a:lnTo>
                      <a:lnTo>
                        <a:pt x="1629" y="3292"/>
                      </a:lnTo>
                      <a:lnTo>
                        <a:pt x="1872" y="2983"/>
                      </a:lnTo>
                      <a:lnTo>
                        <a:pt x="2130" y="2686"/>
                      </a:lnTo>
                      <a:lnTo>
                        <a:pt x="2401" y="2401"/>
                      </a:lnTo>
                      <a:lnTo>
                        <a:pt x="2686" y="2130"/>
                      </a:lnTo>
                      <a:lnTo>
                        <a:pt x="2983" y="1872"/>
                      </a:lnTo>
                      <a:lnTo>
                        <a:pt x="3292" y="1629"/>
                      </a:lnTo>
                      <a:lnTo>
                        <a:pt x="3614" y="1400"/>
                      </a:lnTo>
                      <a:lnTo>
                        <a:pt x="3946" y="1187"/>
                      </a:lnTo>
                      <a:lnTo>
                        <a:pt x="4290" y="989"/>
                      </a:lnTo>
                      <a:lnTo>
                        <a:pt x="4643" y="809"/>
                      </a:lnTo>
                      <a:lnTo>
                        <a:pt x="5006" y="645"/>
                      </a:lnTo>
                      <a:lnTo>
                        <a:pt x="5378" y="497"/>
                      </a:lnTo>
                      <a:lnTo>
                        <a:pt x="5760" y="369"/>
                      </a:lnTo>
                      <a:lnTo>
                        <a:pt x="6148" y="258"/>
                      </a:lnTo>
                      <a:lnTo>
                        <a:pt x="6545" y="167"/>
                      </a:lnTo>
                      <a:lnTo>
                        <a:pt x="6948" y="94"/>
                      </a:lnTo>
                      <a:lnTo>
                        <a:pt x="7359" y="42"/>
                      </a:lnTo>
                      <a:lnTo>
                        <a:pt x="7775" y="11"/>
                      </a:lnTo>
                      <a:lnTo>
                        <a:pt x="81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4" name="Freeform 22"/>
                <p:cNvSpPr>
                  <a:spLocks/>
                </p:cNvSpPr>
                <p:nvPr/>
              </p:nvSpPr>
              <p:spPr bwMode="auto">
                <a:xfrm>
                  <a:off x="48" y="32"/>
                  <a:ext cx="656" cy="656"/>
                </a:xfrm>
                <a:custGeom>
                  <a:avLst/>
                  <a:gdLst>
                    <a:gd name="T0" fmla="*/ 0 w 16392"/>
                    <a:gd name="T1" fmla="*/ 0 h 16392"/>
                    <a:gd name="T2" fmla="*/ 0 w 16392"/>
                    <a:gd name="T3" fmla="*/ 0 h 16392"/>
                    <a:gd name="T4" fmla="*/ 0 w 16392"/>
                    <a:gd name="T5" fmla="*/ 0 h 16392"/>
                    <a:gd name="T6" fmla="*/ 0 w 16392"/>
                    <a:gd name="T7" fmla="*/ 0 h 16392"/>
                    <a:gd name="T8" fmla="*/ 0 w 16392"/>
                    <a:gd name="T9" fmla="*/ 0 h 16392"/>
                    <a:gd name="T10" fmla="*/ 0 w 16392"/>
                    <a:gd name="T11" fmla="*/ 0 h 16392"/>
                    <a:gd name="T12" fmla="*/ 0 w 16392"/>
                    <a:gd name="T13" fmla="*/ 0 h 16392"/>
                    <a:gd name="T14" fmla="*/ 0 w 16392"/>
                    <a:gd name="T15" fmla="*/ 0 h 16392"/>
                    <a:gd name="T16" fmla="*/ 0 w 16392"/>
                    <a:gd name="T17" fmla="*/ 0 h 16392"/>
                    <a:gd name="T18" fmla="*/ 0 w 16392"/>
                    <a:gd name="T19" fmla="*/ 0 h 16392"/>
                    <a:gd name="T20" fmla="*/ 0 w 16392"/>
                    <a:gd name="T21" fmla="*/ 0 h 16392"/>
                    <a:gd name="T22" fmla="*/ 0 w 16392"/>
                    <a:gd name="T23" fmla="*/ 0 h 16392"/>
                    <a:gd name="T24" fmla="*/ 0 w 16392"/>
                    <a:gd name="T25" fmla="*/ 0 h 16392"/>
                    <a:gd name="T26" fmla="*/ 0 w 16392"/>
                    <a:gd name="T27" fmla="*/ 0 h 16392"/>
                    <a:gd name="T28" fmla="*/ 0 w 16392"/>
                    <a:gd name="T29" fmla="*/ 0 h 16392"/>
                    <a:gd name="T30" fmla="*/ 0 w 16392"/>
                    <a:gd name="T31" fmla="*/ 0 h 16392"/>
                    <a:gd name="T32" fmla="*/ 0 w 16392"/>
                    <a:gd name="T33" fmla="*/ 0 h 16392"/>
                    <a:gd name="T34" fmla="*/ 0 w 16392"/>
                    <a:gd name="T35" fmla="*/ 0 h 16392"/>
                    <a:gd name="T36" fmla="*/ 0 w 16392"/>
                    <a:gd name="T37" fmla="*/ 0 h 16392"/>
                    <a:gd name="T38" fmla="*/ 0 w 16392"/>
                    <a:gd name="T39" fmla="*/ 0 h 16392"/>
                    <a:gd name="T40" fmla="*/ 0 w 16392"/>
                    <a:gd name="T41" fmla="*/ 0 h 16392"/>
                    <a:gd name="T42" fmla="*/ 0 w 16392"/>
                    <a:gd name="T43" fmla="*/ 0 h 16392"/>
                    <a:gd name="T44" fmla="*/ 0 w 16392"/>
                    <a:gd name="T45" fmla="*/ 0 h 16392"/>
                    <a:gd name="T46" fmla="*/ 0 w 16392"/>
                    <a:gd name="T47" fmla="*/ 0 h 16392"/>
                    <a:gd name="T48" fmla="*/ 0 w 16392"/>
                    <a:gd name="T49" fmla="*/ 0 h 16392"/>
                    <a:gd name="T50" fmla="*/ 0 w 16392"/>
                    <a:gd name="T51" fmla="*/ 0 h 16392"/>
                    <a:gd name="T52" fmla="*/ 0 w 16392"/>
                    <a:gd name="T53" fmla="*/ 0 h 16392"/>
                    <a:gd name="T54" fmla="*/ 0 w 16392"/>
                    <a:gd name="T55" fmla="*/ 0 h 16392"/>
                    <a:gd name="T56" fmla="*/ 0 w 16392"/>
                    <a:gd name="T57" fmla="*/ 0 h 16392"/>
                    <a:gd name="T58" fmla="*/ 0 w 16392"/>
                    <a:gd name="T59" fmla="*/ 0 h 16392"/>
                    <a:gd name="T60" fmla="*/ 0 w 16392"/>
                    <a:gd name="T61" fmla="*/ 0 h 16392"/>
                    <a:gd name="T62" fmla="*/ 0 w 16392"/>
                    <a:gd name="T63" fmla="*/ 0 h 16392"/>
                    <a:gd name="T64" fmla="*/ 0 w 16392"/>
                    <a:gd name="T65" fmla="*/ 0 h 16392"/>
                    <a:gd name="T66" fmla="*/ 0 w 16392"/>
                    <a:gd name="T67" fmla="*/ 0 h 16392"/>
                    <a:gd name="T68" fmla="*/ 0 w 16392"/>
                    <a:gd name="T69" fmla="*/ 0 h 16392"/>
                    <a:gd name="T70" fmla="*/ 0 w 16392"/>
                    <a:gd name="T71" fmla="*/ 0 h 16392"/>
                    <a:gd name="T72" fmla="*/ 0 w 16392"/>
                    <a:gd name="T73" fmla="*/ 0 h 16392"/>
                    <a:gd name="T74" fmla="*/ 0 w 16392"/>
                    <a:gd name="T75" fmla="*/ 0 h 16392"/>
                    <a:gd name="T76" fmla="*/ 0 w 16392"/>
                    <a:gd name="T77" fmla="*/ 0 h 16392"/>
                    <a:gd name="T78" fmla="*/ 0 w 16392"/>
                    <a:gd name="T79" fmla="*/ 0 h 16392"/>
                    <a:gd name="T80" fmla="*/ 0 w 16392"/>
                    <a:gd name="T81" fmla="*/ 0 h 16392"/>
                    <a:gd name="T82" fmla="*/ 0 w 16392"/>
                    <a:gd name="T83" fmla="*/ 0 h 16392"/>
                    <a:gd name="T84" fmla="*/ 0 w 16392"/>
                    <a:gd name="T85" fmla="*/ 0 h 1639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6392"/>
                    <a:gd name="T130" fmla="*/ 0 h 16392"/>
                    <a:gd name="T131" fmla="*/ 16392 w 16392"/>
                    <a:gd name="T132" fmla="*/ 16392 h 1639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6392" h="16392">
                      <a:moveTo>
                        <a:pt x="8196" y="0"/>
                      </a:moveTo>
                      <a:lnTo>
                        <a:pt x="8617" y="11"/>
                      </a:lnTo>
                      <a:lnTo>
                        <a:pt x="9033" y="42"/>
                      </a:lnTo>
                      <a:lnTo>
                        <a:pt x="9443" y="94"/>
                      </a:lnTo>
                      <a:lnTo>
                        <a:pt x="9847" y="167"/>
                      </a:lnTo>
                      <a:lnTo>
                        <a:pt x="10244" y="258"/>
                      </a:lnTo>
                      <a:lnTo>
                        <a:pt x="10632" y="369"/>
                      </a:lnTo>
                      <a:lnTo>
                        <a:pt x="11014" y="497"/>
                      </a:lnTo>
                      <a:lnTo>
                        <a:pt x="11386" y="645"/>
                      </a:lnTo>
                      <a:lnTo>
                        <a:pt x="11749" y="809"/>
                      </a:lnTo>
                      <a:lnTo>
                        <a:pt x="12102" y="989"/>
                      </a:lnTo>
                      <a:lnTo>
                        <a:pt x="12446" y="1187"/>
                      </a:lnTo>
                      <a:lnTo>
                        <a:pt x="12778" y="1400"/>
                      </a:lnTo>
                      <a:lnTo>
                        <a:pt x="13100" y="1629"/>
                      </a:lnTo>
                      <a:lnTo>
                        <a:pt x="13409" y="1872"/>
                      </a:lnTo>
                      <a:lnTo>
                        <a:pt x="13706" y="2130"/>
                      </a:lnTo>
                      <a:lnTo>
                        <a:pt x="13991" y="2401"/>
                      </a:lnTo>
                      <a:lnTo>
                        <a:pt x="14262" y="2686"/>
                      </a:lnTo>
                      <a:lnTo>
                        <a:pt x="14520" y="2983"/>
                      </a:lnTo>
                      <a:lnTo>
                        <a:pt x="14763" y="3292"/>
                      </a:lnTo>
                      <a:lnTo>
                        <a:pt x="14992" y="3614"/>
                      </a:lnTo>
                      <a:lnTo>
                        <a:pt x="15205" y="3946"/>
                      </a:lnTo>
                      <a:lnTo>
                        <a:pt x="15403" y="4290"/>
                      </a:lnTo>
                      <a:lnTo>
                        <a:pt x="15583" y="4643"/>
                      </a:lnTo>
                      <a:lnTo>
                        <a:pt x="15747" y="5006"/>
                      </a:lnTo>
                      <a:lnTo>
                        <a:pt x="15895" y="5378"/>
                      </a:lnTo>
                      <a:lnTo>
                        <a:pt x="16023" y="5760"/>
                      </a:lnTo>
                      <a:lnTo>
                        <a:pt x="16134" y="6148"/>
                      </a:lnTo>
                      <a:lnTo>
                        <a:pt x="16225" y="6545"/>
                      </a:lnTo>
                      <a:lnTo>
                        <a:pt x="16298" y="6949"/>
                      </a:lnTo>
                      <a:lnTo>
                        <a:pt x="16350" y="7359"/>
                      </a:lnTo>
                      <a:lnTo>
                        <a:pt x="16381" y="7775"/>
                      </a:lnTo>
                      <a:lnTo>
                        <a:pt x="16392" y="8196"/>
                      </a:lnTo>
                      <a:lnTo>
                        <a:pt x="16381" y="8617"/>
                      </a:lnTo>
                      <a:lnTo>
                        <a:pt x="16350" y="9033"/>
                      </a:lnTo>
                      <a:lnTo>
                        <a:pt x="16298" y="9444"/>
                      </a:lnTo>
                      <a:lnTo>
                        <a:pt x="16225" y="9847"/>
                      </a:lnTo>
                      <a:lnTo>
                        <a:pt x="16134" y="10244"/>
                      </a:lnTo>
                      <a:lnTo>
                        <a:pt x="16023" y="10632"/>
                      </a:lnTo>
                      <a:lnTo>
                        <a:pt x="15895" y="11014"/>
                      </a:lnTo>
                      <a:lnTo>
                        <a:pt x="15747" y="11386"/>
                      </a:lnTo>
                      <a:lnTo>
                        <a:pt x="15583" y="11749"/>
                      </a:lnTo>
                      <a:lnTo>
                        <a:pt x="15403" y="12102"/>
                      </a:lnTo>
                      <a:lnTo>
                        <a:pt x="15205" y="12446"/>
                      </a:lnTo>
                      <a:lnTo>
                        <a:pt x="14992" y="12778"/>
                      </a:lnTo>
                      <a:lnTo>
                        <a:pt x="14763" y="13100"/>
                      </a:lnTo>
                      <a:lnTo>
                        <a:pt x="14520" y="13409"/>
                      </a:lnTo>
                      <a:lnTo>
                        <a:pt x="14262" y="13706"/>
                      </a:lnTo>
                      <a:lnTo>
                        <a:pt x="13991" y="13991"/>
                      </a:lnTo>
                      <a:lnTo>
                        <a:pt x="13706" y="14262"/>
                      </a:lnTo>
                      <a:lnTo>
                        <a:pt x="13409" y="14520"/>
                      </a:lnTo>
                      <a:lnTo>
                        <a:pt x="13100" y="14763"/>
                      </a:lnTo>
                      <a:lnTo>
                        <a:pt x="12778" y="14992"/>
                      </a:lnTo>
                      <a:lnTo>
                        <a:pt x="12446" y="15205"/>
                      </a:lnTo>
                      <a:lnTo>
                        <a:pt x="12102" y="15403"/>
                      </a:lnTo>
                      <a:lnTo>
                        <a:pt x="11749" y="15583"/>
                      </a:lnTo>
                      <a:lnTo>
                        <a:pt x="11386" y="15747"/>
                      </a:lnTo>
                      <a:lnTo>
                        <a:pt x="11014" y="15895"/>
                      </a:lnTo>
                      <a:lnTo>
                        <a:pt x="10632" y="16023"/>
                      </a:lnTo>
                      <a:lnTo>
                        <a:pt x="10244" y="16134"/>
                      </a:lnTo>
                      <a:lnTo>
                        <a:pt x="9847" y="16225"/>
                      </a:lnTo>
                      <a:lnTo>
                        <a:pt x="9443" y="16298"/>
                      </a:lnTo>
                      <a:lnTo>
                        <a:pt x="9033" y="16350"/>
                      </a:lnTo>
                      <a:lnTo>
                        <a:pt x="8617" y="16381"/>
                      </a:lnTo>
                      <a:lnTo>
                        <a:pt x="8196" y="16392"/>
                      </a:lnTo>
                      <a:lnTo>
                        <a:pt x="7775" y="16381"/>
                      </a:lnTo>
                      <a:lnTo>
                        <a:pt x="7359" y="16350"/>
                      </a:lnTo>
                      <a:lnTo>
                        <a:pt x="6948" y="16298"/>
                      </a:lnTo>
                      <a:lnTo>
                        <a:pt x="6545" y="16225"/>
                      </a:lnTo>
                      <a:lnTo>
                        <a:pt x="6148" y="16134"/>
                      </a:lnTo>
                      <a:lnTo>
                        <a:pt x="5760" y="16023"/>
                      </a:lnTo>
                      <a:lnTo>
                        <a:pt x="5378" y="15895"/>
                      </a:lnTo>
                      <a:lnTo>
                        <a:pt x="5006" y="15747"/>
                      </a:lnTo>
                      <a:lnTo>
                        <a:pt x="4643" y="15583"/>
                      </a:lnTo>
                      <a:lnTo>
                        <a:pt x="4290" y="15403"/>
                      </a:lnTo>
                      <a:lnTo>
                        <a:pt x="3946" y="15205"/>
                      </a:lnTo>
                      <a:lnTo>
                        <a:pt x="3614" y="14992"/>
                      </a:lnTo>
                      <a:lnTo>
                        <a:pt x="3292" y="14763"/>
                      </a:lnTo>
                      <a:lnTo>
                        <a:pt x="2983" y="14520"/>
                      </a:lnTo>
                      <a:lnTo>
                        <a:pt x="2686" y="14262"/>
                      </a:lnTo>
                      <a:lnTo>
                        <a:pt x="2401" y="13991"/>
                      </a:lnTo>
                      <a:lnTo>
                        <a:pt x="2130" y="13706"/>
                      </a:lnTo>
                      <a:lnTo>
                        <a:pt x="1872" y="13409"/>
                      </a:lnTo>
                      <a:lnTo>
                        <a:pt x="1629" y="13100"/>
                      </a:lnTo>
                      <a:lnTo>
                        <a:pt x="1400" y="12778"/>
                      </a:lnTo>
                      <a:lnTo>
                        <a:pt x="1187" y="12446"/>
                      </a:lnTo>
                      <a:lnTo>
                        <a:pt x="989" y="12102"/>
                      </a:lnTo>
                      <a:lnTo>
                        <a:pt x="809" y="11749"/>
                      </a:lnTo>
                      <a:lnTo>
                        <a:pt x="645" y="11386"/>
                      </a:lnTo>
                      <a:lnTo>
                        <a:pt x="497" y="11014"/>
                      </a:lnTo>
                      <a:lnTo>
                        <a:pt x="369" y="10632"/>
                      </a:lnTo>
                      <a:lnTo>
                        <a:pt x="258" y="10244"/>
                      </a:lnTo>
                      <a:lnTo>
                        <a:pt x="167" y="9847"/>
                      </a:lnTo>
                      <a:lnTo>
                        <a:pt x="94" y="9444"/>
                      </a:lnTo>
                      <a:lnTo>
                        <a:pt x="42" y="9033"/>
                      </a:lnTo>
                      <a:lnTo>
                        <a:pt x="11" y="8617"/>
                      </a:lnTo>
                      <a:lnTo>
                        <a:pt x="0" y="8196"/>
                      </a:lnTo>
                      <a:lnTo>
                        <a:pt x="11" y="7775"/>
                      </a:lnTo>
                      <a:lnTo>
                        <a:pt x="42" y="7359"/>
                      </a:lnTo>
                      <a:lnTo>
                        <a:pt x="94" y="6949"/>
                      </a:lnTo>
                      <a:lnTo>
                        <a:pt x="167" y="6545"/>
                      </a:lnTo>
                      <a:lnTo>
                        <a:pt x="258" y="6148"/>
                      </a:lnTo>
                      <a:lnTo>
                        <a:pt x="369" y="5760"/>
                      </a:lnTo>
                      <a:lnTo>
                        <a:pt x="497" y="5378"/>
                      </a:lnTo>
                      <a:lnTo>
                        <a:pt x="645" y="5006"/>
                      </a:lnTo>
                      <a:lnTo>
                        <a:pt x="809" y="4643"/>
                      </a:lnTo>
                      <a:lnTo>
                        <a:pt x="989" y="4290"/>
                      </a:lnTo>
                      <a:lnTo>
                        <a:pt x="1187" y="3946"/>
                      </a:lnTo>
                      <a:lnTo>
                        <a:pt x="1400" y="3614"/>
                      </a:lnTo>
                      <a:lnTo>
                        <a:pt x="1629" y="3292"/>
                      </a:lnTo>
                      <a:lnTo>
                        <a:pt x="1872" y="2983"/>
                      </a:lnTo>
                      <a:lnTo>
                        <a:pt x="2130" y="2686"/>
                      </a:lnTo>
                      <a:lnTo>
                        <a:pt x="2401" y="2401"/>
                      </a:lnTo>
                      <a:lnTo>
                        <a:pt x="2686" y="2130"/>
                      </a:lnTo>
                      <a:lnTo>
                        <a:pt x="2983" y="1872"/>
                      </a:lnTo>
                      <a:lnTo>
                        <a:pt x="3292" y="1629"/>
                      </a:lnTo>
                      <a:lnTo>
                        <a:pt x="3614" y="1400"/>
                      </a:lnTo>
                      <a:lnTo>
                        <a:pt x="3946" y="1187"/>
                      </a:lnTo>
                      <a:lnTo>
                        <a:pt x="4290" y="989"/>
                      </a:lnTo>
                      <a:lnTo>
                        <a:pt x="4643" y="809"/>
                      </a:lnTo>
                      <a:lnTo>
                        <a:pt x="5006" y="645"/>
                      </a:lnTo>
                      <a:lnTo>
                        <a:pt x="5378" y="497"/>
                      </a:lnTo>
                      <a:lnTo>
                        <a:pt x="5760" y="369"/>
                      </a:lnTo>
                      <a:lnTo>
                        <a:pt x="6148" y="258"/>
                      </a:lnTo>
                      <a:lnTo>
                        <a:pt x="6545" y="167"/>
                      </a:lnTo>
                      <a:lnTo>
                        <a:pt x="6948" y="94"/>
                      </a:lnTo>
                      <a:lnTo>
                        <a:pt x="7359" y="42"/>
                      </a:lnTo>
                      <a:lnTo>
                        <a:pt x="7775" y="11"/>
                      </a:lnTo>
                      <a:lnTo>
                        <a:pt x="8196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1B447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5" name="Freeform 23"/>
                <p:cNvSpPr>
                  <a:spLocks noEditPoints="1"/>
                </p:cNvSpPr>
                <p:nvPr/>
              </p:nvSpPr>
              <p:spPr bwMode="auto">
                <a:xfrm>
                  <a:off x="336" y="159"/>
                  <a:ext cx="83" cy="27"/>
                </a:xfrm>
                <a:custGeom>
                  <a:avLst/>
                  <a:gdLst>
                    <a:gd name="T0" fmla="*/ 0 w 2073"/>
                    <a:gd name="T1" fmla="*/ 0 h 669"/>
                    <a:gd name="T2" fmla="*/ 0 w 2073"/>
                    <a:gd name="T3" fmla="*/ 0 h 669"/>
                    <a:gd name="T4" fmla="*/ 0 w 2073"/>
                    <a:gd name="T5" fmla="*/ 0 h 669"/>
                    <a:gd name="T6" fmla="*/ 0 w 2073"/>
                    <a:gd name="T7" fmla="*/ 0 h 669"/>
                    <a:gd name="T8" fmla="*/ 0 w 2073"/>
                    <a:gd name="T9" fmla="*/ 0 h 669"/>
                    <a:gd name="T10" fmla="*/ 0 w 2073"/>
                    <a:gd name="T11" fmla="*/ 0 h 669"/>
                    <a:gd name="T12" fmla="*/ 0 w 2073"/>
                    <a:gd name="T13" fmla="*/ 0 h 669"/>
                    <a:gd name="T14" fmla="*/ 0 w 2073"/>
                    <a:gd name="T15" fmla="*/ 0 h 669"/>
                    <a:gd name="T16" fmla="*/ 0 w 2073"/>
                    <a:gd name="T17" fmla="*/ 0 h 669"/>
                    <a:gd name="T18" fmla="*/ 0 w 2073"/>
                    <a:gd name="T19" fmla="*/ 0 h 669"/>
                    <a:gd name="T20" fmla="*/ 0 w 2073"/>
                    <a:gd name="T21" fmla="*/ 0 h 669"/>
                    <a:gd name="T22" fmla="*/ 0 w 2073"/>
                    <a:gd name="T23" fmla="*/ 0 h 669"/>
                    <a:gd name="T24" fmla="*/ 0 w 2073"/>
                    <a:gd name="T25" fmla="*/ 0 h 669"/>
                    <a:gd name="T26" fmla="*/ 0 w 2073"/>
                    <a:gd name="T27" fmla="*/ 0 h 669"/>
                    <a:gd name="T28" fmla="*/ 0 w 2073"/>
                    <a:gd name="T29" fmla="*/ 0 h 669"/>
                    <a:gd name="T30" fmla="*/ 0 w 2073"/>
                    <a:gd name="T31" fmla="*/ 0 h 669"/>
                    <a:gd name="T32" fmla="*/ 0 w 2073"/>
                    <a:gd name="T33" fmla="*/ 0 h 669"/>
                    <a:gd name="T34" fmla="*/ 0 w 2073"/>
                    <a:gd name="T35" fmla="*/ 0 h 669"/>
                    <a:gd name="T36" fmla="*/ 0 w 2073"/>
                    <a:gd name="T37" fmla="*/ 0 h 669"/>
                    <a:gd name="T38" fmla="*/ 0 w 2073"/>
                    <a:gd name="T39" fmla="*/ 0 h 669"/>
                    <a:gd name="T40" fmla="*/ 0 w 2073"/>
                    <a:gd name="T41" fmla="*/ 0 h 669"/>
                    <a:gd name="T42" fmla="*/ 0 w 2073"/>
                    <a:gd name="T43" fmla="*/ 0 h 669"/>
                    <a:gd name="T44" fmla="*/ 0 w 2073"/>
                    <a:gd name="T45" fmla="*/ 0 h 669"/>
                    <a:gd name="T46" fmla="*/ 0 w 2073"/>
                    <a:gd name="T47" fmla="*/ 0 h 669"/>
                    <a:gd name="T48" fmla="*/ 0 w 2073"/>
                    <a:gd name="T49" fmla="*/ 0 h 669"/>
                    <a:gd name="T50" fmla="*/ 0 w 2073"/>
                    <a:gd name="T51" fmla="*/ 0 h 669"/>
                    <a:gd name="T52" fmla="*/ 0 w 2073"/>
                    <a:gd name="T53" fmla="*/ 0 h 669"/>
                    <a:gd name="T54" fmla="*/ 0 w 2073"/>
                    <a:gd name="T55" fmla="*/ 0 h 669"/>
                    <a:gd name="T56" fmla="*/ 0 w 2073"/>
                    <a:gd name="T57" fmla="*/ 0 h 669"/>
                    <a:gd name="T58" fmla="*/ 0 w 2073"/>
                    <a:gd name="T59" fmla="*/ 0 h 669"/>
                    <a:gd name="T60" fmla="*/ 0 w 2073"/>
                    <a:gd name="T61" fmla="*/ 0 h 669"/>
                    <a:gd name="T62" fmla="*/ 0 w 2073"/>
                    <a:gd name="T63" fmla="*/ 0 h 669"/>
                    <a:gd name="T64" fmla="*/ 0 w 2073"/>
                    <a:gd name="T65" fmla="*/ 0 h 669"/>
                    <a:gd name="T66" fmla="*/ 0 w 2073"/>
                    <a:gd name="T67" fmla="*/ 0 h 669"/>
                    <a:gd name="T68" fmla="*/ 0 w 2073"/>
                    <a:gd name="T69" fmla="*/ 0 h 669"/>
                    <a:gd name="T70" fmla="*/ 0 w 2073"/>
                    <a:gd name="T71" fmla="*/ 0 h 669"/>
                    <a:gd name="T72" fmla="*/ 0 w 2073"/>
                    <a:gd name="T73" fmla="*/ 0 h 669"/>
                    <a:gd name="T74" fmla="*/ 0 w 2073"/>
                    <a:gd name="T75" fmla="*/ 0 h 669"/>
                    <a:gd name="T76" fmla="*/ 0 w 2073"/>
                    <a:gd name="T77" fmla="*/ 0 h 669"/>
                    <a:gd name="T78" fmla="*/ 0 w 2073"/>
                    <a:gd name="T79" fmla="*/ 0 h 669"/>
                    <a:gd name="T80" fmla="*/ 0 w 2073"/>
                    <a:gd name="T81" fmla="*/ 0 h 669"/>
                    <a:gd name="T82" fmla="*/ 0 w 2073"/>
                    <a:gd name="T83" fmla="*/ 0 h 669"/>
                    <a:gd name="T84" fmla="*/ 0 w 2073"/>
                    <a:gd name="T85" fmla="*/ 0 h 669"/>
                    <a:gd name="T86" fmla="*/ 0 w 2073"/>
                    <a:gd name="T87" fmla="*/ 0 h 669"/>
                    <a:gd name="T88" fmla="*/ 0 w 2073"/>
                    <a:gd name="T89" fmla="*/ 0 h 669"/>
                    <a:gd name="T90" fmla="*/ 0 w 2073"/>
                    <a:gd name="T91" fmla="*/ 0 h 669"/>
                    <a:gd name="T92" fmla="*/ 0 w 2073"/>
                    <a:gd name="T93" fmla="*/ 0 h 669"/>
                    <a:gd name="T94" fmla="*/ 0 w 2073"/>
                    <a:gd name="T95" fmla="*/ 0 h 669"/>
                    <a:gd name="T96" fmla="*/ 0 w 2073"/>
                    <a:gd name="T97" fmla="*/ 0 h 669"/>
                    <a:gd name="T98" fmla="*/ 0 w 2073"/>
                    <a:gd name="T99" fmla="*/ 0 h 669"/>
                    <a:gd name="T100" fmla="*/ 0 w 2073"/>
                    <a:gd name="T101" fmla="*/ 0 h 669"/>
                    <a:gd name="T102" fmla="*/ 0 w 2073"/>
                    <a:gd name="T103" fmla="*/ 0 h 669"/>
                    <a:gd name="T104" fmla="*/ 0 w 2073"/>
                    <a:gd name="T105" fmla="*/ 0 h 669"/>
                    <a:gd name="T106" fmla="*/ 0 w 2073"/>
                    <a:gd name="T107" fmla="*/ 0 h 669"/>
                    <a:gd name="T108" fmla="*/ 0 w 2073"/>
                    <a:gd name="T109" fmla="*/ 0 h 669"/>
                    <a:gd name="T110" fmla="*/ 0 w 2073"/>
                    <a:gd name="T111" fmla="*/ 0 h 669"/>
                    <a:gd name="T112" fmla="*/ 0 w 2073"/>
                    <a:gd name="T113" fmla="*/ 0 h 669"/>
                    <a:gd name="T114" fmla="*/ 0 w 2073"/>
                    <a:gd name="T115" fmla="*/ 0 h 669"/>
                    <a:gd name="T116" fmla="*/ 0 w 2073"/>
                    <a:gd name="T117" fmla="*/ 0 h 669"/>
                    <a:gd name="T118" fmla="*/ 0 w 2073"/>
                    <a:gd name="T119" fmla="*/ 0 h 66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073"/>
                    <a:gd name="T181" fmla="*/ 0 h 669"/>
                    <a:gd name="T182" fmla="*/ 2073 w 2073"/>
                    <a:gd name="T183" fmla="*/ 669 h 66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073" h="669">
                      <a:moveTo>
                        <a:pt x="224" y="0"/>
                      </a:moveTo>
                      <a:lnTo>
                        <a:pt x="224" y="560"/>
                      </a:lnTo>
                      <a:lnTo>
                        <a:pt x="225" y="573"/>
                      </a:lnTo>
                      <a:lnTo>
                        <a:pt x="227" y="585"/>
                      </a:lnTo>
                      <a:lnTo>
                        <a:pt x="229" y="589"/>
                      </a:lnTo>
                      <a:lnTo>
                        <a:pt x="231" y="593"/>
                      </a:lnTo>
                      <a:lnTo>
                        <a:pt x="233" y="597"/>
                      </a:lnTo>
                      <a:lnTo>
                        <a:pt x="236" y="599"/>
                      </a:lnTo>
                      <a:lnTo>
                        <a:pt x="239" y="602"/>
                      </a:lnTo>
                      <a:lnTo>
                        <a:pt x="243" y="604"/>
                      </a:lnTo>
                      <a:lnTo>
                        <a:pt x="248" y="605"/>
                      </a:lnTo>
                      <a:lnTo>
                        <a:pt x="253" y="607"/>
                      </a:lnTo>
                      <a:lnTo>
                        <a:pt x="264" y="609"/>
                      </a:lnTo>
                      <a:lnTo>
                        <a:pt x="277" y="609"/>
                      </a:lnTo>
                      <a:lnTo>
                        <a:pt x="296" y="609"/>
                      </a:lnTo>
                      <a:lnTo>
                        <a:pt x="296" y="656"/>
                      </a:lnTo>
                      <a:lnTo>
                        <a:pt x="2" y="656"/>
                      </a:lnTo>
                      <a:lnTo>
                        <a:pt x="2" y="609"/>
                      </a:lnTo>
                      <a:lnTo>
                        <a:pt x="22" y="609"/>
                      </a:lnTo>
                      <a:lnTo>
                        <a:pt x="35" y="609"/>
                      </a:lnTo>
                      <a:lnTo>
                        <a:pt x="47" y="607"/>
                      </a:lnTo>
                      <a:lnTo>
                        <a:pt x="52" y="605"/>
                      </a:lnTo>
                      <a:lnTo>
                        <a:pt x="56" y="603"/>
                      </a:lnTo>
                      <a:lnTo>
                        <a:pt x="60" y="601"/>
                      </a:lnTo>
                      <a:lnTo>
                        <a:pt x="63" y="598"/>
                      </a:lnTo>
                      <a:lnTo>
                        <a:pt x="65" y="595"/>
                      </a:lnTo>
                      <a:lnTo>
                        <a:pt x="68" y="592"/>
                      </a:lnTo>
                      <a:lnTo>
                        <a:pt x="70" y="588"/>
                      </a:lnTo>
                      <a:lnTo>
                        <a:pt x="71" y="584"/>
                      </a:lnTo>
                      <a:lnTo>
                        <a:pt x="73" y="572"/>
                      </a:lnTo>
                      <a:lnTo>
                        <a:pt x="74" y="560"/>
                      </a:lnTo>
                      <a:lnTo>
                        <a:pt x="74" y="204"/>
                      </a:lnTo>
                      <a:lnTo>
                        <a:pt x="73" y="187"/>
                      </a:lnTo>
                      <a:lnTo>
                        <a:pt x="72" y="172"/>
                      </a:lnTo>
                      <a:lnTo>
                        <a:pt x="69" y="159"/>
                      </a:lnTo>
                      <a:lnTo>
                        <a:pt x="66" y="149"/>
                      </a:lnTo>
                      <a:lnTo>
                        <a:pt x="63" y="145"/>
                      </a:lnTo>
                      <a:lnTo>
                        <a:pt x="59" y="142"/>
                      </a:lnTo>
                      <a:lnTo>
                        <a:pt x="54" y="139"/>
                      </a:lnTo>
                      <a:lnTo>
                        <a:pt x="47" y="137"/>
                      </a:lnTo>
                      <a:lnTo>
                        <a:pt x="39" y="135"/>
                      </a:lnTo>
                      <a:lnTo>
                        <a:pt x="30" y="134"/>
                      </a:lnTo>
                      <a:lnTo>
                        <a:pt x="19" y="133"/>
                      </a:lnTo>
                      <a:lnTo>
                        <a:pt x="8" y="133"/>
                      </a:lnTo>
                      <a:lnTo>
                        <a:pt x="6" y="133"/>
                      </a:lnTo>
                      <a:lnTo>
                        <a:pt x="4" y="133"/>
                      </a:lnTo>
                      <a:lnTo>
                        <a:pt x="2" y="133"/>
                      </a:lnTo>
                      <a:lnTo>
                        <a:pt x="0" y="133"/>
                      </a:lnTo>
                      <a:lnTo>
                        <a:pt x="0" y="102"/>
                      </a:lnTo>
                      <a:lnTo>
                        <a:pt x="1" y="102"/>
                      </a:lnTo>
                      <a:lnTo>
                        <a:pt x="2" y="102"/>
                      </a:lnTo>
                      <a:lnTo>
                        <a:pt x="3" y="102"/>
                      </a:lnTo>
                      <a:lnTo>
                        <a:pt x="19" y="101"/>
                      </a:lnTo>
                      <a:lnTo>
                        <a:pt x="35" y="97"/>
                      </a:lnTo>
                      <a:lnTo>
                        <a:pt x="55" y="92"/>
                      </a:lnTo>
                      <a:lnTo>
                        <a:pt x="74" y="83"/>
                      </a:lnTo>
                      <a:lnTo>
                        <a:pt x="86" y="78"/>
                      </a:lnTo>
                      <a:lnTo>
                        <a:pt x="97" y="72"/>
                      </a:lnTo>
                      <a:lnTo>
                        <a:pt x="108" y="64"/>
                      </a:lnTo>
                      <a:lnTo>
                        <a:pt x="120" y="54"/>
                      </a:lnTo>
                      <a:lnTo>
                        <a:pt x="134" y="42"/>
                      </a:lnTo>
                      <a:lnTo>
                        <a:pt x="147" y="30"/>
                      </a:lnTo>
                      <a:lnTo>
                        <a:pt x="160" y="16"/>
                      </a:lnTo>
                      <a:lnTo>
                        <a:pt x="176" y="0"/>
                      </a:lnTo>
                      <a:lnTo>
                        <a:pt x="224" y="0"/>
                      </a:lnTo>
                      <a:close/>
                      <a:moveTo>
                        <a:pt x="724" y="385"/>
                      </a:moveTo>
                      <a:lnTo>
                        <a:pt x="708" y="395"/>
                      </a:lnTo>
                      <a:lnTo>
                        <a:pt x="691" y="404"/>
                      </a:lnTo>
                      <a:lnTo>
                        <a:pt x="674" y="411"/>
                      </a:lnTo>
                      <a:lnTo>
                        <a:pt x="657" y="418"/>
                      </a:lnTo>
                      <a:lnTo>
                        <a:pt x="638" y="422"/>
                      </a:lnTo>
                      <a:lnTo>
                        <a:pt x="621" y="425"/>
                      </a:lnTo>
                      <a:lnTo>
                        <a:pt x="602" y="426"/>
                      </a:lnTo>
                      <a:lnTo>
                        <a:pt x="584" y="427"/>
                      </a:lnTo>
                      <a:lnTo>
                        <a:pt x="572" y="427"/>
                      </a:lnTo>
                      <a:lnTo>
                        <a:pt x="561" y="426"/>
                      </a:lnTo>
                      <a:lnTo>
                        <a:pt x="551" y="425"/>
                      </a:lnTo>
                      <a:lnTo>
                        <a:pt x="541" y="423"/>
                      </a:lnTo>
                      <a:lnTo>
                        <a:pt x="530" y="421"/>
                      </a:lnTo>
                      <a:lnTo>
                        <a:pt x="521" y="418"/>
                      </a:lnTo>
                      <a:lnTo>
                        <a:pt x="512" y="415"/>
                      </a:lnTo>
                      <a:lnTo>
                        <a:pt x="503" y="411"/>
                      </a:lnTo>
                      <a:lnTo>
                        <a:pt x="495" y="406"/>
                      </a:lnTo>
                      <a:lnTo>
                        <a:pt x="486" y="402"/>
                      </a:lnTo>
                      <a:lnTo>
                        <a:pt x="479" y="397"/>
                      </a:lnTo>
                      <a:lnTo>
                        <a:pt x="472" y="391"/>
                      </a:lnTo>
                      <a:lnTo>
                        <a:pt x="465" y="385"/>
                      </a:lnTo>
                      <a:lnTo>
                        <a:pt x="459" y="378"/>
                      </a:lnTo>
                      <a:lnTo>
                        <a:pt x="453" y="370"/>
                      </a:lnTo>
                      <a:lnTo>
                        <a:pt x="447" y="363"/>
                      </a:lnTo>
                      <a:lnTo>
                        <a:pt x="437" y="347"/>
                      </a:lnTo>
                      <a:lnTo>
                        <a:pt x="428" y="330"/>
                      </a:lnTo>
                      <a:lnTo>
                        <a:pt x="421" y="313"/>
                      </a:lnTo>
                      <a:lnTo>
                        <a:pt x="415" y="296"/>
                      </a:lnTo>
                      <a:lnTo>
                        <a:pt x="411" y="277"/>
                      </a:lnTo>
                      <a:lnTo>
                        <a:pt x="406" y="259"/>
                      </a:lnTo>
                      <a:lnTo>
                        <a:pt x="404" y="239"/>
                      </a:lnTo>
                      <a:lnTo>
                        <a:pt x="404" y="220"/>
                      </a:lnTo>
                      <a:lnTo>
                        <a:pt x="404" y="206"/>
                      </a:lnTo>
                      <a:lnTo>
                        <a:pt x="405" y="193"/>
                      </a:lnTo>
                      <a:lnTo>
                        <a:pt x="406" y="180"/>
                      </a:lnTo>
                      <a:lnTo>
                        <a:pt x="408" y="167"/>
                      </a:lnTo>
                      <a:lnTo>
                        <a:pt x="411" y="155"/>
                      </a:lnTo>
                      <a:lnTo>
                        <a:pt x="414" y="144"/>
                      </a:lnTo>
                      <a:lnTo>
                        <a:pt x="417" y="133"/>
                      </a:lnTo>
                      <a:lnTo>
                        <a:pt x="421" y="122"/>
                      </a:lnTo>
                      <a:lnTo>
                        <a:pt x="425" y="112"/>
                      </a:lnTo>
                      <a:lnTo>
                        <a:pt x="430" y="103"/>
                      </a:lnTo>
                      <a:lnTo>
                        <a:pt x="435" y="94"/>
                      </a:lnTo>
                      <a:lnTo>
                        <a:pt x="441" y="84"/>
                      </a:lnTo>
                      <a:lnTo>
                        <a:pt x="448" y="76"/>
                      </a:lnTo>
                      <a:lnTo>
                        <a:pt x="455" y="69"/>
                      </a:lnTo>
                      <a:lnTo>
                        <a:pt x="463" y="61"/>
                      </a:lnTo>
                      <a:lnTo>
                        <a:pt x="471" y="54"/>
                      </a:lnTo>
                      <a:lnTo>
                        <a:pt x="487" y="41"/>
                      </a:lnTo>
                      <a:lnTo>
                        <a:pt x="506" y="30"/>
                      </a:lnTo>
                      <a:lnTo>
                        <a:pt x="524" y="21"/>
                      </a:lnTo>
                      <a:lnTo>
                        <a:pt x="545" y="14"/>
                      </a:lnTo>
                      <a:lnTo>
                        <a:pt x="565" y="8"/>
                      </a:lnTo>
                      <a:lnTo>
                        <a:pt x="587" y="3"/>
                      </a:lnTo>
                      <a:lnTo>
                        <a:pt x="609" y="1"/>
                      </a:lnTo>
                      <a:lnTo>
                        <a:pt x="633" y="0"/>
                      </a:lnTo>
                      <a:lnTo>
                        <a:pt x="650" y="0"/>
                      </a:lnTo>
                      <a:lnTo>
                        <a:pt x="667" y="1"/>
                      </a:lnTo>
                      <a:lnTo>
                        <a:pt x="683" y="3"/>
                      </a:lnTo>
                      <a:lnTo>
                        <a:pt x="699" y="6"/>
                      </a:lnTo>
                      <a:lnTo>
                        <a:pt x="713" y="9"/>
                      </a:lnTo>
                      <a:lnTo>
                        <a:pt x="726" y="13"/>
                      </a:lnTo>
                      <a:lnTo>
                        <a:pt x="740" y="17"/>
                      </a:lnTo>
                      <a:lnTo>
                        <a:pt x="752" y="22"/>
                      </a:lnTo>
                      <a:lnTo>
                        <a:pt x="764" y="28"/>
                      </a:lnTo>
                      <a:lnTo>
                        <a:pt x="775" y="34"/>
                      </a:lnTo>
                      <a:lnTo>
                        <a:pt x="786" y="41"/>
                      </a:lnTo>
                      <a:lnTo>
                        <a:pt x="795" y="50"/>
                      </a:lnTo>
                      <a:lnTo>
                        <a:pt x="804" y="58"/>
                      </a:lnTo>
                      <a:lnTo>
                        <a:pt x="812" y="67"/>
                      </a:lnTo>
                      <a:lnTo>
                        <a:pt x="821" y="77"/>
                      </a:lnTo>
                      <a:lnTo>
                        <a:pt x="828" y="88"/>
                      </a:lnTo>
                      <a:lnTo>
                        <a:pt x="834" y="99"/>
                      </a:lnTo>
                      <a:lnTo>
                        <a:pt x="840" y="111"/>
                      </a:lnTo>
                      <a:lnTo>
                        <a:pt x="845" y="122"/>
                      </a:lnTo>
                      <a:lnTo>
                        <a:pt x="850" y="135"/>
                      </a:lnTo>
                      <a:lnTo>
                        <a:pt x="859" y="160"/>
                      </a:lnTo>
                      <a:lnTo>
                        <a:pt x="867" y="188"/>
                      </a:lnTo>
                      <a:lnTo>
                        <a:pt x="873" y="217"/>
                      </a:lnTo>
                      <a:lnTo>
                        <a:pt x="877" y="247"/>
                      </a:lnTo>
                      <a:lnTo>
                        <a:pt x="880" y="279"/>
                      </a:lnTo>
                      <a:lnTo>
                        <a:pt x="880" y="312"/>
                      </a:lnTo>
                      <a:lnTo>
                        <a:pt x="880" y="326"/>
                      </a:lnTo>
                      <a:lnTo>
                        <a:pt x="880" y="341"/>
                      </a:lnTo>
                      <a:lnTo>
                        <a:pt x="879" y="355"/>
                      </a:lnTo>
                      <a:lnTo>
                        <a:pt x="878" y="369"/>
                      </a:lnTo>
                      <a:lnTo>
                        <a:pt x="877" y="384"/>
                      </a:lnTo>
                      <a:lnTo>
                        <a:pt x="875" y="399"/>
                      </a:lnTo>
                      <a:lnTo>
                        <a:pt x="872" y="413"/>
                      </a:lnTo>
                      <a:lnTo>
                        <a:pt x="869" y="429"/>
                      </a:lnTo>
                      <a:lnTo>
                        <a:pt x="864" y="451"/>
                      </a:lnTo>
                      <a:lnTo>
                        <a:pt x="857" y="473"/>
                      </a:lnTo>
                      <a:lnTo>
                        <a:pt x="850" y="494"/>
                      </a:lnTo>
                      <a:lnTo>
                        <a:pt x="841" y="516"/>
                      </a:lnTo>
                      <a:lnTo>
                        <a:pt x="832" y="536"/>
                      </a:lnTo>
                      <a:lnTo>
                        <a:pt x="821" y="556"/>
                      </a:lnTo>
                      <a:lnTo>
                        <a:pt x="808" y="575"/>
                      </a:lnTo>
                      <a:lnTo>
                        <a:pt x="794" y="594"/>
                      </a:lnTo>
                      <a:lnTo>
                        <a:pt x="787" y="603"/>
                      </a:lnTo>
                      <a:lnTo>
                        <a:pt x="779" y="611"/>
                      </a:lnTo>
                      <a:lnTo>
                        <a:pt x="770" y="620"/>
                      </a:lnTo>
                      <a:lnTo>
                        <a:pt x="761" y="627"/>
                      </a:lnTo>
                      <a:lnTo>
                        <a:pt x="752" y="634"/>
                      </a:lnTo>
                      <a:lnTo>
                        <a:pt x="742" y="640"/>
                      </a:lnTo>
                      <a:lnTo>
                        <a:pt x="731" y="645"/>
                      </a:lnTo>
                      <a:lnTo>
                        <a:pt x="721" y="650"/>
                      </a:lnTo>
                      <a:lnTo>
                        <a:pt x="709" y="654"/>
                      </a:lnTo>
                      <a:lnTo>
                        <a:pt x="698" y="658"/>
                      </a:lnTo>
                      <a:lnTo>
                        <a:pt x="685" y="662"/>
                      </a:lnTo>
                      <a:lnTo>
                        <a:pt x="672" y="664"/>
                      </a:lnTo>
                      <a:lnTo>
                        <a:pt x="659" y="666"/>
                      </a:lnTo>
                      <a:lnTo>
                        <a:pt x="644" y="668"/>
                      </a:lnTo>
                      <a:lnTo>
                        <a:pt x="630" y="669"/>
                      </a:lnTo>
                      <a:lnTo>
                        <a:pt x="616" y="669"/>
                      </a:lnTo>
                      <a:lnTo>
                        <a:pt x="597" y="669"/>
                      </a:lnTo>
                      <a:lnTo>
                        <a:pt x="580" y="667"/>
                      </a:lnTo>
                      <a:lnTo>
                        <a:pt x="563" y="665"/>
                      </a:lnTo>
                      <a:lnTo>
                        <a:pt x="548" y="662"/>
                      </a:lnTo>
                      <a:lnTo>
                        <a:pt x="535" y="656"/>
                      </a:lnTo>
                      <a:lnTo>
                        <a:pt x="521" y="651"/>
                      </a:lnTo>
                      <a:lnTo>
                        <a:pt x="509" y="645"/>
                      </a:lnTo>
                      <a:lnTo>
                        <a:pt x="499" y="638"/>
                      </a:lnTo>
                      <a:lnTo>
                        <a:pt x="488" y="631"/>
                      </a:lnTo>
                      <a:lnTo>
                        <a:pt x="479" y="623"/>
                      </a:lnTo>
                      <a:lnTo>
                        <a:pt x="472" y="614"/>
                      </a:lnTo>
                      <a:lnTo>
                        <a:pt x="465" y="606"/>
                      </a:lnTo>
                      <a:lnTo>
                        <a:pt x="459" y="597"/>
                      </a:lnTo>
                      <a:lnTo>
                        <a:pt x="454" y="589"/>
                      </a:lnTo>
                      <a:lnTo>
                        <a:pt x="451" y="580"/>
                      </a:lnTo>
                      <a:lnTo>
                        <a:pt x="447" y="570"/>
                      </a:lnTo>
                      <a:lnTo>
                        <a:pt x="445" y="564"/>
                      </a:lnTo>
                      <a:lnTo>
                        <a:pt x="444" y="558"/>
                      </a:lnTo>
                      <a:lnTo>
                        <a:pt x="443" y="552"/>
                      </a:lnTo>
                      <a:lnTo>
                        <a:pt x="443" y="546"/>
                      </a:lnTo>
                      <a:lnTo>
                        <a:pt x="443" y="540"/>
                      </a:lnTo>
                      <a:lnTo>
                        <a:pt x="444" y="533"/>
                      </a:lnTo>
                      <a:lnTo>
                        <a:pt x="446" y="528"/>
                      </a:lnTo>
                      <a:lnTo>
                        <a:pt x="447" y="522"/>
                      </a:lnTo>
                      <a:lnTo>
                        <a:pt x="451" y="517"/>
                      </a:lnTo>
                      <a:lnTo>
                        <a:pt x="454" y="512"/>
                      </a:lnTo>
                      <a:lnTo>
                        <a:pt x="457" y="507"/>
                      </a:lnTo>
                      <a:lnTo>
                        <a:pt x="461" y="503"/>
                      </a:lnTo>
                      <a:lnTo>
                        <a:pt x="465" y="499"/>
                      </a:lnTo>
                      <a:lnTo>
                        <a:pt x="470" y="494"/>
                      </a:lnTo>
                      <a:lnTo>
                        <a:pt x="475" y="491"/>
                      </a:lnTo>
                      <a:lnTo>
                        <a:pt x="481" y="488"/>
                      </a:lnTo>
                      <a:lnTo>
                        <a:pt x="487" y="486"/>
                      </a:lnTo>
                      <a:lnTo>
                        <a:pt x="494" y="485"/>
                      </a:lnTo>
                      <a:lnTo>
                        <a:pt x="500" y="484"/>
                      </a:lnTo>
                      <a:lnTo>
                        <a:pt x="507" y="484"/>
                      </a:lnTo>
                      <a:lnTo>
                        <a:pt x="512" y="484"/>
                      </a:lnTo>
                      <a:lnTo>
                        <a:pt x="517" y="485"/>
                      </a:lnTo>
                      <a:lnTo>
                        <a:pt x="523" y="486"/>
                      </a:lnTo>
                      <a:lnTo>
                        <a:pt x="529" y="488"/>
                      </a:lnTo>
                      <a:lnTo>
                        <a:pt x="536" y="492"/>
                      </a:lnTo>
                      <a:lnTo>
                        <a:pt x="542" y="497"/>
                      </a:lnTo>
                      <a:lnTo>
                        <a:pt x="547" y="501"/>
                      </a:lnTo>
                      <a:lnTo>
                        <a:pt x="552" y="507"/>
                      </a:lnTo>
                      <a:lnTo>
                        <a:pt x="556" y="514"/>
                      </a:lnTo>
                      <a:lnTo>
                        <a:pt x="559" y="523"/>
                      </a:lnTo>
                      <a:lnTo>
                        <a:pt x="561" y="533"/>
                      </a:lnTo>
                      <a:lnTo>
                        <a:pt x="561" y="545"/>
                      </a:lnTo>
                      <a:lnTo>
                        <a:pt x="561" y="552"/>
                      </a:lnTo>
                      <a:lnTo>
                        <a:pt x="561" y="559"/>
                      </a:lnTo>
                      <a:lnTo>
                        <a:pt x="560" y="566"/>
                      </a:lnTo>
                      <a:lnTo>
                        <a:pt x="559" y="573"/>
                      </a:lnTo>
                      <a:lnTo>
                        <a:pt x="559" y="575"/>
                      </a:lnTo>
                      <a:lnTo>
                        <a:pt x="558" y="576"/>
                      </a:lnTo>
                      <a:lnTo>
                        <a:pt x="558" y="579"/>
                      </a:lnTo>
                      <a:lnTo>
                        <a:pt x="558" y="581"/>
                      </a:lnTo>
                      <a:lnTo>
                        <a:pt x="558" y="583"/>
                      </a:lnTo>
                      <a:lnTo>
                        <a:pt x="558" y="585"/>
                      </a:lnTo>
                      <a:lnTo>
                        <a:pt x="558" y="587"/>
                      </a:lnTo>
                      <a:lnTo>
                        <a:pt x="558" y="588"/>
                      </a:lnTo>
                      <a:lnTo>
                        <a:pt x="558" y="590"/>
                      </a:lnTo>
                      <a:lnTo>
                        <a:pt x="558" y="592"/>
                      </a:lnTo>
                      <a:lnTo>
                        <a:pt x="559" y="594"/>
                      </a:lnTo>
                      <a:lnTo>
                        <a:pt x="560" y="596"/>
                      </a:lnTo>
                      <a:lnTo>
                        <a:pt x="563" y="599"/>
                      </a:lnTo>
                      <a:lnTo>
                        <a:pt x="566" y="602"/>
                      </a:lnTo>
                      <a:lnTo>
                        <a:pt x="570" y="605"/>
                      </a:lnTo>
                      <a:lnTo>
                        <a:pt x="576" y="608"/>
                      </a:lnTo>
                      <a:lnTo>
                        <a:pt x="581" y="610"/>
                      </a:lnTo>
                      <a:lnTo>
                        <a:pt x="588" y="612"/>
                      </a:lnTo>
                      <a:lnTo>
                        <a:pt x="596" y="613"/>
                      </a:lnTo>
                      <a:lnTo>
                        <a:pt x="605" y="613"/>
                      </a:lnTo>
                      <a:lnTo>
                        <a:pt x="616" y="613"/>
                      </a:lnTo>
                      <a:lnTo>
                        <a:pt x="625" y="612"/>
                      </a:lnTo>
                      <a:lnTo>
                        <a:pt x="633" y="611"/>
                      </a:lnTo>
                      <a:lnTo>
                        <a:pt x="641" y="609"/>
                      </a:lnTo>
                      <a:lnTo>
                        <a:pt x="649" y="606"/>
                      </a:lnTo>
                      <a:lnTo>
                        <a:pt x="657" y="603"/>
                      </a:lnTo>
                      <a:lnTo>
                        <a:pt x="663" y="600"/>
                      </a:lnTo>
                      <a:lnTo>
                        <a:pt x="670" y="596"/>
                      </a:lnTo>
                      <a:lnTo>
                        <a:pt x="676" y="591"/>
                      </a:lnTo>
                      <a:lnTo>
                        <a:pt x="681" y="586"/>
                      </a:lnTo>
                      <a:lnTo>
                        <a:pt x="686" y="580"/>
                      </a:lnTo>
                      <a:lnTo>
                        <a:pt x="691" y="573"/>
                      </a:lnTo>
                      <a:lnTo>
                        <a:pt x="695" y="566"/>
                      </a:lnTo>
                      <a:lnTo>
                        <a:pt x="700" y="559"/>
                      </a:lnTo>
                      <a:lnTo>
                        <a:pt x="703" y="551"/>
                      </a:lnTo>
                      <a:lnTo>
                        <a:pt x="706" y="543"/>
                      </a:lnTo>
                      <a:lnTo>
                        <a:pt x="711" y="524"/>
                      </a:lnTo>
                      <a:lnTo>
                        <a:pt x="716" y="506"/>
                      </a:lnTo>
                      <a:lnTo>
                        <a:pt x="720" y="487"/>
                      </a:lnTo>
                      <a:lnTo>
                        <a:pt x="723" y="468"/>
                      </a:lnTo>
                      <a:lnTo>
                        <a:pt x="725" y="447"/>
                      </a:lnTo>
                      <a:lnTo>
                        <a:pt x="727" y="427"/>
                      </a:lnTo>
                      <a:lnTo>
                        <a:pt x="729" y="406"/>
                      </a:lnTo>
                      <a:lnTo>
                        <a:pt x="729" y="385"/>
                      </a:lnTo>
                      <a:lnTo>
                        <a:pt x="724" y="385"/>
                      </a:lnTo>
                      <a:close/>
                      <a:moveTo>
                        <a:pt x="640" y="57"/>
                      </a:moveTo>
                      <a:lnTo>
                        <a:pt x="632" y="57"/>
                      </a:lnTo>
                      <a:lnTo>
                        <a:pt x="624" y="59"/>
                      </a:lnTo>
                      <a:lnTo>
                        <a:pt x="617" y="61"/>
                      </a:lnTo>
                      <a:lnTo>
                        <a:pt x="608" y="64"/>
                      </a:lnTo>
                      <a:lnTo>
                        <a:pt x="601" y="68"/>
                      </a:lnTo>
                      <a:lnTo>
                        <a:pt x="594" y="72"/>
                      </a:lnTo>
                      <a:lnTo>
                        <a:pt x="588" y="78"/>
                      </a:lnTo>
                      <a:lnTo>
                        <a:pt x="582" y="85"/>
                      </a:lnTo>
                      <a:lnTo>
                        <a:pt x="576" y="94"/>
                      </a:lnTo>
                      <a:lnTo>
                        <a:pt x="570" y="104"/>
                      </a:lnTo>
                      <a:lnTo>
                        <a:pt x="565" y="116"/>
                      </a:lnTo>
                      <a:lnTo>
                        <a:pt x="562" y="132"/>
                      </a:lnTo>
                      <a:lnTo>
                        <a:pt x="559" y="149"/>
                      </a:lnTo>
                      <a:lnTo>
                        <a:pt x="556" y="169"/>
                      </a:lnTo>
                      <a:lnTo>
                        <a:pt x="555" y="190"/>
                      </a:lnTo>
                      <a:lnTo>
                        <a:pt x="554" y="214"/>
                      </a:lnTo>
                      <a:lnTo>
                        <a:pt x="554" y="219"/>
                      </a:lnTo>
                      <a:lnTo>
                        <a:pt x="554" y="224"/>
                      </a:lnTo>
                      <a:lnTo>
                        <a:pt x="554" y="229"/>
                      </a:lnTo>
                      <a:lnTo>
                        <a:pt x="554" y="234"/>
                      </a:lnTo>
                      <a:lnTo>
                        <a:pt x="555" y="249"/>
                      </a:lnTo>
                      <a:lnTo>
                        <a:pt x="556" y="264"/>
                      </a:lnTo>
                      <a:lnTo>
                        <a:pt x="557" y="276"/>
                      </a:lnTo>
                      <a:lnTo>
                        <a:pt x="559" y="288"/>
                      </a:lnTo>
                      <a:lnTo>
                        <a:pt x="562" y="300"/>
                      </a:lnTo>
                      <a:lnTo>
                        <a:pt x="564" y="309"/>
                      </a:lnTo>
                      <a:lnTo>
                        <a:pt x="567" y="318"/>
                      </a:lnTo>
                      <a:lnTo>
                        <a:pt x="571" y="325"/>
                      </a:lnTo>
                      <a:lnTo>
                        <a:pt x="580" y="339"/>
                      </a:lnTo>
                      <a:lnTo>
                        <a:pt x="588" y="349"/>
                      </a:lnTo>
                      <a:lnTo>
                        <a:pt x="592" y="353"/>
                      </a:lnTo>
                      <a:lnTo>
                        <a:pt x="596" y="357"/>
                      </a:lnTo>
                      <a:lnTo>
                        <a:pt x="601" y="360"/>
                      </a:lnTo>
                      <a:lnTo>
                        <a:pt x="605" y="363"/>
                      </a:lnTo>
                      <a:lnTo>
                        <a:pt x="615" y="367"/>
                      </a:lnTo>
                      <a:lnTo>
                        <a:pt x="624" y="368"/>
                      </a:lnTo>
                      <a:lnTo>
                        <a:pt x="633" y="369"/>
                      </a:lnTo>
                      <a:lnTo>
                        <a:pt x="640" y="369"/>
                      </a:lnTo>
                      <a:lnTo>
                        <a:pt x="647" y="369"/>
                      </a:lnTo>
                      <a:lnTo>
                        <a:pt x="653" y="369"/>
                      </a:lnTo>
                      <a:lnTo>
                        <a:pt x="660" y="368"/>
                      </a:lnTo>
                      <a:lnTo>
                        <a:pt x="667" y="366"/>
                      </a:lnTo>
                      <a:lnTo>
                        <a:pt x="672" y="364"/>
                      </a:lnTo>
                      <a:lnTo>
                        <a:pt x="678" y="361"/>
                      </a:lnTo>
                      <a:lnTo>
                        <a:pt x="683" y="357"/>
                      </a:lnTo>
                      <a:lnTo>
                        <a:pt x="688" y="353"/>
                      </a:lnTo>
                      <a:lnTo>
                        <a:pt x="693" y="348"/>
                      </a:lnTo>
                      <a:lnTo>
                        <a:pt x="699" y="343"/>
                      </a:lnTo>
                      <a:lnTo>
                        <a:pt x="703" y="336"/>
                      </a:lnTo>
                      <a:lnTo>
                        <a:pt x="708" y="328"/>
                      </a:lnTo>
                      <a:lnTo>
                        <a:pt x="712" y="320"/>
                      </a:lnTo>
                      <a:lnTo>
                        <a:pt x="716" y="310"/>
                      </a:lnTo>
                      <a:lnTo>
                        <a:pt x="719" y="298"/>
                      </a:lnTo>
                      <a:lnTo>
                        <a:pt x="722" y="284"/>
                      </a:lnTo>
                      <a:lnTo>
                        <a:pt x="724" y="269"/>
                      </a:lnTo>
                      <a:lnTo>
                        <a:pt x="725" y="253"/>
                      </a:lnTo>
                      <a:lnTo>
                        <a:pt x="726" y="234"/>
                      </a:lnTo>
                      <a:lnTo>
                        <a:pt x="726" y="214"/>
                      </a:lnTo>
                      <a:lnTo>
                        <a:pt x="726" y="196"/>
                      </a:lnTo>
                      <a:lnTo>
                        <a:pt x="725" y="181"/>
                      </a:lnTo>
                      <a:lnTo>
                        <a:pt x="724" y="165"/>
                      </a:lnTo>
                      <a:lnTo>
                        <a:pt x="723" y="152"/>
                      </a:lnTo>
                      <a:lnTo>
                        <a:pt x="720" y="140"/>
                      </a:lnTo>
                      <a:lnTo>
                        <a:pt x="718" y="129"/>
                      </a:lnTo>
                      <a:lnTo>
                        <a:pt x="715" y="118"/>
                      </a:lnTo>
                      <a:lnTo>
                        <a:pt x="711" y="109"/>
                      </a:lnTo>
                      <a:lnTo>
                        <a:pt x="704" y="95"/>
                      </a:lnTo>
                      <a:lnTo>
                        <a:pt x="695" y="82"/>
                      </a:lnTo>
                      <a:lnTo>
                        <a:pt x="691" y="77"/>
                      </a:lnTo>
                      <a:lnTo>
                        <a:pt x="686" y="73"/>
                      </a:lnTo>
                      <a:lnTo>
                        <a:pt x="682" y="69"/>
                      </a:lnTo>
                      <a:lnTo>
                        <a:pt x="678" y="66"/>
                      </a:lnTo>
                      <a:lnTo>
                        <a:pt x="673" y="63"/>
                      </a:lnTo>
                      <a:lnTo>
                        <a:pt x="668" y="61"/>
                      </a:lnTo>
                      <a:lnTo>
                        <a:pt x="663" y="59"/>
                      </a:lnTo>
                      <a:lnTo>
                        <a:pt x="658" y="58"/>
                      </a:lnTo>
                      <a:lnTo>
                        <a:pt x="648" y="57"/>
                      </a:lnTo>
                      <a:lnTo>
                        <a:pt x="640" y="57"/>
                      </a:lnTo>
                      <a:close/>
                      <a:moveTo>
                        <a:pt x="1132" y="270"/>
                      </a:moveTo>
                      <a:lnTo>
                        <a:pt x="1133" y="270"/>
                      </a:lnTo>
                      <a:lnTo>
                        <a:pt x="1135" y="270"/>
                      </a:lnTo>
                      <a:lnTo>
                        <a:pt x="1136" y="270"/>
                      </a:lnTo>
                      <a:lnTo>
                        <a:pt x="1137" y="270"/>
                      </a:lnTo>
                      <a:lnTo>
                        <a:pt x="1138" y="270"/>
                      </a:lnTo>
                      <a:lnTo>
                        <a:pt x="1139" y="270"/>
                      </a:lnTo>
                      <a:lnTo>
                        <a:pt x="1140" y="270"/>
                      </a:lnTo>
                      <a:lnTo>
                        <a:pt x="1142" y="270"/>
                      </a:lnTo>
                      <a:lnTo>
                        <a:pt x="1159" y="270"/>
                      </a:lnTo>
                      <a:lnTo>
                        <a:pt x="1174" y="269"/>
                      </a:lnTo>
                      <a:lnTo>
                        <a:pt x="1189" y="267"/>
                      </a:lnTo>
                      <a:lnTo>
                        <a:pt x="1203" y="264"/>
                      </a:lnTo>
                      <a:lnTo>
                        <a:pt x="1215" y="260"/>
                      </a:lnTo>
                      <a:lnTo>
                        <a:pt x="1226" y="256"/>
                      </a:lnTo>
                      <a:lnTo>
                        <a:pt x="1237" y="249"/>
                      </a:lnTo>
                      <a:lnTo>
                        <a:pt x="1246" y="243"/>
                      </a:lnTo>
                      <a:lnTo>
                        <a:pt x="1253" y="236"/>
                      </a:lnTo>
                      <a:lnTo>
                        <a:pt x="1260" y="228"/>
                      </a:lnTo>
                      <a:lnTo>
                        <a:pt x="1266" y="219"/>
                      </a:lnTo>
                      <a:lnTo>
                        <a:pt x="1272" y="207"/>
                      </a:lnTo>
                      <a:lnTo>
                        <a:pt x="1275" y="196"/>
                      </a:lnTo>
                      <a:lnTo>
                        <a:pt x="1278" y="183"/>
                      </a:lnTo>
                      <a:lnTo>
                        <a:pt x="1279" y="169"/>
                      </a:lnTo>
                      <a:lnTo>
                        <a:pt x="1280" y="153"/>
                      </a:lnTo>
                      <a:lnTo>
                        <a:pt x="1280" y="143"/>
                      </a:lnTo>
                      <a:lnTo>
                        <a:pt x="1279" y="135"/>
                      </a:lnTo>
                      <a:lnTo>
                        <a:pt x="1278" y="125"/>
                      </a:lnTo>
                      <a:lnTo>
                        <a:pt x="1276" y="118"/>
                      </a:lnTo>
                      <a:lnTo>
                        <a:pt x="1274" y="111"/>
                      </a:lnTo>
                      <a:lnTo>
                        <a:pt x="1271" y="104"/>
                      </a:lnTo>
                      <a:lnTo>
                        <a:pt x="1267" y="98"/>
                      </a:lnTo>
                      <a:lnTo>
                        <a:pt x="1263" y="93"/>
                      </a:lnTo>
                      <a:lnTo>
                        <a:pt x="1255" y="83"/>
                      </a:lnTo>
                      <a:lnTo>
                        <a:pt x="1246" y="75"/>
                      </a:lnTo>
                      <a:lnTo>
                        <a:pt x="1238" y="69"/>
                      </a:lnTo>
                      <a:lnTo>
                        <a:pt x="1228" y="65"/>
                      </a:lnTo>
                      <a:lnTo>
                        <a:pt x="1215" y="61"/>
                      </a:lnTo>
                      <a:lnTo>
                        <a:pt x="1203" y="58"/>
                      </a:lnTo>
                      <a:lnTo>
                        <a:pt x="1193" y="57"/>
                      </a:lnTo>
                      <a:lnTo>
                        <a:pt x="1184" y="57"/>
                      </a:lnTo>
                      <a:lnTo>
                        <a:pt x="1171" y="57"/>
                      </a:lnTo>
                      <a:lnTo>
                        <a:pt x="1160" y="59"/>
                      </a:lnTo>
                      <a:lnTo>
                        <a:pt x="1149" y="61"/>
                      </a:lnTo>
                      <a:lnTo>
                        <a:pt x="1139" y="65"/>
                      </a:lnTo>
                      <a:lnTo>
                        <a:pt x="1132" y="69"/>
                      </a:lnTo>
                      <a:lnTo>
                        <a:pt x="1127" y="74"/>
                      </a:lnTo>
                      <a:lnTo>
                        <a:pt x="1125" y="76"/>
                      </a:lnTo>
                      <a:lnTo>
                        <a:pt x="1123" y="79"/>
                      </a:lnTo>
                      <a:lnTo>
                        <a:pt x="1123" y="82"/>
                      </a:lnTo>
                      <a:lnTo>
                        <a:pt x="1122" y="85"/>
                      </a:lnTo>
                      <a:lnTo>
                        <a:pt x="1122" y="90"/>
                      </a:lnTo>
                      <a:lnTo>
                        <a:pt x="1123" y="93"/>
                      </a:lnTo>
                      <a:lnTo>
                        <a:pt x="1123" y="97"/>
                      </a:lnTo>
                      <a:lnTo>
                        <a:pt x="1124" y="100"/>
                      </a:lnTo>
                      <a:lnTo>
                        <a:pt x="1124" y="104"/>
                      </a:lnTo>
                      <a:lnTo>
                        <a:pt x="1126" y="107"/>
                      </a:lnTo>
                      <a:lnTo>
                        <a:pt x="1127" y="111"/>
                      </a:lnTo>
                      <a:lnTo>
                        <a:pt x="1128" y="114"/>
                      </a:lnTo>
                      <a:lnTo>
                        <a:pt x="1130" y="122"/>
                      </a:lnTo>
                      <a:lnTo>
                        <a:pt x="1133" y="131"/>
                      </a:lnTo>
                      <a:lnTo>
                        <a:pt x="1135" y="141"/>
                      </a:lnTo>
                      <a:lnTo>
                        <a:pt x="1135" y="152"/>
                      </a:lnTo>
                      <a:lnTo>
                        <a:pt x="1135" y="160"/>
                      </a:lnTo>
                      <a:lnTo>
                        <a:pt x="1133" y="169"/>
                      </a:lnTo>
                      <a:lnTo>
                        <a:pt x="1131" y="175"/>
                      </a:lnTo>
                      <a:lnTo>
                        <a:pt x="1128" y="181"/>
                      </a:lnTo>
                      <a:lnTo>
                        <a:pt x="1120" y="189"/>
                      </a:lnTo>
                      <a:lnTo>
                        <a:pt x="1112" y="196"/>
                      </a:lnTo>
                      <a:lnTo>
                        <a:pt x="1103" y="201"/>
                      </a:lnTo>
                      <a:lnTo>
                        <a:pt x="1096" y="203"/>
                      </a:lnTo>
                      <a:lnTo>
                        <a:pt x="1091" y="204"/>
                      </a:lnTo>
                      <a:lnTo>
                        <a:pt x="1088" y="204"/>
                      </a:lnTo>
                      <a:lnTo>
                        <a:pt x="1087" y="204"/>
                      </a:lnTo>
                      <a:lnTo>
                        <a:pt x="1085" y="204"/>
                      </a:lnTo>
                      <a:lnTo>
                        <a:pt x="1083" y="204"/>
                      </a:lnTo>
                      <a:lnTo>
                        <a:pt x="1081" y="204"/>
                      </a:lnTo>
                      <a:lnTo>
                        <a:pt x="1071" y="203"/>
                      </a:lnTo>
                      <a:lnTo>
                        <a:pt x="1061" y="200"/>
                      </a:lnTo>
                      <a:lnTo>
                        <a:pt x="1052" y="195"/>
                      </a:lnTo>
                      <a:lnTo>
                        <a:pt x="1043" y="190"/>
                      </a:lnTo>
                      <a:lnTo>
                        <a:pt x="1039" y="186"/>
                      </a:lnTo>
                      <a:lnTo>
                        <a:pt x="1036" y="182"/>
                      </a:lnTo>
                      <a:lnTo>
                        <a:pt x="1033" y="177"/>
                      </a:lnTo>
                      <a:lnTo>
                        <a:pt x="1030" y="172"/>
                      </a:lnTo>
                      <a:lnTo>
                        <a:pt x="1028" y="165"/>
                      </a:lnTo>
                      <a:lnTo>
                        <a:pt x="1027" y="159"/>
                      </a:lnTo>
                      <a:lnTo>
                        <a:pt x="1026" y="152"/>
                      </a:lnTo>
                      <a:lnTo>
                        <a:pt x="1026" y="144"/>
                      </a:lnTo>
                      <a:lnTo>
                        <a:pt x="1026" y="143"/>
                      </a:lnTo>
                      <a:lnTo>
                        <a:pt x="1026" y="142"/>
                      </a:lnTo>
                      <a:lnTo>
                        <a:pt x="1026" y="141"/>
                      </a:lnTo>
                      <a:lnTo>
                        <a:pt x="1027" y="128"/>
                      </a:lnTo>
                      <a:lnTo>
                        <a:pt x="1030" y="115"/>
                      </a:lnTo>
                      <a:lnTo>
                        <a:pt x="1034" y="103"/>
                      </a:lnTo>
                      <a:lnTo>
                        <a:pt x="1039" y="91"/>
                      </a:lnTo>
                      <a:lnTo>
                        <a:pt x="1046" y="78"/>
                      </a:lnTo>
                      <a:lnTo>
                        <a:pt x="1054" y="67"/>
                      </a:lnTo>
                      <a:lnTo>
                        <a:pt x="1064" y="56"/>
                      </a:lnTo>
                      <a:lnTo>
                        <a:pt x="1077" y="44"/>
                      </a:lnTo>
                      <a:lnTo>
                        <a:pt x="1083" y="39"/>
                      </a:lnTo>
                      <a:lnTo>
                        <a:pt x="1090" y="34"/>
                      </a:lnTo>
                      <a:lnTo>
                        <a:pt x="1097" y="29"/>
                      </a:lnTo>
                      <a:lnTo>
                        <a:pt x="1105" y="25"/>
                      </a:lnTo>
                      <a:lnTo>
                        <a:pt x="1123" y="18"/>
                      </a:lnTo>
                      <a:lnTo>
                        <a:pt x="1142" y="12"/>
                      </a:lnTo>
                      <a:lnTo>
                        <a:pt x="1164" y="7"/>
                      </a:lnTo>
                      <a:lnTo>
                        <a:pt x="1187" y="3"/>
                      </a:lnTo>
                      <a:lnTo>
                        <a:pt x="1213" y="1"/>
                      </a:lnTo>
                      <a:lnTo>
                        <a:pt x="1241" y="0"/>
                      </a:lnTo>
                      <a:lnTo>
                        <a:pt x="1259" y="0"/>
                      </a:lnTo>
                      <a:lnTo>
                        <a:pt x="1278" y="2"/>
                      </a:lnTo>
                      <a:lnTo>
                        <a:pt x="1295" y="5"/>
                      </a:lnTo>
                      <a:lnTo>
                        <a:pt x="1310" y="8"/>
                      </a:lnTo>
                      <a:lnTo>
                        <a:pt x="1325" y="12"/>
                      </a:lnTo>
                      <a:lnTo>
                        <a:pt x="1338" y="16"/>
                      </a:lnTo>
                      <a:lnTo>
                        <a:pt x="1350" y="22"/>
                      </a:lnTo>
                      <a:lnTo>
                        <a:pt x="1362" y="28"/>
                      </a:lnTo>
                      <a:lnTo>
                        <a:pt x="1372" y="35"/>
                      </a:lnTo>
                      <a:lnTo>
                        <a:pt x="1381" y="42"/>
                      </a:lnTo>
                      <a:lnTo>
                        <a:pt x="1389" y="51"/>
                      </a:lnTo>
                      <a:lnTo>
                        <a:pt x="1397" y="58"/>
                      </a:lnTo>
                      <a:lnTo>
                        <a:pt x="1404" y="66"/>
                      </a:lnTo>
                      <a:lnTo>
                        <a:pt x="1410" y="74"/>
                      </a:lnTo>
                      <a:lnTo>
                        <a:pt x="1415" y="82"/>
                      </a:lnTo>
                      <a:lnTo>
                        <a:pt x="1419" y="91"/>
                      </a:lnTo>
                      <a:lnTo>
                        <a:pt x="1423" y="98"/>
                      </a:lnTo>
                      <a:lnTo>
                        <a:pt x="1426" y="106"/>
                      </a:lnTo>
                      <a:lnTo>
                        <a:pt x="1428" y="114"/>
                      </a:lnTo>
                      <a:lnTo>
                        <a:pt x="1430" y="121"/>
                      </a:lnTo>
                      <a:lnTo>
                        <a:pt x="1432" y="137"/>
                      </a:lnTo>
                      <a:lnTo>
                        <a:pt x="1433" y="149"/>
                      </a:lnTo>
                      <a:lnTo>
                        <a:pt x="1432" y="161"/>
                      </a:lnTo>
                      <a:lnTo>
                        <a:pt x="1431" y="174"/>
                      </a:lnTo>
                      <a:lnTo>
                        <a:pt x="1428" y="185"/>
                      </a:lnTo>
                      <a:lnTo>
                        <a:pt x="1424" y="196"/>
                      </a:lnTo>
                      <a:lnTo>
                        <a:pt x="1419" y="207"/>
                      </a:lnTo>
                      <a:lnTo>
                        <a:pt x="1413" y="218"/>
                      </a:lnTo>
                      <a:lnTo>
                        <a:pt x="1406" y="228"/>
                      </a:lnTo>
                      <a:lnTo>
                        <a:pt x="1397" y="238"/>
                      </a:lnTo>
                      <a:lnTo>
                        <a:pt x="1387" y="248"/>
                      </a:lnTo>
                      <a:lnTo>
                        <a:pt x="1377" y="257"/>
                      </a:lnTo>
                      <a:lnTo>
                        <a:pt x="1367" y="264"/>
                      </a:lnTo>
                      <a:lnTo>
                        <a:pt x="1355" y="271"/>
                      </a:lnTo>
                      <a:lnTo>
                        <a:pt x="1342" y="276"/>
                      </a:lnTo>
                      <a:lnTo>
                        <a:pt x="1330" y="280"/>
                      </a:lnTo>
                      <a:lnTo>
                        <a:pt x="1317" y="284"/>
                      </a:lnTo>
                      <a:lnTo>
                        <a:pt x="1302" y="286"/>
                      </a:lnTo>
                      <a:lnTo>
                        <a:pt x="1302" y="298"/>
                      </a:lnTo>
                      <a:lnTo>
                        <a:pt x="1320" y="301"/>
                      </a:lnTo>
                      <a:lnTo>
                        <a:pt x="1336" y="306"/>
                      </a:lnTo>
                      <a:lnTo>
                        <a:pt x="1353" y="311"/>
                      </a:lnTo>
                      <a:lnTo>
                        <a:pt x="1367" y="318"/>
                      </a:lnTo>
                      <a:lnTo>
                        <a:pt x="1380" y="326"/>
                      </a:lnTo>
                      <a:lnTo>
                        <a:pt x="1392" y="335"/>
                      </a:lnTo>
                      <a:lnTo>
                        <a:pt x="1403" y="345"/>
                      </a:lnTo>
                      <a:lnTo>
                        <a:pt x="1413" y="356"/>
                      </a:lnTo>
                      <a:lnTo>
                        <a:pt x="1422" y="367"/>
                      </a:lnTo>
                      <a:lnTo>
                        <a:pt x="1430" y="380"/>
                      </a:lnTo>
                      <a:lnTo>
                        <a:pt x="1437" y="392"/>
                      </a:lnTo>
                      <a:lnTo>
                        <a:pt x="1443" y="404"/>
                      </a:lnTo>
                      <a:lnTo>
                        <a:pt x="1448" y="417"/>
                      </a:lnTo>
                      <a:lnTo>
                        <a:pt x="1452" y="430"/>
                      </a:lnTo>
                      <a:lnTo>
                        <a:pt x="1454" y="442"/>
                      </a:lnTo>
                      <a:lnTo>
                        <a:pt x="1456" y="456"/>
                      </a:lnTo>
                      <a:lnTo>
                        <a:pt x="1457" y="460"/>
                      </a:lnTo>
                      <a:lnTo>
                        <a:pt x="1457" y="464"/>
                      </a:lnTo>
                      <a:lnTo>
                        <a:pt x="1457" y="468"/>
                      </a:lnTo>
                      <a:lnTo>
                        <a:pt x="1457" y="472"/>
                      </a:lnTo>
                      <a:lnTo>
                        <a:pt x="1457" y="473"/>
                      </a:lnTo>
                      <a:lnTo>
                        <a:pt x="1457" y="474"/>
                      </a:lnTo>
                      <a:lnTo>
                        <a:pt x="1457" y="475"/>
                      </a:lnTo>
                      <a:lnTo>
                        <a:pt x="1456" y="492"/>
                      </a:lnTo>
                      <a:lnTo>
                        <a:pt x="1453" y="511"/>
                      </a:lnTo>
                      <a:lnTo>
                        <a:pt x="1448" y="527"/>
                      </a:lnTo>
                      <a:lnTo>
                        <a:pt x="1442" y="545"/>
                      </a:lnTo>
                      <a:lnTo>
                        <a:pt x="1433" y="561"/>
                      </a:lnTo>
                      <a:lnTo>
                        <a:pt x="1423" y="577"/>
                      </a:lnTo>
                      <a:lnTo>
                        <a:pt x="1411" y="593"/>
                      </a:lnTo>
                      <a:lnTo>
                        <a:pt x="1398" y="608"/>
                      </a:lnTo>
                      <a:lnTo>
                        <a:pt x="1389" y="615"/>
                      </a:lnTo>
                      <a:lnTo>
                        <a:pt x="1382" y="623"/>
                      </a:lnTo>
                      <a:lnTo>
                        <a:pt x="1373" y="629"/>
                      </a:lnTo>
                      <a:lnTo>
                        <a:pt x="1364" y="635"/>
                      </a:lnTo>
                      <a:lnTo>
                        <a:pt x="1355" y="640"/>
                      </a:lnTo>
                      <a:lnTo>
                        <a:pt x="1345" y="645"/>
                      </a:lnTo>
                      <a:lnTo>
                        <a:pt x="1334" y="649"/>
                      </a:lnTo>
                      <a:lnTo>
                        <a:pt x="1324" y="653"/>
                      </a:lnTo>
                      <a:lnTo>
                        <a:pt x="1313" y="657"/>
                      </a:lnTo>
                      <a:lnTo>
                        <a:pt x="1300" y="661"/>
                      </a:lnTo>
                      <a:lnTo>
                        <a:pt x="1288" y="663"/>
                      </a:lnTo>
                      <a:lnTo>
                        <a:pt x="1276" y="665"/>
                      </a:lnTo>
                      <a:lnTo>
                        <a:pt x="1249" y="668"/>
                      </a:lnTo>
                      <a:lnTo>
                        <a:pt x="1219" y="669"/>
                      </a:lnTo>
                      <a:lnTo>
                        <a:pt x="1197" y="669"/>
                      </a:lnTo>
                      <a:lnTo>
                        <a:pt x="1175" y="667"/>
                      </a:lnTo>
                      <a:lnTo>
                        <a:pt x="1156" y="665"/>
                      </a:lnTo>
                      <a:lnTo>
                        <a:pt x="1137" y="662"/>
                      </a:lnTo>
                      <a:lnTo>
                        <a:pt x="1120" y="657"/>
                      </a:lnTo>
                      <a:lnTo>
                        <a:pt x="1104" y="652"/>
                      </a:lnTo>
                      <a:lnTo>
                        <a:pt x="1090" y="646"/>
                      </a:lnTo>
                      <a:lnTo>
                        <a:pt x="1077" y="640"/>
                      </a:lnTo>
                      <a:lnTo>
                        <a:pt x="1066" y="632"/>
                      </a:lnTo>
                      <a:lnTo>
                        <a:pt x="1054" y="625"/>
                      </a:lnTo>
                      <a:lnTo>
                        <a:pt x="1045" y="616"/>
                      </a:lnTo>
                      <a:lnTo>
                        <a:pt x="1036" y="609"/>
                      </a:lnTo>
                      <a:lnTo>
                        <a:pt x="1028" y="601"/>
                      </a:lnTo>
                      <a:lnTo>
                        <a:pt x="1020" y="593"/>
                      </a:lnTo>
                      <a:lnTo>
                        <a:pt x="1014" y="584"/>
                      </a:lnTo>
                      <a:lnTo>
                        <a:pt x="1009" y="575"/>
                      </a:lnTo>
                      <a:lnTo>
                        <a:pt x="1004" y="566"/>
                      </a:lnTo>
                      <a:lnTo>
                        <a:pt x="1001" y="558"/>
                      </a:lnTo>
                      <a:lnTo>
                        <a:pt x="998" y="550"/>
                      </a:lnTo>
                      <a:lnTo>
                        <a:pt x="996" y="542"/>
                      </a:lnTo>
                      <a:lnTo>
                        <a:pt x="993" y="525"/>
                      </a:lnTo>
                      <a:lnTo>
                        <a:pt x="992" y="511"/>
                      </a:lnTo>
                      <a:lnTo>
                        <a:pt x="993" y="494"/>
                      </a:lnTo>
                      <a:lnTo>
                        <a:pt x="995" y="479"/>
                      </a:lnTo>
                      <a:lnTo>
                        <a:pt x="997" y="473"/>
                      </a:lnTo>
                      <a:lnTo>
                        <a:pt x="999" y="467"/>
                      </a:lnTo>
                      <a:lnTo>
                        <a:pt x="1002" y="462"/>
                      </a:lnTo>
                      <a:lnTo>
                        <a:pt x="1005" y="457"/>
                      </a:lnTo>
                      <a:lnTo>
                        <a:pt x="1011" y="448"/>
                      </a:lnTo>
                      <a:lnTo>
                        <a:pt x="1017" y="441"/>
                      </a:lnTo>
                      <a:lnTo>
                        <a:pt x="1025" y="435"/>
                      </a:lnTo>
                      <a:lnTo>
                        <a:pt x="1033" y="431"/>
                      </a:lnTo>
                      <a:lnTo>
                        <a:pt x="1044" y="426"/>
                      </a:lnTo>
                      <a:lnTo>
                        <a:pt x="1054" y="424"/>
                      </a:lnTo>
                      <a:lnTo>
                        <a:pt x="1063" y="424"/>
                      </a:lnTo>
                      <a:lnTo>
                        <a:pt x="1070" y="423"/>
                      </a:lnTo>
                      <a:lnTo>
                        <a:pt x="1082" y="424"/>
                      </a:lnTo>
                      <a:lnTo>
                        <a:pt x="1093" y="427"/>
                      </a:lnTo>
                      <a:lnTo>
                        <a:pt x="1097" y="429"/>
                      </a:lnTo>
                      <a:lnTo>
                        <a:pt x="1102" y="431"/>
                      </a:lnTo>
                      <a:lnTo>
                        <a:pt x="1107" y="434"/>
                      </a:lnTo>
                      <a:lnTo>
                        <a:pt x="1111" y="438"/>
                      </a:lnTo>
                      <a:lnTo>
                        <a:pt x="1115" y="441"/>
                      </a:lnTo>
                      <a:lnTo>
                        <a:pt x="1118" y="445"/>
                      </a:lnTo>
                      <a:lnTo>
                        <a:pt x="1121" y="449"/>
                      </a:lnTo>
                      <a:lnTo>
                        <a:pt x="1123" y="453"/>
                      </a:lnTo>
                      <a:lnTo>
                        <a:pt x="1125" y="459"/>
                      </a:lnTo>
                      <a:lnTo>
                        <a:pt x="1126" y="464"/>
                      </a:lnTo>
                      <a:lnTo>
                        <a:pt x="1127" y="469"/>
                      </a:lnTo>
                      <a:lnTo>
                        <a:pt x="1127" y="474"/>
                      </a:lnTo>
                      <a:lnTo>
                        <a:pt x="1127" y="482"/>
                      </a:lnTo>
                      <a:lnTo>
                        <a:pt x="1126" y="489"/>
                      </a:lnTo>
                      <a:lnTo>
                        <a:pt x="1124" y="497"/>
                      </a:lnTo>
                      <a:lnTo>
                        <a:pt x="1122" y="503"/>
                      </a:lnTo>
                      <a:lnTo>
                        <a:pt x="1118" y="514"/>
                      </a:lnTo>
                      <a:lnTo>
                        <a:pt x="1113" y="523"/>
                      </a:lnTo>
                      <a:lnTo>
                        <a:pt x="1111" y="526"/>
                      </a:lnTo>
                      <a:lnTo>
                        <a:pt x="1110" y="528"/>
                      </a:lnTo>
                      <a:lnTo>
                        <a:pt x="1109" y="530"/>
                      </a:lnTo>
                      <a:lnTo>
                        <a:pt x="1108" y="531"/>
                      </a:lnTo>
                      <a:lnTo>
                        <a:pt x="1107" y="533"/>
                      </a:lnTo>
                      <a:lnTo>
                        <a:pt x="1105" y="534"/>
                      </a:lnTo>
                      <a:lnTo>
                        <a:pt x="1104" y="535"/>
                      </a:lnTo>
                      <a:lnTo>
                        <a:pt x="1103" y="536"/>
                      </a:lnTo>
                      <a:lnTo>
                        <a:pt x="1100" y="542"/>
                      </a:lnTo>
                      <a:lnTo>
                        <a:pt x="1097" y="547"/>
                      </a:lnTo>
                      <a:lnTo>
                        <a:pt x="1094" y="552"/>
                      </a:lnTo>
                      <a:lnTo>
                        <a:pt x="1093" y="557"/>
                      </a:lnTo>
                      <a:lnTo>
                        <a:pt x="1093" y="559"/>
                      </a:lnTo>
                      <a:lnTo>
                        <a:pt x="1093" y="560"/>
                      </a:lnTo>
                      <a:lnTo>
                        <a:pt x="1092" y="562"/>
                      </a:lnTo>
                      <a:lnTo>
                        <a:pt x="1092" y="564"/>
                      </a:lnTo>
                      <a:lnTo>
                        <a:pt x="1092" y="568"/>
                      </a:lnTo>
                      <a:lnTo>
                        <a:pt x="1094" y="573"/>
                      </a:lnTo>
                      <a:lnTo>
                        <a:pt x="1096" y="577"/>
                      </a:lnTo>
                      <a:lnTo>
                        <a:pt x="1098" y="583"/>
                      </a:lnTo>
                      <a:lnTo>
                        <a:pt x="1102" y="587"/>
                      </a:lnTo>
                      <a:lnTo>
                        <a:pt x="1107" y="591"/>
                      </a:lnTo>
                      <a:lnTo>
                        <a:pt x="1112" y="595"/>
                      </a:lnTo>
                      <a:lnTo>
                        <a:pt x="1118" y="598"/>
                      </a:lnTo>
                      <a:lnTo>
                        <a:pt x="1125" y="602"/>
                      </a:lnTo>
                      <a:lnTo>
                        <a:pt x="1131" y="605"/>
                      </a:lnTo>
                      <a:lnTo>
                        <a:pt x="1138" y="607"/>
                      </a:lnTo>
                      <a:lnTo>
                        <a:pt x="1145" y="609"/>
                      </a:lnTo>
                      <a:lnTo>
                        <a:pt x="1161" y="612"/>
                      </a:lnTo>
                      <a:lnTo>
                        <a:pt x="1176" y="613"/>
                      </a:lnTo>
                      <a:lnTo>
                        <a:pt x="1191" y="612"/>
                      </a:lnTo>
                      <a:lnTo>
                        <a:pt x="1204" y="611"/>
                      </a:lnTo>
                      <a:lnTo>
                        <a:pt x="1216" y="608"/>
                      </a:lnTo>
                      <a:lnTo>
                        <a:pt x="1227" y="603"/>
                      </a:lnTo>
                      <a:lnTo>
                        <a:pt x="1239" y="598"/>
                      </a:lnTo>
                      <a:lnTo>
                        <a:pt x="1248" y="591"/>
                      </a:lnTo>
                      <a:lnTo>
                        <a:pt x="1257" y="583"/>
                      </a:lnTo>
                      <a:lnTo>
                        <a:pt x="1265" y="573"/>
                      </a:lnTo>
                      <a:lnTo>
                        <a:pt x="1273" y="563"/>
                      </a:lnTo>
                      <a:lnTo>
                        <a:pt x="1279" y="553"/>
                      </a:lnTo>
                      <a:lnTo>
                        <a:pt x="1284" y="542"/>
                      </a:lnTo>
                      <a:lnTo>
                        <a:pt x="1288" y="529"/>
                      </a:lnTo>
                      <a:lnTo>
                        <a:pt x="1291" y="517"/>
                      </a:lnTo>
                      <a:lnTo>
                        <a:pt x="1294" y="504"/>
                      </a:lnTo>
                      <a:lnTo>
                        <a:pt x="1295" y="490"/>
                      </a:lnTo>
                      <a:lnTo>
                        <a:pt x="1296" y="477"/>
                      </a:lnTo>
                      <a:lnTo>
                        <a:pt x="1295" y="457"/>
                      </a:lnTo>
                      <a:lnTo>
                        <a:pt x="1293" y="438"/>
                      </a:lnTo>
                      <a:lnTo>
                        <a:pt x="1289" y="422"/>
                      </a:lnTo>
                      <a:lnTo>
                        <a:pt x="1284" y="406"/>
                      </a:lnTo>
                      <a:lnTo>
                        <a:pt x="1278" y="393"/>
                      </a:lnTo>
                      <a:lnTo>
                        <a:pt x="1271" y="381"/>
                      </a:lnTo>
                      <a:lnTo>
                        <a:pt x="1265" y="375"/>
                      </a:lnTo>
                      <a:lnTo>
                        <a:pt x="1261" y="369"/>
                      </a:lnTo>
                      <a:lnTo>
                        <a:pt x="1256" y="365"/>
                      </a:lnTo>
                      <a:lnTo>
                        <a:pt x="1250" y="361"/>
                      </a:lnTo>
                      <a:lnTo>
                        <a:pt x="1239" y="353"/>
                      </a:lnTo>
                      <a:lnTo>
                        <a:pt x="1225" y="346"/>
                      </a:lnTo>
                      <a:lnTo>
                        <a:pt x="1212" y="341"/>
                      </a:lnTo>
                      <a:lnTo>
                        <a:pt x="1198" y="336"/>
                      </a:lnTo>
                      <a:lnTo>
                        <a:pt x="1183" y="331"/>
                      </a:lnTo>
                      <a:lnTo>
                        <a:pt x="1167" y="329"/>
                      </a:lnTo>
                      <a:lnTo>
                        <a:pt x="1151" y="327"/>
                      </a:lnTo>
                      <a:lnTo>
                        <a:pt x="1132" y="326"/>
                      </a:lnTo>
                      <a:lnTo>
                        <a:pt x="1132" y="270"/>
                      </a:lnTo>
                      <a:close/>
                      <a:moveTo>
                        <a:pt x="1821" y="0"/>
                      </a:moveTo>
                      <a:lnTo>
                        <a:pt x="1846" y="1"/>
                      </a:lnTo>
                      <a:lnTo>
                        <a:pt x="1870" y="3"/>
                      </a:lnTo>
                      <a:lnTo>
                        <a:pt x="1881" y="6"/>
                      </a:lnTo>
                      <a:lnTo>
                        <a:pt x="1892" y="9"/>
                      </a:lnTo>
                      <a:lnTo>
                        <a:pt x="1903" y="12"/>
                      </a:lnTo>
                      <a:lnTo>
                        <a:pt x="1912" y="15"/>
                      </a:lnTo>
                      <a:lnTo>
                        <a:pt x="1922" y="19"/>
                      </a:lnTo>
                      <a:lnTo>
                        <a:pt x="1932" y="23"/>
                      </a:lnTo>
                      <a:lnTo>
                        <a:pt x="1941" y="28"/>
                      </a:lnTo>
                      <a:lnTo>
                        <a:pt x="1949" y="33"/>
                      </a:lnTo>
                      <a:lnTo>
                        <a:pt x="1957" y="38"/>
                      </a:lnTo>
                      <a:lnTo>
                        <a:pt x="1964" y="44"/>
                      </a:lnTo>
                      <a:lnTo>
                        <a:pt x="1972" y="52"/>
                      </a:lnTo>
                      <a:lnTo>
                        <a:pt x="1979" y="59"/>
                      </a:lnTo>
                      <a:lnTo>
                        <a:pt x="1991" y="73"/>
                      </a:lnTo>
                      <a:lnTo>
                        <a:pt x="2003" y="89"/>
                      </a:lnTo>
                      <a:lnTo>
                        <a:pt x="2014" y="104"/>
                      </a:lnTo>
                      <a:lnTo>
                        <a:pt x="2024" y="119"/>
                      </a:lnTo>
                      <a:lnTo>
                        <a:pt x="2032" y="136"/>
                      </a:lnTo>
                      <a:lnTo>
                        <a:pt x="2040" y="152"/>
                      </a:lnTo>
                      <a:lnTo>
                        <a:pt x="2046" y="170"/>
                      </a:lnTo>
                      <a:lnTo>
                        <a:pt x="2053" y="187"/>
                      </a:lnTo>
                      <a:lnTo>
                        <a:pt x="2058" y="207"/>
                      </a:lnTo>
                      <a:lnTo>
                        <a:pt x="2063" y="228"/>
                      </a:lnTo>
                      <a:lnTo>
                        <a:pt x="2066" y="248"/>
                      </a:lnTo>
                      <a:lnTo>
                        <a:pt x="2069" y="268"/>
                      </a:lnTo>
                      <a:lnTo>
                        <a:pt x="2070" y="287"/>
                      </a:lnTo>
                      <a:lnTo>
                        <a:pt x="2072" y="305"/>
                      </a:lnTo>
                      <a:lnTo>
                        <a:pt x="2072" y="320"/>
                      </a:lnTo>
                      <a:lnTo>
                        <a:pt x="2073" y="335"/>
                      </a:lnTo>
                      <a:lnTo>
                        <a:pt x="2072" y="349"/>
                      </a:lnTo>
                      <a:lnTo>
                        <a:pt x="2072" y="365"/>
                      </a:lnTo>
                      <a:lnTo>
                        <a:pt x="2071" y="383"/>
                      </a:lnTo>
                      <a:lnTo>
                        <a:pt x="2069" y="401"/>
                      </a:lnTo>
                      <a:lnTo>
                        <a:pt x="2067" y="421"/>
                      </a:lnTo>
                      <a:lnTo>
                        <a:pt x="2063" y="440"/>
                      </a:lnTo>
                      <a:lnTo>
                        <a:pt x="2059" y="461"/>
                      </a:lnTo>
                      <a:lnTo>
                        <a:pt x="2054" y="481"/>
                      </a:lnTo>
                      <a:lnTo>
                        <a:pt x="2047" y="499"/>
                      </a:lnTo>
                      <a:lnTo>
                        <a:pt x="2040" y="516"/>
                      </a:lnTo>
                      <a:lnTo>
                        <a:pt x="2033" y="532"/>
                      </a:lnTo>
                      <a:lnTo>
                        <a:pt x="2025" y="549"/>
                      </a:lnTo>
                      <a:lnTo>
                        <a:pt x="2015" y="564"/>
                      </a:lnTo>
                      <a:lnTo>
                        <a:pt x="2004" y="581"/>
                      </a:lnTo>
                      <a:lnTo>
                        <a:pt x="1992" y="595"/>
                      </a:lnTo>
                      <a:lnTo>
                        <a:pt x="1980" y="610"/>
                      </a:lnTo>
                      <a:lnTo>
                        <a:pt x="1974" y="617"/>
                      </a:lnTo>
                      <a:lnTo>
                        <a:pt x="1966" y="624"/>
                      </a:lnTo>
                      <a:lnTo>
                        <a:pt x="1958" y="630"/>
                      </a:lnTo>
                      <a:lnTo>
                        <a:pt x="1950" y="636"/>
                      </a:lnTo>
                      <a:lnTo>
                        <a:pt x="1942" y="641"/>
                      </a:lnTo>
                      <a:lnTo>
                        <a:pt x="1933" y="646"/>
                      </a:lnTo>
                      <a:lnTo>
                        <a:pt x="1923" y="650"/>
                      </a:lnTo>
                      <a:lnTo>
                        <a:pt x="1914" y="654"/>
                      </a:lnTo>
                      <a:lnTo>
                        <a:pt x="1904" y="657"/>
                      </a:lnTo>
                      <a:lnTo>
                        <a:pt x="1893" y="661"/>
                      </a:lnTo>
                      <a:lnTo>
                        <a:pt x="1882" y="663"/>
                      </a:lnTo>
                      <a:lnTo>
                        <a:pt x="1870" y="665"/>
                      </a:lnTo>
                      <a:lnTo>
                        <a:pt x="1847" y="668"/>
                      </a:lnTo>
                      <a:lnTo>
                        <a:pt x="1821" y="669"/>
                      </a:lnTo>
                      <a:lnTo>
                        <a:pt x="1794" y="668"/>
                      </a:lnTo>
                      <a:lnTo>
                        <a:pt x="1771" y="665"/>
                      </a:lnTo>
                      <a:lnTo>
                        <a:pt x="1759" y="663"/>
                      </a:lnTo>
                      <a:lnTo>
                        <a:pt x="1748" y="661"/>
                      </a:lnTo>
                      <a:lnTo>
                        <a:pt x="1738" y="657"/>
                      </a:lnTo>
                      <a:lnTo>
                        <a:pt x="1728" y="654"/>
                      </a:lnTo>
                      <a:lnTo>
                        <a:pt x="1717" y="650"/>
                      </a:lnTo>
                      <a:lnTo>
                        <a:pt x="1708" y="646"/>
                      </a:lnTo>
                      <a:lnTo>
                        <a:pt x="1699" y="641"/>
                      </a:lnTo>
                      <a:lnTo>
                        <a:pt x="1691" y="636"/>
                      </a:lnTo>
                      <a:lnTo>
                        <a:pt x="1683" y="630"/>
                      </a:lnTo>
                      <a:lnTo>
                        <a:pt x="1675" y="624"/>
                      </a:lnTo>
                      <a:lnTo>
                        <a:pt x="1668" y="617"/>
                      </a:lnTo>
                      <a:lnTo>
                        <a:pt x="1661" y="610"/>
                      </a:lnTo>
                      <a:lnTo>
                        <a:pt x="1649" y="595"/>
                      </a:lnTo>
                      <a:lnTo>
                        <a:pt x="1637" y="581"/>
                      </a:lnTo>
                      <a:lnTo>
                        <a:pt x="1626" y="564"/>
                      </a:lnTo>
                      <a:lnTo>
                        <a:pt x="1617" y="549"/>
                      </a:lnTo>
                      <a:lnTo>
                        <a:pt x="1608" y="532"/>
                      </a:lnTo>
                      <a:lnTo>
                        <a:pt x="1601" y="516"/>
                      </a:lnTo>
                      <a:lnTo>
                        <a:pt x="1593" y="499"/>
                      </a:lnTo>
                      <a:lnTo>
                        <a:pt x="1588" y="481"/>
                      </a:lnTo>
                      <a:lnTo>
                        <a:pt x="1582" y="461"/>
                      </a:lnTo>
                      <a:lnTo>
                        <a:pt x="1578" y="440"/>
                      </a:lnTo>
                      <a:lnTo>
                        <a:pt x="1575" y="421"/>
                      </a:lnTo>
                      <a:lnTo>
                        <a:pt x="1572" y="401"/>
                      </a:lnTo>
                      <a:lnTo>
                        <a:pt x="1571" y="383"/>
                      </a:lnTo>
                      <a:lnTo>
                        <a:pt x="1570" y="365"/>
                      </a:lnTo>
                      <a:lnTo>
                        <a:pt x="1569" y="349"/>
                      </a:lnTo>
                      <a:lnTo>
                        <a:pt x="1569" y="335"/>
                      </a:lnTo>
                      <a:lnTo>
                        <a:pt x="1569" y="320"/>
                      </a:lnTo>
                      <a:lnTo>
                        <a:pt x="1570" y="305"/>
                      </a:lnTo>
                      <a:lnTo>
                        <a:pt x="1571" y="287"/>
                      </a:lnTo>
                      <a:lnTo>
                        <a:pt x="1572" y="269"/>
                      </a:lnTo>
                      <a:lnTo>
                        <a:pt x="1575" y="251"/>
                      </a:lnTo>
                      <a:lnTo>
                        <a:pt x="1578" y="230"/>
                      </a:lnTo>
                      <a:lnTo>
                        <a:pt x="1582" y="211"/>
                      </a:lnTo>
                      <a:lnTo>
                        <a:pt x="1587" y="191"/>
                      </a:lnTo>
                      <a:lnTo>
                        <a:pt x="1592" y="173"/>
                      </a:lnTo>
                      <a:lnTo>
                        <a:pt x="1600" y="156"/>
                      </a:lnTo>
                      <a:lnTo>
                        <a:pt x="1607" y="139"/>
                      </a:lnTo>
                      <a:lnTo>
                        <a:pt x="1615" y="122"/>
                      </a:lnTo>
                      <a:lnTo>
                        <a:pt x="1625" y="106"/>
                      </a:lnTo>
                      <a:lnTo>
                        <a:pt x="1635" y="91"/>
                      </a:lnTo>
                      <a:lnTo>
                        <a:pt x="1647" y="75"/>
                      </a:lnTo>
                      <a:lnTo>
                        <a:pt x="1660" y="60"/>
                      </a:lnTo>
                      <a:lnTo>
                        <a:pt x="1666" y="53"/>
                      </a:lnTo>
                      <a:lnTo>
                        <a:pt x="1674" y="46"/>
                      </a:lnTo>
                      <a:lnTo>
                        <a:pt x="1682" y="39"/>
                      </a:lnTo>
                      <a:lnTo>
                        <a:pt x="1690" y="34"/>
                      </a:lnTo>
                      <a:lnTo>
                        <a:pt x="1698" y="28"/>
                      </a:lnTo>
                      <a:lnTo>
                        <a:pt x="1707" y="24"/>
                      </a:lnTo>
                      <a:lnTo>
                        <a:pt x="1716" y="19"/>
                      </a:lnTo>
                      <a:lnTo>
                        <a:pt x="1727" y="15"/>
                      </a:lnTo>
                      <a:lnTo>
                        <a:pt x="1737" y="12"/>
                      </a:lnTo>
                      <a:lnTo>
                        <a:pt x="1747" y="9"/>
                      </a:lnTo>
                      <a:lnTo>
                        <a:pt x="1758" y="7"/>
                      </a:lnTo>
                      <a:lnTo>
                        <a:pt x="1770" y="5"/>
                      </a:lnTo>
                      <a:lnTo>
                        <a:pt x="1794" y="1"/>
                      </a:lnTo>
                      <a:lnTo>
                        <a:pt x="1821" y="0"/>
                      </a:lnTo>
                      <a:close/>
                      <a:moveTo>
                        <a:pt x="1821" y="57"/>
                      </a:moveTo>
                      <a:lnTo>
                        <a:pt x="1813" y="57"/>
                      </a:lnTo>
                      <a:lnTo>
                        <a:pt x="1805" y="58"/>
                      </a:lnTo>
                      <a:lnTo>
                        <a:pt x="1797" y="60"/>
                      </a:lnTo>
                      <a:lnTo>
                        <a:pt x="1790" y="62"/>
                      </a:lnTo>
                      <a:lnTo>
                        <a:pt x="1783" y="65"/>
                      </a:lnTo>
                      <a:lnTo>
                        <a:pt x="1777" y="68"/>
                      </a:lnTo>
                      <a:lnTo>
                        <a:pt x="1772" y="72"/>
                      </a:lnTo>
                      <a:lnTo>
                        <a:pt x="1767" y="77"/>
                      </a:lnTo>
                      <a:lnTo>
                        <a:pt x="1761" y="83"/>
                      </a:lnTo>
                      <a:lnTo>
                        <a:pt x="1757" y="90"/>
                      </a:lnTo>
                      <a:lnTo>
                        <a:pt x="1753" y="96"/>
                      </a:lnTo>
                      <a:lnTo>
                        <a:pt x="1750" y="104"/>
                      </a:lnTo>
                      <a:lnTo>
                        <a:pt x="1747" y="112"/>
                      </a:lnTo>
                      <a:lnTo>
                        <a:pt x="1745" y="120"/>
                      </a:lnTo>
                      <a:lnTo>
                        <a:pt x="1743" y="130"/>
                      </a:lnTo>
                      <a:lnTo>
                        <a:pt x="1741" y="140"/>
                      </a:lnTo>
                      <a:lnTo>
                        <a:pt x="1738" y="161"/>
                      </a:lnTo>
                      <a:lnTo>
                        <a:pt x="1736" y="183"/>
                      </a:lnTo>
                      <a:lnTo>
                        <a:pt x="1734" y="205"/>
                      </a:lnTo>
                      <a:lnTo>
                        <a:pt x="1733" y="228"/>
                      </a:lnTo>
                      <a:lnTo>
                        <a:pt x="1731" y="252"/>
                      </a:lnTo>
                      <a:lnTo>
                        <a:pt x="1731" y="275"/>
                      </a:lnTo>
                      <a:lnTo>
                        <a:pt x="1730" y="300"/>
                      </a:lnTo>
                      <a:lnTo>
                        <a:pt x="1730" y="324"/>
                      </a:lnTo>
                      <a:lnTo>
                        <a:pt x="1730" y="327"/>
                      </a:lnTo>
                      <a:lnTo>
                        <a:pt x="1730" y="329"/>
                      </a:lnTo>
                      <a:lnTo>
                        <a:pt x="1730" y="333"/>
                      </a:lnTo>
                      <a:lnTo>
                        <a:pt x="1730" y="334"/>
                      </a:lnTo>
                      <a:lnTo>
                        <a:pt x="1730" y="335"/>
                      </a:lnTo>
                      <a:lnTo>
                        <a:pt x="1730" y="336"/>
                      </a:lnTo>
                      <a:lnTo>
                        <a:pt x="1730" y="337"/>
                      </a:lnTo>
                      <a:lnTo>
                        <a:pt x="1730" y="344"/>
                      </a:lnTo>
                      <a:lnTo>
                        <a:pt x="1730" y="350"/>
                      </a:lnTo>
                      <a:lnTo>
                        <a:pt x="1730" y="357"/>
                      </a:lnTo>
                      <a:lnTo>
                        <a:pt x="1730" y="364"/>
                      </a:lnTo>
                      <a:lnTo>
                        <a:pt x="1730" y="379"/>
                      </a:lnTo>
                      <a:lnTo>
                        <a:pt x="1730" y="393"/>
                      </a:lnTo>
                      <a:lnTo>
                        <a:pt x="1730" y="407"/>
                      </a:lnTo>
                      <a:lnTo>
                        <a:pt x="1730" y="422"/>
                      </a:lnTo>
                      <a:lnTo>
                        <a:pt x="1731" y="458"/>
                      </a:lnTo>
                      <a:lnTo>
                        <a:pt x="1735" y="490"/>
                      </a:lnTo>
                      <a:lnTo>
                        <a:pt x="1737" y="507"/>
                      </a:lnTo>
                      <a:lnTo>
                        <a:pt x="1740" y="523"/>
                      </a:lnTo>
                      <a:lnTo>
                        <a:pt x="1743" y="539"/>
                      </a:lnTo>
                      <a:lnTo>
                        <a:pt x="1746" y="554"/>
                      </a:lnTo>
                      <a:lnTo>
                        <a:pt x="1751" y="567"/>
                      </a:lnTo>
                      <a:lnTo>
                        <a:pt x="1757" y="580"/>
                      </a:lnTo>
                      <a:lnTo>
                        <a:pt x="1760" y="585"/>
                      </a:lnTo>
                      <a:lnTo>
                        <a:pt x="1765" y="590"/>
                      </a:lnTo>
                      <a:lnTo>
                        <a:pt x="1769" y="595"/>
                      </a:lnTo>
                      <a:lnTo>
                        <a:pt x="1773" y="598"/>
                      </a:lnTo>
                      <a:lnTo>
                        <a:pt x="1778" y="602"/>
                      </a:lnTo>
                      <a:lnTo>
                        <a:pt x="1783" y="605"/>
                      </a:lnTo>
                      <a:lnTo>
                        <a:pt x="1788" y="607"/>
                      </a:lnTo>
                      <a:lnTo>
                        <a:pt x="1794" y="609"/>
                      </a:lnTo>
                      <a:lnTo>
                        <a:pt x="1807" y="612"/>
                      </a:lnTo>
                      <a:lnTo>
                        <a:pt x="1821" y="613"/>
                      </a:lnTo>
                      <a:lnTo>
                        <a:pt x="1834" y="612"/>
                      </a:lnTo>
                      <a:lnTo>
                        <a:pt x="1847" y="609"/>
                      </a:lnTo>
                      <a:lnTo>
                        <a:pt x="1853" y="607"/>
                      </a:lnTo>
                      <a:lnTo>
                        <a:pt x="1858" y="605"/>
                      </a:lnTo>
                      <a:lnTo>
                        <a:pt x="1863" y="602"/>
                      </a:lnTo>
                      <a:lnTo>
                        <a:pt x="1868" y="598"/>
                      </a:lnTo>
                      <a:lnTo>
                        <a:pt x="1872" y="595"/>
                      </a:lnTo>
                      <a:lnTo>
                        <a:pt x="1876" y="590"/>
                      </a:lnTo>
                      <a:lnTo>
                        <a:pt x="1880" y="585"/>
                      </a:lnTo>
                      <a:lnTo>
                        <a:pt x="1884" y="580"/>
                      </a:lnTo>
                      <a:lnTo>
                        <a:pt x="1890" y="567"/>
                      </a:lnTo>
                      <a:lnTo>
                        <a:pt x="1895" y="554"/>
                      </a:lnTo>
                      <a:lnTo>
                        <a:pt x="1899" y="539"/>
                      </a:lnTo>
                      <a:lnTo>
                        <a:pt x="1902" y="523"/>
                      </a:lnTo>
                      <a:lnTo>
                        <a:pt x="1905" y="507"/>
                      </a:lnTo>
                      <a:lnTo>
                        <a:pt x="1907" y="490"/>
                      </a:lnTo>
                      <a:lnTo>
                        <a:pt x="1910" y="458"/>
                      </a:lnTo>
                      <a:lnTo>
                        <a:pt x="1911" y="422"/>
                      </a:lnTo>
                      <a:lnTo>
                        <a:pt x="1911" y="407"/>
                      </a:lnTo>
                      <a:lnTo>
                        <a:pt x="1911" y="393"/>
                      </a:lnTo>
                      <a:lnTo>
                        <a:pt x="1911" y="379"/>
                      </a:lnTo>
                      <a:lnTo>
                        <a:pt x="1911" y="364"/>
                      </a:lnTo>
                      <a:lnTo>
                        <a:pt x="1911" y="357"/>
                      </a:lnTo>
                      <a:lnTo>
                        <a:pt x="1911" y="350"/>
                      </a:lnTo>
                      <a:lnTo>
                        <a:pt x="1911" y="344"/>
                      </a:lnTo>
                      <a:lnTo>
                        <a:pt x="1911" y="337"/>
                      </a:lnTo>
                      <a:lnTo>
                        <a:pt x="1911" y="336"/>
                      </a:lnTo>
                      <a:lnTo>
                        <a:pt x="1911" y="335"/>
                      </a:lnTo>
                      <a:lnTo>
                        <a:pt x="1911" y="334"/>
                      </a:lnTo>
                      <a:lnTo>
                        <a:pt x="1911" y="333"/>
                      </a:lnTo>
                      <a:lnTo>
                        <a:pt x="1911" y="329"/>
                      </a:lnTo>
                      <a:lnTo>
                        <a:pt x="1911" y="327"/>
                      </a:lnTo>
                      <a:lnTo>
                        <a:pt x="1911" y="324"/>
                      </a:lnTo>
                      <a:lnTo>
                        <a:pt x="1911" y="300"/>
                      </a:lnTo>
                      <a:lnTo>
                        <a:pt x="1911" y="275"/>
                      </a:lnTo>
                      <a:lnTo>
                        <a:pt x="1910" y="252"/>
                      </a:lnTo>
                      <a:lnTo>
                        <a:pt x="1909" y="228"/>
                      </a:lnTo>
                      <a:lnTo>
                        <a:pt x="1907" y="205"/>
                      </a:lnTo>
                      <a:lnTo>
                        <a:pt x="1905" y="183"/>
                      </a:lnTo>
                      <a:lnTo>
                        <a:pt x="1903" y="161"/>
                      </a:lnTo>
                      <a:lnTo>
                        <a:pt x="1900" y="140"/>
                      </a:lnTo>
                      <a:lnTo>
                        <a:pt x="1899" y="130"/>
                      </a:lnTo>
                      <a:lnTo>
                        <a:pt x="1897" y="120"/>
                      </a:lnTo>
                      <a:lnTo>
                        <a:pt x="1894" y="112"/>
                      </a:lnTo>
                      <a:lnTo>
                        <a:pt x="1891" y="104"/>
                      </a:lnTo>
                      <a:lnTo>
                        <a:pt x="1888" y="96"/>
                      </a:lnTo>
                      <a:lnTo>
                        <a:pt x="1883" y="90"/>
                      </a:lnTo>
                      <a:lnTo>
                        <a:pt x="1879" y="83"/>
                      </a:lnTo>
                      <a:lnTo>
                        <a:pt x="1874" y="77"/>
                      </a:lnTo>
                      <a:lnTo>
                        <a:pt x="1869" y="72"/>
                      </a:lnTo>
                      <a:lnTo>
                        <a:pt x="1864" y="68"/>
                      </a:lnTo>
                      <a:lnTo>
                        <a:pt x="1858" y="65"/>
                      </a:lnTo>
                      <a:lnTo>
                        <a:pt x="1852" y="62"/>
                      </a:lnTo>
                      <a:lnTo>
                        <a:pt x="1845" y="60"/>
                      </a:lnTo>
                      <a:lnTo>
                        <a:pt x="1836" y="58"/>
                      </a:lnTo>
                      <a:lnTo>
                        <a:pt x="1829" y="57"/>
                      </a:lnTo>
                      <a:lnTo>
                        <a:pt x="1821" y="57"/>
                      </a:lnTo>
                      <a:close/>
                    </a:path>
                  </a:pathLst>
                </a:custGeom>
                <a:solidFill>
                  <a:srgbClr val="00533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" name="Freeform 24"/>
                <p:cNvSpPr>
                  <a:spLocks/>
                </p:cNvSpPr>
                <p:nvPr/>
              </p:nvSpPr>
              <p:spPr bwMode="auto">
                <a:xfrm>
                  <a:off x="268" y="214"/>
                  <a:ext cx="214" cy="237"/>
                </a:xfrm>
                <a:custGeom>
                  <a:avLst/>
                  <a:gdLst>
                    <a:gd name="T0" fmla="*/ 0 w 5357"/>
                    <a:gd name="T1" fmla="*/ 0 h 5930"/>
                    <a:gd name="T2" fmla="*/ 0 w 5357"/>
                    <a:gd name="T3" fmla="*/ 0 h 5930"/>
                    <a:gd name="T4" fmla="*/ 0 w 5357"/>
                    <a:gd name="T5" fmla="*/ 0 h 5930"/>
                    <a:gd name="T6" fmla="*/ 0 w 5357"/>
                    <a:gd name="T7" fmla="*/ 0 h 5930"/>
                    <a:gd name="T8" fmla="*/ 0 w 5357"/>
                    <a:gd name="T9" fmla="*/ 0 h 5930"/>
                    <a:gd name="T10" fmla="*/ 0 w 5357"/>
                    <a:gd name="T11" fmla="*/ 0 h 5930"/>
                    <a:gd name="T12" fmla="*/ 0 w 5357"/>
                    <a:gd name="T13" fmla="*/ 0 h 5930"/>
                    <a:gd name="T14" fmla="*/ 0 w 5357"/>
                    <a:gd name="T15" fmla="*/ 0 h 5930"/>
                    <a:gd name="T16" fmla="*/ 0 w 5357"/>
                    <a:gd name="T17" fmla="*/ 0 h 5930"/>
                    <a:gd name="T18" fmla="*/ 0 w 5357"/>
                    <a:gd name="T19" fmla="*/ 0 h 5930"/>
                    <a:gd name="T20" fmla="*/ 0 w 5357"/>
                    <a:gd name="T21" fmla="*/ 0 h 5930"/>
                    <a:gd name="T22" fmla="*/ 0 w 5357"/>
                    <a:gd name="T23" fmla="*/ 0 h 5930"/>
                    <a:gd name="T24" fmla="*/ 0 w 5357"/>
                    <a:gd name="T25" fmla="*/ 0 h 5930"/>
                    <a:gd name="T26" fmla="*/ 0 w 5357"/>
                    <a:gd name="T27" fmla="*/ 0 h 5930"/>
                    <a:gd name="T28" fmla="*/ 0 w 5357"/>
                    <a:gd name="T29" fmla="*/ 0 h 5930"/>
                    <a:gd name="T30" fmla="*/ 0 w 5357"/>
                    <a:gd name="T31" fmla="*/ 0 h 5930"/>
                    <a:gd name="T32" fmla="*/ 0 w 5357"/>
                    <a:gd name="T33" fmla="*/ 0 h 5930"/>
                    <a:gd name="T34" fmla="*/ 0 w 5357"/>
                    <a:gd name="T35" fmla="*/ 0 h 5930"/>
                    <a:gd name="T36" fmla="*/ 0 w 5357"/>
                    <a:gd name="T37" fmla="*/ 0 h 5930"/>
                    <a:gd name="T38" fmla="*/ 0 w 5357"/>
                    <a:gd name="T39" fmla="*/ 0 h 5930"/>
                    <a:gd name="T40" fmla="*/ 0 w 5357"/>
                    <a:gd name="T41" fmla="*/ 0 h 5930"/>
                    <a:gd name="T42" fmla="*/ 0 w 5357"/>
                    <a:gd name="T43" fmla="*/ 0 h 5930"/>
                    <a:gd name="T44" fmla="*/ 0 w 5357"/>
                    <a:gd name="T45" fmla="*/ 0 h 5930"/>
                    <a:gd name="T46" fmla="*/ 0 w 5357"/>
                    <a:gd name="T47" fmla="*/ 0 h 5930"/>
                    <a:gd name="T48" fmla="*/ 0 w 5357"/>
                    <a:gd name="T49" fmla="*/ 0 h 5930"/>
                    <a:gd name="T50" fmla="*/ 0 w 5357"/>
                    <a:gd name="T51" fmla="*/ 0 h 5930"/>
                    <a:gd name="T52" fmla="*/ 0 w 5357"/>
                    <a:gd name="T53" fmla="*/ 0 h 5930"/>
                    <a:gd name="T54" fmla="*/ 0 w 5357"/>
                    <a:gd name="T55" fmla="*/ 0 h 5930"/>
                    <a:gd name="T56" fmla="*/ 0 w 5357"/>
                    <a:gd name="T57" fmla="*/ 0 h 5930"/>
                    <a:gd name="T58" fmla="*/ 0 w 5357"/>
                    <a:gd name="T59" fmla="*/ 0 h 5930"/>
                    <a:gd name="T60" fmla="*/ 0 w 5357"/>
                    <a:gd name="T61" fmla="*/ 0 h 5930"/>
                    <a:gd name="T62" fmla="*/ 0 w 5357"/>
                    <a:gd name="T63" fmla="*/ 0 h 5930"/>
                    <a:gd name="T64" fmla="*/ 0 w 5357"/>
                    <a:gd name="T65" fmla="*/ 0 h 5930"/>
                    <a:gd name="T66" fmla="*/ 0 w 5357"/>
                    <a:gd name="T67" fmla="*/ 0 h 59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357"/>
                    <a:gd name="T103" fmla="*/ 0 h 5930"/>
                    <a:gd name="T104" fmla="*/ 5357 w 5357"/>
                    <a:gd name="T105" fmla="*/ 5930 h 593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357" h="5930">
                      <a:moveTo>
                        <a:pt x="140" y="5458"/>
                      </a:moveTo>
                      <a:lnTo>
                        <a:pt x="138" y="4463"/>
                      </a:lnTo>
                      <a:lnTo>
                        <a:pt x="65" y="4461"/>
                      </a:lnTo>
                      <a:lnTo>
                        <a:pt x="63" y="4395"/>
                      </a:lnTo>
                      <a:lnTo>
                        <a:pt x="139" y="4354"/>
                      </a:lnTo>
                      <a:lnTo>
                        <a:pt x="139" y="1256"/>
                      </a:lnTo>
                      <a:lnTo>
                        <a:pt x="65" y="1162"/>
                      </a:lnTo>
                      <a:lnTo>
                        <a:pt x="60" y="1130"/>
                      </a:lnTo>
                      <a:lnTo>
                        <a:pt x="0" y="1026"/>
                      </a:lnTo>
                      <a:lnTo>
                        <a:pt x="17" y="1026"/>
                      </a:lnTo>
                      <a:lnTo>
                        <a:pt x="0" y="1022"/>
                      </a:lnTo>
                      <a:lnTo>
                        <a:pt x="1268" y="0"/>
                      </a:lnTo>
                      <a:lnTo>
                        <a:pt x="1712" y="86"/>
                      </a:lnTo>
                      <a:lnTo>
                        <a:pt x="1698" y="268"/>
                      </a:lnTo>
                      <a:lnTo>
                        <a:pt x="3608" y="268"/>
                      </a:lnTo>
                      <a:lnTo>
                        <a:pt x="3611" y="86"/>
                      </a:lnTo>
                      <a:lnTo>
                        <a:pt x="4115" y="0"/>
                      </a:lnTo>
                      <a:lnTo>
                        <a:pt x="5355" y="1026"/>
                      </a:lnTo>
                      <a:lnTo>
                        <a:pt x="5357" y="1026"/>
                      </a:lnTo>
                      <a:lnTo>
                        <a:pt x="5297" y="1130"/>
                      </a:lnTo>
                      <a:lnTo>
                        <a:pt x="5292" y="1162"/>
                      </a:lnTo>
                      <a:lnTo>
                        <a:pt x="5218" y="1256"/>
                      </a:lnTo>
                      <a:lnTo>
                        <a:pt x="5218" y="4354"/>
                      </a:lnTo>
                      <a:lnTo>
                        <a:pt x="5294" y="4395"/>
                      </a:lnTo>
                      <a:lnTo>
                        <a:pt x="5292" y="4461"/>
                      </a:lnTo>
                      <a:lnTo>
                        <a:pt x="5219" y="4463"/>
                      </a:lnTo>
                      <a:lnTo>
                        <a:pt x="5230" y="5452"/>
                      </a:lnTo>
                      <a:lnTo>
                        <a:pt x="5285" y="5453"/>
                      </a:lnTo>
                      <a:lnTo>
                        <a:pt x="5281" y="5905"/>
                      </a:lnTo>
                      <a:lnTo>
                        <a:pt x="3904" y="5905"/>
                      </a:lnTo>
                      <a:lnTo>
                        <a:pt x="3904" y="5838"/>
                      </a:lnTo>
                      <a:lnTo>
                        <a:pt x="3575" y="5838"/>
                      </a:lnTo>
                      <a:lnTo>
                        <a:pt x="3542" y="5848"/>
                      </a:lnTo>
                      <a:lnTo>
                        <a:pt x="3504" y="5859"/>
                      </a:lnTo>
                      <a:lnTo>
                        <a:pt x="3462" y="5867"/>
                      </a:lnTo>
                      <a:lnTo>
                        <a:pt x="3418" y="5876"/>
                      </a:lnTo>
                      <a:lnTo>
                        <a:pt x="3369" y="5884"/>
                      </a:lnTo>
                      <a:lnTo>
                        <a:pt x="3318" y="5892"/>
                      </a:lnTo>
                      <a:lnTo>
                        <a:pt x="3265" y="5899"/>
                      </a:lnTo>
                      <a:lnTo>
                        <a:pt x="3207" y="5905"/>
                      </a:lnTo>
                      <a:lnTo>
                        <a:pt x="3149" y="5911"/>
                      </a:lnTo>
                      <a:lnTo>
                        <a:pt x="3087" y="5915"/>
                      </a:lnTo>
                      <a:lnTo>
                        <a:pt x="3024" y="5920"/>
                      </a:lnTo>
                      <a:lnTo>
                        <a:pt x="2958" y="5923"/>
                      </a:lnTo>
                      <a:lnTo>
                        <a:pt x="2891" y="5926"/>
                      </a:lnTo>
                      <a:lnTo>
                        <a:pt x="2821" y="5928"/>
                      </a:lnTo>
                      <a:lnTo>
                        <a:pt x="2750" y="5929"/>
                      </a:lnTo>
                      <a:lnTo>
                        <a:pt x="2679" y="5930"/>
                      </a:lnTo>
                      <a:lnTo>
                        <a:pt x="2607" y="5929"/>
                      </a:lnTo>
                      <a:lnTo>
                        <a:pt x="2536" y="5928"/>
                      </a:lnTo>
                      <a:lnTo>
                        <a:pt x="2466" y="5926"/>
                      </a:lnTo>
                      <a:lnTo>
                        <a:pt x="2399" y="5923"/>
                      </a:lnTo>
                      <a:lnTo>
                        <a:pt x="2333" y="5920"/>
                      </a:lnTo>
                      <a:lnTo>
                        <a:pt x="2270" y="5915"/>
                      </a:lnTo>
                      <a:lnTo>
                        <a:pt x="2208" y="5911"/>
                      </a:lnTo>
                      <a:lnTo>
                        <a:pt x="2149" y="5905"/>
                      </a:lnTo>
                      <a:lnTo>
                        <a:pt x="2092" y="5899"/>
                      </a:lnTo>
                      <a:lnTo>
                        <a:pt x="2039" y="5892"/>
                      </a:lnTo>
                      <a:lnTo>
                        <a:pt x="1988" y="5884"/>
                      </a:lnTo>
                      <a:lnTo>
                        <a:pt x="1939" y="5876"/>
                      </a:lnTo>
                      <a:lnTo>
                        <a:pt x="1894" y="5867"/>
                      </a:lnTo>
                      <a:lnTo>
                        <a:pt x="1853" y="5859"/>
                      </a:lnTo>
                      <a:lnTo>
                        <a:pt x="1815" y="5848"/>
                      </a:lnTo>
                      <a:lnTo>
                        <a:pt x="1782" y="5838"/>
                      </a:lnTo>
                      <a:lnTo>
                        <a:pt x="1453" y="5838"/>
                      </a:lnTo>
                      <a:lnTo>
                        <a:pt x="1453" y="5905"/>
                      </a:lnTo>
                      <a:lnTo>
                        <a:pt x="76" y="5905"/>
                      </a:lnTo>
                      <a:lnTo>
                        <a:pt x="76" y="5461"/>
                      </a:lnTo>
                      <a:lnTo>
                        <a:pt x="140" y="5458"/>
                      </a:lnTo>
                      <a:close/>
                    </a:path>
                  </a:pathLst>
                </a:custGeom>
                <a:solidFill>
                  <a:srgbClr val="8D2A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" name="Freeform 25"/>
                <p:cNvSpPr>
                  <a:spLocks/>
                </p:cNvSpPr>
                <p:nvPr/>
              </p:nvSpPr>
              <p:spPr bwMode="auto">
                <a:xfrm>
                  <a:off x="274" y="251"/>
                  <a:ext cx="54" cy="10"/>
                </a:xfrm>
                <a:custGeom>
                  <a:avLst/>
                  <a:gdLst>
                    <a:gd name="T0" fmla="*/ 0 w 1342"/>
                    <a:gd name="T1" fmla="*/ 0 h 251"/>
                    <a:gd name="T2" fmla="*/ 0 w 1342"/>
                    <a:gd name="T3" fmla="*/ 0 h 251"/>
                    <a:gd name="T4" fmla="*/ 0 w 1342"/>
                    <a:gd name="T5" fmla="*/ 0 h 251"/>
                    <a:gd name="T6" fmla="*/ 0 w 1342"/>
                    <a:gd name="T7" fmla="*/ 0 h 251"/>
                    <a:gd name="T8" fmla="*/ 0 w 1342"/>
                    <a:gd name="T9" fmla="*/ 0 h 251"/>
                    <a:gd name="T10" fmla="*/ 0 w 1342"/>
                    <a:gd name="T11" fmla="*/ 0 h 251"/>
                    <a:gd name="T12" fmla="*/ 0 w 1342"/>
                    <a:gd name="T13" fmla="*/ 0 h 251"/>
                    <a:gd name="T14" fmla="*/ 0 w 1342"/>
                    <a:gd name="T15" fmla="*/ 0 h 251"/>
                    <a:gd name="T16" fmla="*/ 0 w 1342"/>
                    <a:gd name="T17" fmla="*/ 0 h 251"/>
                    <a:gd name="T18" fmla="*/ 0 w 1342"/>
                    <a:gd name="T19" fmla="*/ 0 h 251"/>
                    <a:gd name="T20" fmla="*/ 0 w 1342"/>
                    <a:gd name="T21" fmla="*/ 0 h 2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42"/>
                    <a:gd name="T34" fmla="*/ 0 h 251"/>
                    <a:gd name="T35" fmla="*/ 1342 w 1342"/>
                    <a:gd name="T36" fmla="*/ 251 h 25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42" h="251">
                      <a:moveTo>
                        <a:pt x="0" y="177"/>
                      </a:moveTo>
                      <a:lnTo>
                        <a:pt x="199" y="178"/>
                      </a:lnTo>
                      <a:lnTo>
                        <a:pt x="680" y="0"/>
                      </a:lnTo>
                      <a:lnTo>
                        <a:pt x="1154" y="177"/>
                      </a:lnTo>
                      <a:lnTo>
                        <a:pt x="1342" y="177"/>
                      </a:lnTo>
                      <a:lnTo>
                        <a:pt x="1342" y="251"/>
                      </a:lnTo>
                      <a:lnTo>
                        <a:pt x="1154" y="251"/>
                      </a:lnTo>
                      <a:lnTo>
                        <a:pt x="678" y="73"/>
                      </a:lnTo>
                      <a:lnTo>
                        <a:pt x="201" y="251"/>
                      </a:lnTo>
                      <a:lnTo>
                        <a:pt x="0" y="251"/>
                      </a:lnTo>
                      <a:lnTo>
                        <a:pt x="0" y="177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" name="Freeform 26"/>
                <p:cNvSpPr>
                  <a:spLocks/>
                </p:cNvSpPr>
                <p:nvPr/>
              </p:nvSpPr>
              <p:spPr bwMode="auto">
                <a:xfrm>
                  <a:off x="277" y="258"/>
                  <a:ext cx="51" cy="33"/>
                </a:xfrm>
                <a:custGeom>
                  <a:avLst/>
                  <a:gdLst>
                    <a:gd name="T0" fmla="*/ 0 w 1273"/>
                    <a:gd name="T1" fmla="*/ 0 h 839"/>
                    <a:gd name="T2" fmla="*/ 0 w 1273"/>
                    <a:gd name="T3" fmla="*/ 0 h 839"/>
                    <a:gd name="T4" fmla="*/ 0 w 1273"/>
                    <a:gd name="T5" fmla="*/ 0 h 839"/>
                    <a:gd name="T6" fmla="*/ 0 w 1273"/>
                    <a:gd name="T7" fmla="*/ 0 h 839"/>
                    <a:gd name="T8" fmla="*/ 0 w 1273"/>
                    <a:gd name="T9" fmla="*/ 0 h 839"/>
                    <a:gd name="T10" fmla="*/ 0 w 1273"/>
                    <a:gd name="T11" fmla="*/ 0 h 839"/>
                    <a:gd name="T12" fmla="*/ 0 w 1273"/>
                    <a:gd name="T13" fmla="*/ 0 h 839"/>
                    <a:gd name="T14" fmla="*/ 0 w 1273"/>
                    <a:gd name="T15" fmla="*/ 0 h 839"/>
                    <a:gd name="T16" fmla="*/ 0 w 1273"/>
                    <a:gd name="T17" fmla="*/ 0 h 839"/>
                    <a:gd name="T18" fmla="*/ 0 w 1273"/>
                    <a:gd name="T19" fmla="*/ 0 h 839"/>
                    <a:gd name="T20" fmla="*/ 0 w 1273"/>
                    <a:gd name="T21" fmla="*/ 0 h 839"/>
                    <a:gd name="T22" fmla="*/ 0 w 1273"/>
                    <a:gd name="T23" fmla="*/ 0 h 839"/>
                    <a:gd name="T24" fmla="*/ 0 w 1273"/>
                    <a:gd name="T25" fmla="*/ 0 h 839"/>
                    <a:gd name="T26" fmla="*/ 0 w 1273"/>
                    <a:gd name="T27" fmla="*/ 0 h 839"/>
                    <a:gd name="T28" fmla="*/ 0 w 1273"/>
                    <a:gd name="T29" fmla="*/ 0 h 839"/>
                    <a:gd name="T30" fmla="*/ 0 w 1273"/>
                    <a:gd name="T31" fmla="*/ 0 h 839"/>
                    <a:gd name="T32" fmla="*/ 0 w 1273"/>
                    <a:gd name="T33" fmla="*/ 0 h 839"/>
                    <a:gd name="T34" fmla="*/ 0 w 1273"/>
                    <a:gd name="T35" fmla="*/ 0 h 839"/>
                    <a:gd name="T36" fmla="*/ 0 w 1273"/>
                    <a:gd name="T37" fmla="*/ 0 h 8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73"/>
                    <a:gd name="T58" fmla="*/ 0 h 839"/>
                    <a:gd name="T59" fmla="*/ 1273 w 1273"/>
                    <a:gd name="T60" fmla="*/ 839 h 83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73" h="839">
                      <a:moveTo>
                        <a:pt x="2" y="315"/>
                      </a:moveTo>
                      <a:lnTo>
                        <a:pt x="154" y="315"/>
                      </a:lnTo>
                      <a:lnTo>
                        <a:pt x="154" y="171"/>
                      </a:lnTo>
                      <a:lnTo>
                        <a:pt x="611" y="0"/>
                      </a:lnTo>
                      <a:lnTo>
                        <a:pt x="1060" y="174"/>
                      </a:lnTo>
                      <a:lnTo>
                        <a:pt x="1060" y="315"/>
                      </a:lnTo>
                      <a:lnTo>
                        <a:pt x="1199" y="317"/>
                      </a:lnTo>
                      <a:lnTo>
                        <a:pt x="1199" y="315"/>
                      </a:lnTo>
                      <a:lnTo>
                        <a:pt x="1273" y="315"/>
                      </a:lnTo>
                      <a:lnTo>
                        <a:pt x="1273" y="626"/>
                      </a:lnTo>
                      <a:lnTo>
                        <a:pt x="1213" y="626"/>
                      </a:lnTo>
                      <a:lnTo>
                        <a:pt x="1214" y="835"/>
                      </a:lnTo>
                      <a:lnTo>
                        <a:pt x="1024" y="839"/>
                      </a:lnTo>
                      <a:lnTo>
                        <a:pt x="1024" y="260"/>
                      </a:lnTo>
                      <a:lnTo>
                        <a:pt x="609" y="104"/>
                      </a:lnTo>
                      <a:lnTo>
                        <a:pt x="193" y="258"/>
                      </a:lnTo>
                      <a:lnTo>
                        <a:pt x="192" y="839"/>
                      </a:lnTo>
                      <a:lnTo>
                        <a:pt x="0" y="838"/>
                      </a:lnTo>
                      <a:lnTo>
                        <a:pt x="2" y="315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9" name="Rectangle 27"/>
                <p:cNvSpPr>
                  <a:spLocks noChangeArrowheads="1"/>
                </p:cNvSpPr>
                <p:nvPr/>
              </p:nvSpPr>
              <p:spPr bwMode="auto">
                <a:xfrm>
                  <a:off x="320" y="264"/>
                  <a:ext cx="5" cy="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30" name="Rectangle 28"/>
                <p:cNvSpPr>
                  <a:spLocks noChangeArrowheads="1"/>
                </p:cNvSpPr>
                <p:nvPr/>
              </p:nvSpPr>
              <p:spPr bwMode="auto">
                <a:xfrm>
                  <a:off x="277" y="264"/>
                  <a:ext cx="5" cy="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31" name="Rectangle 29"/>
                <p:cNvSpPr>
                  <a:spLocks noChangeArrowheads="1"/>
                </p:cNvSpPr>
                <p:nvPr/>
              </p:nvSpPr>
              <p:spPr bwMode="auto">
                <a:xfrm>
                  <a:off x="277" y="293"/>
                  <a:ext cx="7" cy="94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32" name="Freeform 30"/>
                <p:cNvSpPr>
                  <a:spLocks noEditPoints="1"/>
                </p:cNvSpPr>
                <p:nvPr/>
              </p:nvSpPr>
              <p:spPr bwMode="auto">
                <a:xfrm>
                  <a:off x="318" y="293"/>
                  <a:ext cx="114" cy="94"/>
                </a:xfrm>
                <a:custGeom>
                  <a:avLst/>
                  <a:gdLst>
                    <a:gd name="T0" fmla="*/ 0 w 2870"/>
                    <a:gd name="T1" fmla="*/ 0 h 2362"/>
                    <a:gd name="T2" fmla="*/ 0 w 2870"/>
                    <a:gd name="T3" fmla="*/ 0 h 2362"/>
                    <a:gd name="T4" fmla="*/ 0 w 2870"/>
                    <a:gd name="T5" fmla="*/ 0 h 2362"/>
                    <a:gd name="T6" fmla="*/ 0 w 2870"/>
                    <a:gd name="T7" fmla="*/ 0 h 2362"/>
                    <a:gd name="T8" fmla="*/ 0 w 2870"/>
                    <a:gd name="T9" fmla="*/ 0 h 2362"/>
                    <a:gd name="T10" fmla="*/ 0 w 2870"/>
                    <a:gd name="T11" fmla="*/ 0 h 2362"/>
                    <a:gd name="T12" fmla="*/ 0 w 2870"/>
                    <a:gd name="T13" fmla="*/ 0 h 2362"/>
                    <a:gd name="T14" fmla="*/ 0 w 2870"/>
                    <a:gd name="T15" fmla="*/ 0 h 2362"/>
                    <a:gd name="T16" fmla="*/ 0 w 2870"/>
                    <a:gd name="T17" fmla="*/ 0 h 2362"/>
                    <a:gd name="T18" fmla="*/ 0 w 2870"/>
                    <a:gd name="T19" fmla="*/ 0 h 2362"/>
                    <a:gd name="T20" fmla="*/ 0 w 2870"/>
                    <a:gd name="T21" fmla="*/ 0 h 2362"/>
                    <a:gd name="T22" fmla="*/ 0 w 2870"/>
                    <a:gd name="T23" fmla="*/ 0 h 2362"/>
                    <a:gd name="T24" fmla="*/ 0 w 2870"/>
                    <a:gd name="T25" fmla="*/ 0 h 2362"/>
                    <a:gd name="T26" fmla="*/ 0 w 2870"/>
                    <a:gd name="T27" fmla="*/ 0 h 2362"/>
                    <a:gd name="T28" fmla="*/ 0 w 2870"/>
                    <a:gd name="T29" fmla="*/ 0 h 2362"/>
                    <a:gd name="T30" fmla="*/ 0 w 2870"/>
                    <a:gd name="T31" fmla="*/ 0 h 2362"/>
                    <a:gd name="T32" fmla="*/ 0 w 2870"/>
                    <a:gd name="T33" fmla="*/ 0 h 2362"/>
                    <a:gd name="T34" fmla="*/ 0 w 2870"/>
                    <a:gd name="T35" fmla="*/ 0 h 2362"/>
                    <a:gd name="T36" fmla="*/ 0 w 2870"/>
                    <a:gd name="T37" fmla="*/ 0 h 2362"/>
                    <a:gd name="T38" fmla="*/ 0 w 2870"/>
                    <a:gd name="T39" fmla="*/ 0 h 2362"/>
                    <a:gd name="T40" fmla="*/ 0 w 2870"/>
                    <a:gd name="T41" fmla="*/ 0 h 2362"/>
                    <a:gd name="T42" fmla="*/ 0 w 2870"/>
                    <a:gd name="T43" fmla="*/ 0 h 2362"/>
                    <a:gd name="T44" fmla="*/ 0 w 2870"/>
                    <a:gd name="T45" fmla="*/ 0 h 2362"/>
                    <a:gd name="T46" fmla="*/ 0 w 2870"/>
                    <a:gd name="T47" fmla="*/ 0 h 2362"/>
                    <a:gd name="T48" fmla="*/ 0 w 2870"/>
                    <a:gd name="T49" fmla="*/ 0 h 2362"/>
                    <a:gd name="T50" fmla="*/ 0 w 2870"/>
                    <a:gd name="T51" fmla="*/ 0 h 2362"/>
                    <a:gd name="T52" fmla="*/ 0 w 2870"/>
                    <a:gd name="T53" fmla="*/ 0 h 2362"/>
                    <a:gd name="T54" fmla="*/ 0 w 2870"/>
                    <a:gd name="T55" fmla="*/ 0 h 2362"/>
                    <a:gd name="T56" fmla="*/ 0 w 2870"/>
                    <a:gd name="T57" fmla="*/ 0 h 2362"/>
                    <a:gd name="T58" fmla="*/ 0 w 2870"/>
                    <a:gd name="T59" fmla="*/ 0 h 2362"/>
                    <a:gd name="T60" fmla="*/ 0 w 2870"/>
                    <a:gd name="T61" fmla="*/ 0 h 2362"/>
                    <a:gd name="T62" fmla="*/ 0 w 2870"/>
                    <a:gd name="T63" fmla="*/ 0 h 2362"/>
                    <a:gd name="T64" fmla="*/ 0 w 2870"/>
                    <a:gd name="T65" fmla="*/ 0 h 2362"/>
                    <a:gd name="T66" fmla="*/ 0 w 2870"/>
                    <a:gd name="T67" fmla="*/ 0 h 2362"/>
                    <a:gd name="T68" fmla="*/ 0 w 2870"/>
                    <a:gd name="T69" fmla="*/ 0 h 2362"/>
                    <a:gd name="T70" fmla="*/ 0 w 2870"/>
                    <a:gd name="T71" fmla="*/ 0 h 2362"/>
                    <a:gd name="T72" fmla="*/ 0 w 2870"/>
                    <a:gd name="T73" fmla="*/ 0 h 2362"/>
                    <a:gd name="T74" fmla="*/ 0 w 2870"/>
                    <a:gd name="T75" fmla="*/ 0 h 2362"/>
                    <a:gd name="T76" fmla="*/ 0 w 2870"/>
                    <a:gd name="T77" fmla="*/ 0 h 2362"/>
                    <a:gd name="T78" fmla="*/ 0 w 2870"/>
                    <a:gd name="T79" fmla="*/ 0 h 2362"/>
                    <a:gd name="T80" fmla="*/ 0 w 2870"/>
                    <a:gd name="T81" fmla="*/ 0 h 2362"/>
                    <a:gd name="T82" fmla="*/ 0 w 2870"/>
                    <a:gd name="T83" fmla="*/ 0 h 2362"/>
                    <a:gd name="T84" fmla="*/ 0 w 2870"/>
                    <a:gd name="T85" fmla="*/ 0 h 2362"/>
                    <a:gd name="T86" fmla="*/ 0 w 2870"/>
                    <a:gd name="T87" fmla="*/ 0 h 2362"/>
                    <a:gd name="T88" fmla="*/ 0 w 2870"/>
                    <a:gd name="T89" fmla="*/ 0 h 2362"/>
                    <a:gd name="T90" fmla="*/ 0 w 2870"/>
                    <a:gd name="T91" fmla="*/ 0 h 2362"/>
                    <a:gd name="T92" fmla="*/ 0 w 2870"/>
                    <a:gd name="T93" fmla="*/ 0 h 2362"/>
                    <a:gd name="T94" fmla="*/ 0 w 2870"/>
                    <a:gd name="T95" fmla="*/ 0 h 2362"/>
                    <a:gd name="T96" fmla="*/ 0 w 2870"/>
                    <a:gd name="T97" fmla="*/ 0 h 2362"/>
                    <a:gd name="T98" fmla="*/ 0 w 2870"/>
                    <a:gd name="T99" fmla="*/ 0 h 2362"/>
                    <a:gd name="T100" fmla="*/ 0 w 2870"/>
                    <a:gd name="T101" fmla="*/ 0 h 2362"/>
                    <a:gd name="T102" fmla="*/ 0 w 2870"/>
                    <a:gd name="T103" fmla="*/ 0 h 2362"/>
                    <a:gd name="T104" fmla="*/ 0 w 2870"/>
                    <a:gd name="T105" fmla="*/ 0 h 2362"/>
                    <a:gd name="T106" fmla="*/ 0 w 2870"/>
                    <a:gd name="T107" fmla="*/ 0 h 2362"/>
                    <a:gd name="T108" fmla="*/ 0 w 2870"/>
                    <a:gd name="T109" fmla="*/ 0 h 2362"/>
                    <a:gd name="T110" fmla="*/ 0 w 2870"/>
                    <a:gd name="T111" fmla="*/ 0 h 2362"/>
                    <a:gd name="T112" fmla="*/ 0 w 2870"/>
                    <a:gd name="T113" fmla="*/ 0 h 2362"/>
                    <a:gd name="T114" fmla="*/ 0 w 2870"/>
                    <a:gd name="T115" fmla="*/ 0 h 236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870"/>
                    <a:gd name="T175" fmla="*/ 0 h 2362"/>
                    <a:gd name="T176" fmla="*/ 2870 w 2870"/>
                    <a:gd name="T177" fmla="*/ 2362 h 236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870" h="2362">
                      <a:moveTo>
                        <a:pt x="0" y="0"/>
                      </a:moveTo>
                      <a:lnTo>
                        <a:pt x="192" y="0"/>
                      </a:lnTo>
                      <a:lnTo>
                        <a:pt x="192" y="917"/>
                      </a:lnTo>
                      <a:lnTo>
                        <a:pt x="394" y="917"/>
                      </a:lnTo>
                      <a:lnTo>
                        <a:pt x="396" y="284"/>
                      </a:lnTo>
                      <a:lnTo>
                        <a:pt x="396" y="270"/>
                      </a:lnTo>
                      <a:lnTo>
                        <a:pt x="397" y="258"/>
                      </a:lnTo>
                      <a:lnTo>
                        <a:pt x="399" y="246"/>
                      </a:lnTo>
                      <a:lnTo>
                        <a:pt x="401" y="234"/>
                      </a:lnTo>
                      <a:lnTo>
                        <a:pt x="404" y="221"/>
                      </a:lnTo>
                      <a:lnTo>
                        <a:pt x="408" y="210"/>
                      </a:lnTo>
                      <a:lnTo>
                        <a:pt x="412" y="198"/>
                      </a:lnTo>
                      <a:lnTo>
                        <a:pt x="417" y="186"/>
                      </a:lnTo>
                      <a:lnTo>
                        <a:pt x="422" y="175"/>
                      </a:lnTo>
                      <a:lnTo>
                        <a:pt x="428" y="165"/>
                      </a:lnTo>
                      <a:lnTo>
                        <a:pt x="434" y="155"/>
                      </a:lnTo>
                      <a:lnTo>
                        <a:pt x="441" y="144"/>
                      </a:lnTo>
                      <a:lnTo>
                        <a:pt x="448" y="134"/>
                      </a:lnTo>
                      <a:lnTo>
                        <a:pt x="456" y="125"/>
                      </a:lnTo>
                      <a:lnTo>
                        <a:pt x="464" y="116"/>
                      </a:lnTo>
                      <a:lnTo>
                        <a:pt x="473" y="107"/>
                      </a:lnTo>
                      <a:lnTo>
                        <a:pt x="482" y="99"/>
                      </a:lnTo>
                      <a:lnTo>
                        <a:pt x="491" y="91"/>
                      </a:lnTo>
                      <a:lnTo>
                        <a:pt x="501" y="84"/>
                      </a:lnTo>
                      <a:lnTo>
                        <a:pt x="511" y="77"/>
                      </a:lnTo>
                      <a:lnTo>
                        <a:pt x="522" y="70"/>
                      </a:lnTo>
                      <a:lnTo>
                        <a:pt x="532" y="64"/>
                      </a:lnTo>
                      <a:lnTo>
                        <a:pt x="544" y="58"/>
                      </a:lnTo>
                      <a:lnTo>
                        <a:pt x="556" y="53"/>
                      </a:lnTo>
                      <a:lnTo>
                        <a:pt x="567" y="49"/>
                      </a:lnTo>
                      <a:lnTo>
                        <a:pt x="580" y="45"/>
                      </a:lnTo>
                      <a:lnTo>
                        <a:pt x="592" y="42"/>
                      </a:lnTo>
                      <a:lnTo>
                        <a:pt x="604" y="39"/>
                      </a:lnTo>
                      <a:lnTo>
                        <a:pt x="617" y="37"/>
                      </a:lnTo>
                      <a:lnTo>
                        <a:pt x="630" y="35"/>
                      </a:lnTo>
                      <a:lnTo>
                        <a:pt x="643" y="34"/>
                      </a:lnTo>
                      <a:lnTo>
                        <a:pt x="656" y="34"/>
                      </a:lnTo>
                      <a:lnTo>
                        <a:pt x="670" y="34"/>
                      </a:lnTo>
                      <a:lnTo>
                        <a:pt x="683" y="35"/>
                      </a:lnTo>
                      <a:lnTo>
                        <a:pt x="696" y="37"/>
                      </a:lnTo>
                      <a:lnTo>
                        <a:pt x="709" y="39"/>
                      </a:lnTo>
                      <a:lnTo>
                        <a:pt x="721" y="42"/>
                      </a:lnTo>
                      <a:lnTo>
                        <a:pt x="734" y="45"/>
                      </a:lnTo>
                      <a:lnTo>
                        <a:pt x="746" y="49"/>
                      </a:lnTo>
                      <a:lnTo>
                        <a:pt x="758" y="53"/>
                      </a:lnTo>
                      <a:lnTo>
                        <a:pt x="769" y="58"/>
                      </a:lnTo>
                      <a:lnTo>
                        <a:pt x="780" y="64"/>
                      </a:lnTo>
                      <a:lnTo>
                        <a:pt x="792" y="70"/>
                      </a:lnTo>
                      <a:lnTo>
                        <a:pt x="802" y="77"/>
                      </a:lnTo>
                      <a:lnTo>
                        <a:pt x="812" y="84"/>
                      </a:lnTo>
                      <a:lnTo>
                        <a:pt x="822" y="91"/>
                      </a:lnTo>
                      <a:lnTo>
                        <a:pt x="832" y="99"/>
                      </a:lnTo>
                      <a:lnTo>
                        <a:pt x="841" y="107"/>
                      </a:lnTo>
                      <a:lnTo>
                        <a:pt x="849" y="116"/>
                      </a:lnTo>
                      <a:lnTo>
                        <a:pt x="857" y="125"/>
                      </a:lnTo>
                      <a:lnTo>
                        <a:pt x="866" y="134"/>
                      </a:lnTo>
                      <a:lnTo>
                        <a:pt x="873" y="144"/>
                      </a:lnTo>
                      <a:lnTo>
                        <a:pt x="879" y="155"/>
                      </a:lnTo>
                      <a:lnTo>
                        <a:pt x="885" y="165"/>
                      </a:lnTo>
                      <a:lnTo>
                        <a:pt x="891" y="175"/>
                      </a:lnTo>
                      <a:lnTo>
                        <a:pt x="896" y="186"/>
                      </a:lnTo>
                      <a:lnTo>
                        <a:pt x="901" y="198"/>
                      </a:lnTo>
                      <a:lnTo>
                        <a:pt x="906" y="210"/>
                      </a:lnTo>
                      <a:lnTo>
                        <a:pt x="909" y="221"/>
                      </a:lnTo>
                      <a:lnTo>
                        <a:pt x="912" y="234"/>
                      </a:lnTo>
                      <a:lnTo>
                        <a:pt x="914" y="246"/>
                      </a:lnTo>
                      <a:lnTo>
                        <a:pt x="916" y="258"/>
                      </a:lnTo>
                      <a:lnTo>
                        <a:pt x="917" y="270"/>
                      </a:lnTo>
                      <a:lnTo>
                        <a:pt x="918" y="284"/>
                      </a:lnTo>
                      <a:lnTo>
                        <a:pt x="916" y="917"/>
                      </a:lnTo>
                      <a:lnTo>
                        <a:pt x="1015" y="917"/>
                      </a:lnTo>
                      <a:lnTo>
                        <a:pt x="1038" y="917"/>
                      </a:lnTo>
                      <a:lnTo>
                        <a:pt x="1170" y="917"/>
                      </a:lnTo>
                      <a:lnTo>
                        <a:pt x="1172" y="284"/>
                      </a:lnTo>
                      <a:lnTo>
                        <a:pt x="1172" y="270"/>
                      </a:lnTo>
                      <a:lnTo>
                        <a:pt x="1173" y="258"/>
                      </a:lnTo>
                      <a:lnTo>
                        <a:pt x="1175" y="246"/>
                      </a:lnTo>
                      <a:lnTo>
                        <a:pt x="1177" y="234"/>
                      </a:lnTo>
                      <a:lnTo>
                        <a:pt x="1180" y="221"/>
                      </a:lnTo>
                      <a:lnTo>
                        <a:pt x="1183" y="210"/>
                      </a:lnTo>
                      <a:lnTo>
                        <a:pt x="1187" y="198"/>
                      </a:lnTo>
                      <a:lnTo>
                        <a:pt x="1193" y="186"/>
                      </a:lnTo>
                      <a:lnTo>
                        <a:pt x="1198" y="175"/>
                      </a:lnTo>
                      <a:lnTo>
                        <a:pt x="1204" y="165"/>
                      </a:lnTo>
                      <a:lnTo>
                        <a:pt x="1210" y="155"/>
                      </a:lnTo>
                      <a:lnTo>
                        <a:pt x="1217" y="144"/>
                      </a:lnTo>
                      <a:lnTo>
                        <a:pt x="1224" y="134"/>
                      </a:lnTo>
                      <a:lnTo>
                        <a:pt x="1231" y="125"/>
                      </a:lnTo>
                      <a:lnTo>
                        <a:pt x="1240" y="116"/>
                      </a:lnTo>
                      <a:lnTo>
                        <a:pt x="1249" y="107"/>
                      </a:lnTo>
                      <a:lnTo>
                        <a:pt x="1257" y="99"/>
                      </a:lnTo>
                      <a:lnTo>
                        <a:pt x="1267" y="91"/>
                      </a:lnTo>
                      <a:lnTo>
                        <a:pt x="1277" y="84"/>
                      </a:lnTo>
                      <a:lnTo>
                        <a:pt x="1287" y="77"/>
                      </a:lnTo>
                      <a:lnTo>
                        <a:pt x="1298" y="70"/>
                      </a:lnTo>
                      <a:lnTo>
                        <a:pt x="1308" y="64"/>
                      </a:lnTo>
                      <a:lnTo>
                        <a:pt x="1320" y="58"/>
                      </a:lnTo>
                      <a:lnTo>
                        <a:pt x="1331" y="53"/>
                      </a:lnTo>
                      <a:lnTo>
                        <a:pt x="1343" y="49"/>
                      </a:lnTo>
                      <a:lnTo>
                        <a:pt x="1355" y="45"/>
                      </a:lnTo>
                      <a:lnTo>
                        <a:pt x="1368" y="42"/>
                      </a:lnTo>
                      <a:lnTo>
                        <a:pt x="1380" y="39"/>
                      </a:lnTo>
                      <a:lnTo>
                        <a:pt x="1393" y="37"/>
                      </a:lnTo>
                      <a:lnTo>
                        <a:pt x="1406" y="35"/>
                      </a:lnTo>
                      <a:lnTo>
                        <a:pt x="1419" y="34"/>
                      </a:lnTo>
                      <a:lnTo>
                        <a:pt x="1432" y="34"/>
                      </a:lnTo>
                      <a:lnTo>
                        <a:pt x="1446" y="34"/>
                      </a:lnTo>
                      <a:lnTo>
                        <a:pt x="1459" y="35"/>
                      </a:lnTo>
                      <a:lnTo>
                        <a:pt x="1472" y="37"/>
                      </a:lnTo>
                      <a:lnTo>
                        <a:pt x="1485" y="39"/>
                      </a:lnTo>
                      <a:lnTo>
                        <a:pt x="1497" y="42"/>
                      </a:lnTo>
                      <a:lnTo>
                        <a:pt x="1509" y="45"/>
                      </a:lnTo>
                      <a:lnTo>
                        <a:pt x="1522" y="49"/>
                      </a:lnTo>
                      <a:lnTo>
                        <a:pt x="1534" y="53"/>
                      </a:lnTo>
                      <a:lnTo>
                        <a:pt x="1545" y="58"/>
                      </a:lnTo>
                      <a:lnTo>
                        <a:pt x="1556" y="64"/>
                      </a:lnTo>
                      <a:lnTo>
                        <a:pt x="1568" y="70"/>
                      </a:lnTo>
                      <a:lnTo>
                        <a:pt x="1578" y="77"/>
                      </a:lnTo>
                      <a:lnTo>
                        <a:pt x="1588" y="84"/>
                      </a:lnTo>
                      <a:lnTo>
                        <a:pt x="1597" y="91"/>
                      </a:lnTo>
                      <a:lnTo>
                        <a:pt x="1608" y="99"/>
                      </a:lnTo>
                      <a:lnTo>
                        <a:pt x="1616" y="107"/>
                      </a:lnTo>
                      <a:lnTo>
                        <a:pt x="1625" y="116"/>
                      </a:lnTo>
                      <a:lnTo>
                        <a:pt x="1633" y="125"/>
                      </a:lnTo>
                      <a:lnTo>
                        <a:pt x="1640" y="134"/>
                      </a:lnTo>
                      <a:lnTo>
                        <a:pt x="1649" y="144"/>
                      </a:lnTo>
                      <a:lnTo>
                        <a:pt x="1655" y="155"/>
                      </a:lnTo>
                      <a:lnTo>
                        <a:pt x="1661" y="165"/>
                      </a:lnTo>
                      <a:lnTo>
                        <a:pt x="1667" y="175"/>
                      </a:lnTo>
                      <a:lnTo>
                        <a:pt x="1672" y="186"/>
                      </a:lnTo>
                      <a:lnTo>
                        <a:pt x="1677" y="198"/>
                      </a:lnTo>
                      <a:lnTo>
                        <a:pt x="1681" y="210"/>
                      </a:lnTo>
                      <a:lnTo>
                        <a:pt x="1685" y="221"/>
                      </a:lnTo>
                      <a:lnTo>
                        <a:pt x="1688" y="234"/>
                      </a:lnTo>
                      <a:lnTo>
                        <a:pt x="1690" y="246"/>
                      </a:lnTo>
                      <a:lnTo>
                        <a:pt x="1692" y="258"/>
                      </a:lnTo>
                      <a:lnTo>
                        <a:pt x="1693" y="270"/>
                      </a:lnTo>
                      <a:lnTo>
                        <a:pt x="1693" y="284"/>
                      </a:lnTo>
                      <a:lnTo>
                        <a:pt x="1692" y="917"/>
                      </a:lnTo>
                      <a:lnTo>
                        <a:pt x="1828" y="917"/>
                      </a:lnTo>
                      <a:lnTo>
                        <a:pt x="1853" y="917"/>
                      </a:lnTo>
                      <a:lnTo>
                        <a:pt x="1949" y="917"/>
                      </a:lnTo>
                      <a:lnTo>
                        <a:pt x="1950" y="284"/>
                      </a:lnTo>
                      <a:lnTo>
                        <a:pt x="1951" y="270"/>
                      </a:lnTo>
                      <a:lnTo>
                        <a:pt x="1952" y="258"/>
                      </a:lnTo>
                      <a:lnTo>
                        <a:pt x="1953" y="246"/>
                      </a:lnTo>
                      <a:lnTo>
                        <a:pt x="1956" y="234"/>
                      </a:lnTo>
                      <a:lnTo>
                        <a:pt x="1959" y="221"/>
                      </a:lnTo>
                      <a:lnTo>
                        <a:pt x="1962" y="210"/>
                      </a:lnTo>
                      <a:lnTo>
                        <a:pt x="1966" y="198"/>
                      </a:lnTo>
                      <a:lnTo>
                        <a:pt x="1972" y="186"/>
                      </a:lnTo>
                      <a:lnTo>
                        <a:pt x="1977" y="175"/>
                      </a:lnTo>
                      <a:lnTo>
                        <a:pt x="1982" y="165"/>
                      </a:lnTo>
                      <a:lnTo>
                        <a:pt x="1989" y="155"/>
                      </a:lnTo>
                      <a:lnTo>
                        <a:pt x="1995" y="144"/>
                      </a:lnTo>
                      <a:lnTo>
                        <a:pt x="2002" y="134"/>
                      </a:lnTo>
                      <a:lnTo>
                        <a:pt x="2010" y="125"/>
                      </a:lnTo>
                      <a:lnTo>
                        <a:pt x="2019" y="116"/>
                      </a:lnTo>
                      <a:lnTo>
                        <a:pt x="2027" y="107"/>
                      </a:lnTo>
                      <a:lnTo>
                        <a:pt x="2036" y="99"/>
                      </a:lnTo>
                      <a:lnTo>
                        <a:pt x="2045" y="91"/>
                      </a:lnTo>
                      <a:lnTo>
                        <a:pt x="2056" y="84"/>
                      </a:lnTo>
                      <a:lnTo>
                        <a:pt x="2066" y="77"/>
                      </a:lnTo>
                      <a:lnTo>
                        <a:pt x="2076" y="70"/>
                      </a:lnTo>
                      <a:lnTo>
                        <a:pt x="2087" y="64"/>
                      </a:lnTo>
                      <a:lnTo>
                        <a:pt x="2099" y="58"/>
                      </a:lnTo>
                      <a:lnTo>
                        <a:pt x="2110" y="53"/>
                      </a:lnTo>
                      <a:lnTo>
                        <a:pt x="2122" y="49"/>
                      </a:lnTo>
                      <a:lnTo>
                        <a:pt x="2133" y="45"/>
                      </a:lnTo>
                      <a:lnTo>
                        <a:pt x="2146" y="42"/>
                      </a:lnTo>
                      <a:lnTo>
                        <a:pt x="2159" y="39"/>
                      </a:lnTo>
                      <a:lnTo>
                        <a:pt x="2171" y="37"/>
                      </a:lnTo>
                      <a:lnTo>
                        <a:pt x="2185" y="35"/>
                      </a:lnTo>
                      <a:lnTo>
                        <a:pt x="2198" y="34"/>
                      </a:lnTo>
                      <a:lnTo>
                        <a:pt x="2211" y="34"/>
                      </a:lnTo>
                      <a:lnTo>
                        <a:pt x="2225" y="34"/>
                      </a:lnTo>
                      <a:lnTo>
                        <a:pt x="2238" y="35"/>
                      </a:lnTo>
                      <a:lnTo>
                        <a:pt x="2250" y="37"/>
                      </a:lnTo>
                      <a:lnTo>
                        <a:pt x="2264" y="39"/>
                      </a:lnTo>
                      <a:lnTo>
                        <a:pt x="2276" y="42"/>
                      </a:lnTo>
                      <a:lnTo>
                        <a:pt x="2288" y="45"/>
                      </a:lnTo>
                      <a:lnTo>
                        <a:pt x="2301" y="49"/>
                      </a:lnTo>
                      <a:lnTo>
                        <a:pt x="2312" y="53"/>
                      </a:lnTo>
                      <a:lnTo>
                        <a:pt x="2324" y="58"/>
                      </a:lnTo>
                      <a:lnTo>
                        <a:pt x="2335" y="64"/>
                      </a:lnTo>
                      <a:lnTo>
                        <a:pt x="2346" y="70"/>
                      </a:lnTo>
                      <a:lnTo>
                        <a:pt x="2356" y="77"/>
                      </a:lnTo>
                      <a:lnTo>
                        <a:pt x="2366" y="84"/>
                      </a:lnTo>
                      <a:lnTo>
                        <a:pt x="2376" y="91"/>
                      </a:lnTo>
                      <a:lnTo>
                        <a:pt x="2386" y="99"/>
                      </a:lnTo>
                      <a:lnTo>
                        <a:pt x="2395" y="107"/>
                      </a:lnTo>
                      <a:lnTo>
                        <a:pt x="2404" y="116"/>
                      </a:lnTo>
                      <a:lnTo>
                        <a:pt x="2412" y="125"/>
                      </a:lnTo>
                      <a:lnTo>
                        <a:pt x="2419" y="134"/>
                      </a:lnTo>
                      <a:lnTo>
                        <a:pt x="2427" y="144"/>
                      </a:lnTo>
                      <a:lnTo>
                        <a:pt x="2434" y="155"/>
                      </a:lnTo>
                      <a:lnTo>
                        <a:pt x="2440" y="165"/>
                      </a:lnTo>
                      <a:lnTo>
                        <a:pt x="2446" y="175"/>
                      </a:lnTo>
                      <a:lnTo>
                        <a:pt x="2451" y="186"/>
                      </a:lnTo>
                      <a:lnTo>
                        <a:pt x="2455" y="198"/>
                      </a:lnTo>
                      <a:lnTo>
                        <a:pt x="2459" y="210"/>
                      </a:lnTo>
                      <a:lnTo>
                        <a:pt x="2464" y="221"/>
                      </a:lnTo>
                      <a:lnTo>
                        <a:pt x="2467" y="234"/>
                      </a:lnTo>
                      <a:lnTo>
                        <a:pt x="2469" y="246"/>
                      </a:lnTo>
                      <a:lnTo>
                        <a:pt x="2471" y="258"/>
                      </a:lnTo>
                      <a:lnTo>
                        <a:pt x="2472" y="270"/>
                      </a:lnTo>
                      <a:lnTo>
                        <a:pt x="2472" y="284"/>
                      </a:lnTo>
                      <a:lnTo>
                        <a:pt x="2471" y="917"/>
                      </a:lnTo>
                      <a:lnTo>
                        <a:pt x="2679" y="917"/>
                      </a:lnTo>
                      <a:lnTo>
                        <a:pt x="2679" y="0"/>
                      </a:lnTo>
                      <a:lnTo>
                        <a:pt x="2870" y="0"/>
                      </a:lnTo>
                      <a:lnTo>
                        <a:pt x="2870" y="2362"/>
                      </a:lnTo>
                      <a:lnTo>
                        <a:pt x="2679" y="2362"/>
                      </a:lnTo>
                      <a:lnTo>
                        <a:pt x="2679" y="1275"/>
                      </a:lnTo>
                      <a:lnTo>
                        <a:pt x="192" y="1275"/>
                      </a:lnTo>
                      <a:lnTo>
                        <a:pt x="192" y="2362"/>
                      </a:lnTo>
                      <a:lnTo>
                        <a:pt x="0" y="2362"/>
                      </a:lnTo>
                      <a:lnTo>
                        <a:pt x="0" y="0"/>
                      </a:lnTo>
                      <a:close/>
                      <a:moveTo>
                        <a:pt x="2679" y="1195"/>
                      </a:moveTo>
                      <a:lnTo>
                        <a:pt x="2679" y="1155"/>
                      </a:lnTo>
                      <a:lnTo>
                        <a:pt x="192" y="1155"/>
                      </a:lnTo>
                      <a:lnTo>
                        <a:pt x="192" y="1195"/>
                      </a:lnTo>
                      <a:lnTo>
                        <a:pt x="2679" y="1195"/>
                      </a:lnTo>
                      <a:close/>
                      <a:moveTo>
                        <a:pt x="2679" y="1075"/>
                      </a:moveTo>
                      <a:lnTo>
                        <a:pt x="2679" y="1032"/>
                      </a:lnTo>
                      <a:lnTo>
                        <a:pt x="1853" y="1032"/>
                      </a:lnTo>
                      <a:lnTo>
                        <a:pt x="1828" y="1032"/>
                      </a:lnTo>
                      <a:lnTo>
                        <a:pt x="1038" y="1032"/>
                      </a:lnTo>
                      <a:lnTo>
                        <a:pt x="1015" y="1032"/>
                      </a:lnTo>
                      <a:lnTo>
                        <a:pt x="192" y="1032"/>
                      </a:lnTo>
                      <a:lnTo>
                        <a:pt x="192" y="1075"/>
                      </a:lnTo>
                      <a:lnTo>
                        <a:pt x="2679" y="1075"/>
                      </a:lnTo>
                      <a:close/>
                      <a:moveTo>
                        <a:pt x="192" y="963"/>
                      </a:moveTo>
                      <a:lnTo>
                        <a:pt x="192" y="997"/>
                      </a:lnTo>
                      <a:lnTo>
                        <a:pt x="340" y="997"/>
                      </a:lnTo>
                      <a:lnTo>
                        <a:pt x="969" y="997"/>
                      </a:lnTo>
                      <a:lnTo>
                        <a:pt x="1015" y="997"/>
                      </a:lnTo>
                      <a:lnTo>
                        <a:pt x="1038" y="997"/>
                      </a:lnTo>
                      <a:lnTo>
                        <a:pt x="1116" y="997"/>
                      </a:lnTo>
                      <a:lnTo>
                        <a:pt x="1745" y="997"/>
                      </a:lnTo>
                      <a:lnTo>
                        <a:pt x="1828" y="997"/>
                      </a:lnTo>
                      <a:lnTo>
                        <a:pt x="1853" y="997"/>
                      </a:lnTo>
                      <a:lnTo>
                        <a:pt x="1894" y="997"/>
                      </a:lnTo>
                      <a:lnTo>
                        <a:pt x="2523" y="997"/>
                      </a:lnTo>
                      <a:lnTo>
                        <a:pt x="2679" y="997"/>
                      </a:lnTo>
                      <a:lnTo>
                        <a:pt x="2679" y="963"/>
                      </a:lnTo>
                      <a:lnTo>
                        <a:pt x="2648" y="963"/>
                      </a:lnTo>
                      <a:lnTo>
                        <a:pt x="2648" y="962"/>
                      </a:lnTo>
                      <a:lnTo>
                        <a:pt x="2439" y="962"/>
                      </a:lnTo>
                      <a:lnTo>
                        <a:pt x="2439" y="305"/>
                      </a:lnTo>
                      <a:lnTo>
                        <a:pt x="2439" y="293"/>
                      </a:lnTo>
                      <a:lnTo>
                        <a:pt x="2438" y="282"/>
                      </a:lnTo>
                      <a:lnTo>
                        <a:pt x="2436" y="269"/>
                      </a:lnTo>
                      <a:lnTo>
                        <a:pt x="2434" y="258"/>
                      </a:lnTo>
                      <a:lnTo>
                        <a:pt x="2432" y="248"/>
                      </a:lnTo>
                      <a:lnTo>
                        <a:pt x="2429" y="237"/>
                      </a:lnTo>
                      <a:lnTo>
                        <a:pt x="2425" y="225"/>
                      </a:lnTo>
                      <a:lnTo>
                        <a:pt x="2420" y="215"/>
                      </a:lnTo>
                      <a:lnTo>
                        <a:pt x="2416" y="205"/>
                      </a:lnTo>
                      <a:lnTo>
                        <a:pt x="2411" y="196"/>
                      </a:lnTo>
                      <a:lnTo>
                        <a:pt x="2406" y="185"/>
                      </a:lnTo>
                      <a:lnTo>
                        <a:pt x="2400" y="176"/>
                      </a:lnTo>
                      <a:lnTo>
                        <a:pt x="2393" y="167"/>
                      </a:lnTo>
                      <a:lnTo>
                        <a:pt x="2387" y="159"/>
                      </a:lnTo>
                      <a:lnTo>
                        <a:pt x="2379" y="151"/>
                      </a:lnTo>
                      <a:lnTo>
                        <a:pt x="2371" y="142"/>
                      </a:lnTo>
                      <a:lnTo>
                        <a:pt x="2364" y="134"/>
                      </a:lnTo>
                      <a:lnTo>
                        <a:pt x="2356" y="127"/>
                      </a:lnTo>
                      <a:lnTo>
                        <a:pt x="2347" y="121"/>
                      </a:lnTo>
                      <a:lnTo>
                        <a:pt x="2337" y="114"/>
                      </a:lnTo>
                      <a:lnTo>
                        <a:pt x="2328" y="107"/>
                      </a:lnTo>
                      <a:lnTo>
                        <a:pt x="2319" y="102"/>
                      </a:lnTo>
                      <a:lnTo>
                        <a:pt x="2310" y="97"/>
                      </a:lnTo>
                      <a:lnTo>
                        <a:pt x="2300" y="93"/>
                      </a:lnTo>
                      <a:lnTo>
                        <a:pt x="2289" y="89"/>
                      </a:lnTo>
                      <a:lnTo>
                        <a:pt x="2278" y="85"/>
                      </a:lnTo>
                      <a:lnTo>
                        <a:pt x="2268" y="82"/>
                      </a:lnTo>
                      <a:lnTo>
                        <a:pt x="2256" y="79"/>
                      </a:lnTo>
                      <a:lnTo>
                        <a:pt x="2245" y="77"/>
                      </a:lnTo>
                      <a:lnTo>
                        <a:pt x="2234" y="76"/>
                      </a:lnTo>
                      <a:lnTo>
                        <a:pt x="2223" y="75"/>
                      </a:lnTo>
                      <a:lnTo>
                        <a:pt x="2210" y="75"/>
                      </a:lnTo>
                      <a:lnTo>
                        <a:pt x="2199" y="75"/>
                      </a:lnTo>
                      <a:lnTo>
                        <a:pt x="2187" y="76"/>
                      </a:lnTo>
                      <a:lnTo>
                        <a:pt x="2175" y="77"/>
                      </a:lnTo>
                      <a:lnTo>
                        <a:pt x="2164" y="79"/>
                      </a:lnTo>
                      <a:lnTo>
                        <a:pt x="2154" y="82"/>
                      </a:lnTo>
                      <a:lnTo>
                        <a:pt x="2143" y="85"/>
                      </a:lnTo>
                      <a:lnTo>
                        <a:pt x="2132" y="89"/>
                      </a:lnTo>
                      <a:lnTo>
                        <a:pt x="2122" y="93"/>
                      </a:lnTo>
                      <a:lnTo>
                        <a:pt x="2112" y="97"/>
                      </a:lnTo>
                      <a:lnTo>
                        <a:pt x="2102" y="102"/>
                      </a:lnTo>
                      <a:lnTo>
                        <a:pt x="2092" y="107"/>
                      </a:lnTo>
                      <a:lnTo>
                        <a:pt x="2083" y="114"/>
                      </a:lnTo>
                      <a:lnTo>
                        <a:pt x="2074" y="121"/>
                      </a:lnTo>
                      <a:lnTo>
                        <a:pt x="2066" y="127"/>
                      </a:lnTo>
                      <a:lnTo>
                        <a:pt x="2058" y="134"/>
                      </a:lnTo>
                      <a:lnTo>
                        <a:pt x="2049" y="142"/>
                      </a:lnTo>
                      <a:lnTo>
                        <a:pt x="2042" y="151"/>
                      </a:lnTo>
                      <a:lnTo>
                        <a:pt x="2035" y="159"/>
                      </a:lnTo>
                      <a:lnTo>
                        <a:pt x="2028" y="167"/>
                      </a:lnTo>
                      <a:lnTo>
                        <a:pt x="2022" y="176"/>
                      </a:lnTo>
                      <a:lnTo>
                        <a:pt x="2016" y="185"/>
                      </a:lnTo>
                      <a:lnTo>
                        <a:pt x="2009" y="196"/>
                      </a:lnTo>
                      <a:lnTo>
                        <a:pt x="2005" y="205"/>
                      </a:lnTo>
                      <a:lnTo>
                        <a:pt x="2000" y="215"/>
                      </a:lnTo>
                      <a:lnTo>
                        <a:pt x="1996" y="225"/>
                      </a:lnTo>
                      <a:lnTo>
                        <a:pt x="1992" y="237"/>
                      </a:lnTo>
                      <a:lnTo>
                        <a:pt x="1989" y="248"/>
                      </a:lnTo>
                      <a:lnTo>
                        <a:pt x="1987" y="258"/>
                      </a:lnTo>
                      <a:lnTo>
                        <a:pt x="1985" y="269"/>
                      </a:lnTo>
                      <a:lnTo>
                        <a:pt x="1983" y="282"/>
                      </a:lnTo>
                      <a:lnTo>
                        <a:pt x="1983" y="293"/>
                      </a:lnTo>
                      <a:lnTo>
                        <a:pt x="1982" y="305"/>
                      </a:lnTo>
                      <a:lnTo>
                        <a:pt x="1982" y="962"/>
                      </a:lnTo>
                      <a:lnTo>
                        <a:pt x="1864" y="962"/>
                      </a:lnTo>
                      <a:lnTo>
                        <a:pt x="1864" y="963"/>
                      </a:lnTo>
                      <a:lnTo>
                        <a:pt x="1853" y="963"/>
                      </a:lnTo>
                      <a:lnTo>
                        <a:pt x="1828" y="963"/>
                      </a:lnTo>
                      <a:lnTo>
                        <a:pt x="1777" y="963"/>
                      </a:lnTo>
                      <a:lnTo>
                        <a:pt x="1777" y="962"/>
                      </a:lnTo>
                      <a:lnTo>
                        <a:pt x="1660" y="962"/>
                      </a:lnTo>
                      <a:lnTo>
                        <a:pt x="1660" y="305"/>
                      </a:lnTo>
                      <a:lnTo>
                        <a:pt x="1660" y="293"/>
                      </a:lnTo>
                      <a:lnTo>
                        <a:pt x="1659" y="282"/>
                      </a:lnTo>
                      <a:lnTo>
                        <a:pt x="1658" y="269"/>
                      </a:lnTo>
                      <a:lnTo>
                        <a:pt x="1656" y="258"/>
                      </a:lnTo>
                      <a:lnTo>
                        <a:pt x="1653" y="248"/>
                      </a:lnTo>
                      <a:lnTo>
                        <a:pt x="1650" y="237"/>
                      </a:lnTo>
                      <a:lnTo>
                        <a:pt x="1647" y="225"/>
                      </a:lnTo>
                      <a:lnTo>
                        <a:pt x="1642" y="215"/>
                      </a:lnTo>
                      <a:lnTo>
                        <a:pt x="1637" y="205"/>
                      </a:lnTo>
                      <a:lnTo>
                        <a:pt x="1632" y="196"/>
                      </a:lnTo>
                      <a:lnTo>
                        <a:pt x="1627" y="185"/>
                      </a:lnTo>
                      <a:lnTo>
                        <a:pt x="1621" y="176"/>
                      </a:lnTo>
                      <a:lnTo>
                        <a:pt x="1615" y="167"/>
                      </a:lnTo>
                      <a:lnTo>
                        <a:pt x="1608" y="159"/>
                      </a:lnTo>
                      <a:lnTo>
                        <a:pt x="1600" y="151"/>
                      </a:lnTo>
                      <a:lnTo>
                        <a:pt x="1593" y="142"/>
                      </a:lnTo>
                      <a:lnTo>
                        <a:pt x="1585" y="134"/>
                      </a:lnTo>
                      <a:lnTo>
                        <a:pt x="1577" y="127"/>
                      </a:lnTo>
                      <a:lnTo>
                        <a:pt x="1569" y="121"/>
                      </a:lnTo>
                      <a:lnTo>
                        <a:pt x="1559" y="114"/>
                      </a:lnTo>
                      <a:lnTo>
                        <a:pt x="1550" y="107"/>
                      </a:lnTo>
                      <a:lnTo>
                        <a:pt x="1540" y="102"/>
                      </a:lnTo>
                      <a:lnTo>
                        <a:pt x="1531" y="97"/>
                      </a:lnTo>
                      <a:lnTo>
                        <a:pt x="1521" y="93"/>
                      </a:lnTo>
                      <a:lnTo>
                        <a:pt x="1510" y="89"/>
                      </a:lnTo>
                      <a:lnTo>
                        <a:pt x="1500" y="85"/>
                      </a:lnTo>
                      <a:lnTo>
                        <a:pt x="1489" y="82"/>
                      </a:lnTo>
                      <a:lnTo>
                        <a:pt x="1477" y="79"/>
                      </a:lnTo>
                      <a:lnTo>
                        <a:pt x="1466" y="77"/>
                      </a:lnTo>
                      <a:lnTo>
                        <a:pt x="1455" y="76"/>
                      </a:lnTo>
                      <a:lnTo>
                        <a:pt x="1444" y="75"/>
                      </a:lnTo>
                      <a:lnTo>
                        <a:pt x="1432" y="75"/>
                      </a:lnTo>
                      <a:lnTo>
                        <a:pt x="1420" y="75"/>
                      </a:lnTo>
                      <a:lnTo>
                        <a:pt x="1409" y="76"/>
                      </a:lnTo>
                      <a:lnTo>
                        <a:pt x="1398" y="77"/>
                      </a:lnTo>
                      <a:lnTo>
                        <a:pt x="1386" y="79"/>
                      </a:lnTo>
                      <a:lnTo>
                        <a:pt x="1375" y="82"/>
                      </a:lnTo>
                      <a:lnTo>
                        <a:pt x="1365" y="85"/>
                      </a:lnTo>
                      <a:lnTo>
                        <a:pt x="1353" y="89"/>
                      </a:lnTo>
                      <a:lnTo>
                        <a:pt x="1343" y="93"/>
                      </a:lnTo>
                      <a:lnTo>
                        <a:pt x="1333" y="97"/>
                      </a:lnTo>
                      <a:lnTo>
                        <a:pt x="1324" y="102"/>
                      </a:lnTo>
                      <a:lnTo>
                        <a:pt x="1313" y="107"/>
                      </a:lnTo>
                      <a:lnTo>
                        <a:pt x="1304" y="114"/>
                      </a:lnTo>
                      <a:lnTo>
                        <a:pt x="1296" y="121"/>
                      </a:lnTo>
                      <a:lnTo>
                        <a:pt x="1287" y="127"/>
                      </a:lnTo>
                      <a:lnTo>
                        <a:pt x="1279" y="134"/>
                      </a:lnTo>
                      <a:lnTo>
                        <a:pt x="1270" y="142"/>
                      </a:lnTo>
                      <a:lnTo>
                        <a:pt x="1263" y="151"/>
                      </a:lnTo>
                      <a:lnTo>
                        <a:pt x="1256" y="159"/>
                      </a:lnTo>
                      <a:lnTo>
                        <a:pt x="1249" y="167"/>
                      </a:lnTo>
                      <a:lnTo>
                        <a:pt x="1243" y="176"/>
                      </a:lnTo>
                      <a:lnTo>
                        <a:pt x="1237" y="185"/>
                      </a:lnTo>
                      <a:lnTo>
                        <a:pt x="1231" y="196"/>
                      </a:lnTo>
                      <a:lnTo>
                        <a:pt x="1226" y="205"/>
                      </a:lnTo>
                      <a:lnTo>
                        <a:pt x="1221" y="215"/>
                      </a:lnTo>
                      <a:lnTo>
                        <a:pt x="1217" y="225"/>
                      </a:lnTo>
                      <a:lnTo>
                        <a:pt x="1214" y="237"/>
                      </a:lnTo>
                      <a:lnTo>
                        <a:pt x="1211" y="248"/>
                      </a:lnTo>
                      <a:lnTo>
                        <a:pt x="1208" y="258"/>
                      </a:lnTo>
                      <a:lnTo>
                        <a:pt x="1206" y="269"/>
                      </a:lnTo>
                      <a:lnTo>
                        <a:pt x="1205" y="282"/>
                      </a:lnTo>
                      <a:lnTo>
                        <a:pt x="1204" y="293"/>
                      </a:lnTo>
                      <a:lnTo>
                        <a:pt x="1204" y="305"/>
                      </a:lnTo>
                      <a:lnTo>
                        <a:pt x="1203" y="962"/>
                      </a:lnTo>
                      <a:lnTo>
                        <a:pt x="1051" y="962"/>
                      </a:lnTo>
                      <a:lnTo>
                        <a:pt x="1051" y="963"/>
                      </a:lnTo>
                      <a:lnTo>
                        <a:pt x="1038" y="963"/>
                      </a:lnTo>
                      <a:lnTo>
                        <a:pt x="1015" y="963"/>
                      </a:lnTo>
                      <a:lnTo>
                        <a:pt x="1001" y="963"/>
                      </a:lnTo>
                      <a:lnTo>
                        <a:pt x="1001" y="962"/>
                      </a:lnTo>
                      <a:lnTo>
                        <a:pt x="884" y="962"/>
                      </a:lnTo>
                      <a:lnTo>
                        <a:pt x="885" y="305"/>
                      </a:lnTo>
                      <a:lnTo>
                        <a:pt x="884" y="293"/>
                      </a:lnTo>
                      <a:lnTo>
                        <a:pt x="883" y="282"/>
                      </a:lnTo>
                      <a:lnTo>
                        <a:pt x="882" y="269"/>
                      </a:lnTo>
                      <a:lnTo>
                        <a:pt x="880" y="258"/>
                      </a:lnTo>
                      <a:lnTo>
                        <a:pt x="877" y="248"/>
                      </a:lnTo>
                      <a:lnTo>
                        <a:pt x="874" y="237"/>
                      </a:lnTo>
                      <a:lnTo>
                        <a:pt x="871" y="225"/>
                      </a:lnTo>
                      <a:lnTo>
                        <a:pt x="867" y="215"/>
                      </a:lnTo>
                      <a:lnTo>
                        <a:pt x="861" y="205"/>
                      </a:lnTo>
                      <a:lnTo>
                        <a:pt x="856" y="196"/>
                      </a:lnTo>
                      <a:lnTo>
                        <a:pt x="851" y="185"/>
                      </a:lnTo>
                      <a:lnTo>
                        <a:pt x="845" y="176"/>
                      </a:lnTo>
                      <a:lnTo>
                        <a:pt x="839" y="167"/>
                      </a:lnTo>
                      <a:lnTo>
                        <a:pt x="832" y="159"/>
                      </a:lnTo>
                      <a:lnTo>
                        <a:pt x="825" y="151"/>
                      </a:lnTo>
                      <a:lnTo>
                        <a:pt x="817" y="142"/>
                      </a:lnTo>
                      <a:lnTo>
                        <a:pt x="809" y="134"/>
                      </a:lnTo>
                      <a:lnTo>
                        <a:pt x="801" y="127"/>
                      </a:lnTo>
                      <a:lnTo>
                        <a:pt x="793" y="121"/>
                      </a:lnTo>
                      <a:lnTo>
                        <a:pt x="784" y="114"/>
                      </a:lnTo>
                      <a:lnTo>
                        <a:pt x="774" y="107"/>
                      </a:lnTo>
                      <a:lnTo>
                        <a:pt x="765" y="102"/>
                      </a:lnTo>
                      <a:lnTo>
                        <a:pt x="755" y="97"/>
                      </a:lnTo>
                      <a:lnTo>
                        <a:pt x="745" y="93"/>
                      </a:lnTo>
                      <a:lnTo>
                        <a:pt x="734" y="89"/>
                      </a:lnTo>
                      <a:lnTo>
                        <a:pt x="724" y="85"/>
                      </a:lnTo>
                      <a:lnTo>
                        <a:pt x="713" y="82"/>
                      </a:lnTo>
                      <a:lnTo>
                        <a:pt x="702" y="79"/>
                      </a:lnTo>
                      <a:lnTo>
                        <a:pt x="690" y="77"/>
                      </a:lnTo>
                      <a:lnTo>
                        <a:pt x="679" y="76"/>
                      </a:lnTo>
                      <a:lnTo>
                        <a:pt x="668" y="75"/>
                      </a:lnTo>
                      <a:lnTo>
                        <a:pt x="656" y="75"/>
                      </a:lnTo>
                      <a:lnTo>
                        <a:pt x="644" y="75"/>
                      </a:lnTo>
                      <a:lnTo>
                        <a:pt x="633" y="76"/>
                      </a:lnTo>
                      <a:lnTo>
                        <a:pt x="622" y="77"/>
                      </a:lnTo>
                      <a:lnTo>
                        <a:pt x="610" y="79"/>
                      </a:lnTo>
                      <a:lnTo>
                        <a:pt x="599" y="82"/>
                      </a:lnTo>
                      <a:lnTo>
                        <a:pt x="589" y="85"/>
                      </a:lnTo>
                      <a:lnTo>
                        <a:pt x="578" y="89"/>
                      </a:lnTo>
                      <a:lnTo>
                        <a:pt x="567" y="93"/>
                      </a:lnTo>
                      <a:lnTo>
                        <a:pt x="557" y="97"/>
                      </a:lnTo>
                      <a:lnTo>
                        <a:pt x="548" y="102"/>
                      </a:lnTo>
                      <a:lnTo>
                        <a:pt x="538" y="107"/>
                      </a:lnTo>
                      <a:lnTo>
                        <a:pt x="528" y="114"/>
                      </a:lnTo>
                      <a:lnTo>
                        <a:pt x="520" y="121"/>
                      </a:lnTo>
                      <a:lnTo>
                        <a:pt x="511" y="127"/>
                      </a:lnTo>
                      <a:lnTo>
                        <a:pt x="503" y="134"/>
                      </a:lnTo>
                      <a:lnTo>
                        <a:pt x="494" y="142"/>
                      </a:lnTo>
                      <a:lnTo>
                        <a:pt x="487" y="151"/>
                      </a:lnTo>
                      <a:lnTo>
                        <a:pt x="480" y="159"/>
                      </a:lnTo>
                      <a:lnTo>
                        <a:pt x="473" y="167"/>
                      </a:lnTo>
                      <a:lnTo>
                        <a:pt x="467" y="176"/>
                      </a:lnTo>
                      <a:lnTo>
                        <a:pt x="461" y="185"/>
                      </a:lnTo>
                      <a:lnTo>
                        <a:pt x="456" y="196"/>
                      </a:lnTo>
                      <a:lnTo>
                        <a:pt x="450" y="205"/>
                      </a:lnTo>
                      <a:lnTo>
                        <a:pt x="446" y="215"/>
                      </a:lnTo>
                      <a:lnTo>
                        <a:pt x="441" y="225"/>
                      </a:lnTo>
                      <a:lnTo>
                        <a:pt x="438" y="237"/>
                      </a:lnTo>
                      <a:lnTo>
                        <a:pt x="435" y="248"/>
                      </a:lnTo>
                      <a:lnTo>
                        <a:pt x="432" y="258"/>
                      </a:lnTo>
                      <a:lnTo>
                        <a:pt x="430" y="269"/>
                      </a:lnTo>
                      <a:lnTo>
                        <a:pt x="429" y="282"/>
                      </a:lnTo>
                      <a:lnTo>
                        <a:pt x="428" y="293"/>
                      </a:lnTo>
                      <a:lnTo>
                        <a:pt x="428" y="305"/>
                      </a:lnTo>
                      <a:lnTo>
                        <a:pt x="428" y="962"/>
                      </a:lnTo>
                      <a:lnTo>
                        <a:pt x="310" y="962"/>
                      </a:lnTo>
                      <a:lnTo>
                        <a:pt x="310" y="963"/>
                      </a:lnTo>
                      <a:lnTo>
                        <a:pt x="192" y="963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3" name="Rectangle 31"/>
                <p:cNvSpPr>
                  <a:spLocks noChangeArrowheads="1"/>
                </p:cNvSpPr>
                <p:nvPr/>
              </p:nvSpPr>
              <p:spPr bwMode="auto">
                <a:xfrm>
                  <a:off x="286" y="306"/>
                  <a:ext cx="4" cy="4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34" name="Rectangle 32"/>
                <p:cNvSpPr>
                  <a:spLocks noChangeArrowheads="1"/>
                </p:cNvSpPr>
                <p:nvPr/>
              </p:nvSpPr>
              <p:spPr bwMode="auto">
                <a:xfrm>
                  <a:off x="286" y="311"/>
                  <a:ext cx="4" cy="17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35" name="Rectangle 33"/>
                <p:cNvSpPr>
                  <a:spLocks noChangeArrowheads="1"/>
                </p:cNvSpPr>
                <p:nvPr/>
              </p:nvSpPr>
              <p:spPr bwMode="auto">
                <a:xfrm>
                  <a:off x="286" y="359"/>
                  <a:ext cx="4" cy="24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36" name="Freeform 34"/>
                <p:cNvSpPr>
                  <a:spLocks/>
                </p:cNvSpPr>
                <p:nvPr/>
              </p:nvSpPr>
              <p:spPr bwMode="auto">
                <a:xfrm>
                  <a:off x="286" y="345"/>
                  <a:ext cx="30" cy="12"/>
                </a:xfrm>
                <a:custGeom>
                  <a:avLst/>
                  <a:gdLst>
                    <a:gd name="T0" fmla="*/ 0 w 764"/>
                    <a:gd name="T1" fmla="*/ 0 h 308"/>
                    <a:gd name="T2" fmla="*/ 0 w 764"/>
                    <a:gd name="T3" fmla="*/ 0 h 308"/>
                    <a:gd name="T4" fmla="*/ 0 w 764"/>
                    <a:gd name="T5" fmla="*/ 0 h 308"/>
                    <a:gd name="T6" fmla="*/ 0 w 764"/>
                    <a:gd name="T7" fmla="*/ 0 h 308"/>
                    <a:gd name="T8" fmla="*/ 0 w 764"/>
                    <a:gd name="T9" fmla="*/ 0 h 308"/>
                    <a:gd name="T10" fmla="*/ 0 w 764"/>
                    <a:gd name="T11" fmla="*/ 0 h 308"/>
                    <a:gd name="T12" fmla="*/ 0 w 764"/>
                    <a:gd name="T13" fmla="*/ 0 h 308"/>
                    <a:gd name="T14" fmla="*/ 0 w 764"/>
                    <a:gd name="T15" fmla="*/ 0 h 308"/>
                    <a:gd name="T16" fmla="*/ 0 w 764"/>
                    <a:gd name="T17" fmla="*/ 0 h 308"/>
                    <a:gd name="T18" fmla="*/ 0 w 764"/>
                    <a:gd name="T19" fmla="*/ 0 h 308"/>
                    <a:gd name="T20" fmla="*/ 0 w 764"/>
                    <a:gd name="T21" fmla="*/ 0 h 308"/>
                    <a:gd name="T22" fmla="*/ 0 w 764"/>
                    <a:gd name="T23" fmla="*/ 0 h 308"/>
                    <a:gd name="T24" fmla="*/ 0 w 764"/>
                    <a:gd name="T25" fmla="*/ 0 h 308"/>
                    <a:gd name="T26" fmla="*/ 0 w 764"/>
                    <a:gd name="T27" fmla="*/ 0 h 308"/>
                    <a:gd name="T28" fmla="*/ 0 w 764"/>
                    <a:gd name="T29" fmla="*/ 0 h 308"/>
                    <a:gd name="T30" fmla="*/ 0 w 764"/>
                    <a:gd name="T31" fmla="*/ 0 h 308"/>
                    <a:gd name="T32" fmla="*/ 0 w 764"/>
                    <a:gd name="T33" fmla="*/ 0 h 308"/>
                    <a:gd name="T34" fmla="*/ 0 w 764"/>
                    <a:gd name="T35" fmla="*/ 0 h 308"/>
                    <a:gd name="T36" fmla="*/ 0 w 764"/>
                    <a:gd name="T37" fmla="*/ 0 h 308"/>
                    <a:gd name="T38" fmla="*/ 0 w 764"/>
                    <a:gd name="T39" fmla="*/ 0 h 308"/>
                    <a:gd name="T40" fmla="*/ 0 w 764"/>
                    <a:gd name="T41" fmla="*/ 0 h 308"/>
                    <a:gd name="T42" fmla="*/ 0 w 764"/>
                    <a:gd name="T43" fmla="*/ 0 h 308"/>
                    <a:gd name="T44" fmla="*/ 0 w 764"/>
                    <a:gd name="T45" fmla="*/ 0 h 308"/>
                    <a:gd name="T46" fmla="*/ 0 w 764"/>
                    <a:gd name="T47" fmla="*/ 0 h 308"/>
                    <a:gd name="T48" fmla="*/ 0 w 764"/>
                    <a:gd name="T49" fmla="*/ 0 h 308"/>
                    <a:gd name="T50" fmla="*/ 0 w 764"/>
                    <a:gd name="T51" fmla="*/ 0 h 308"/>
                    <a:gd name="T52" fmla="*/ 0 w 764"/>
                    <a:gd name="T53" fmla="*/ 0 h 308"/>
                    <a:gd name="T54" fmla="*/ 0 w 764"/>
                    <a:gd name="T55" fmla="*/ 0 h 30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64"/>
                    <a:gd name="T85" fmla="*/ 0 h 308"/>
                    <a:gd name="T86" fmla="*/ 764 w 764"/>
                    <a:gd name="T87" fmla="*/ 308 h 30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64" h="308">
                      <a:moveTo>
                        <a:pt x="0" y="0"/>
                      </a:moveTo>
                      <a:lnTo>
                        <a:pt x="764" y="0"/>
                      </a:lnTo>
                      <a:lnTo>
                        <a:pt x="764" y="308"/>
                      </a:lnTo>
                      <a:lnTo>
                        <a:pt x="658" y="308"/>
                      </a:lnTo>
                      <a:lnTo>
                        <a:pt x="658" y="109"/>
                      </a:lnTo>
                      <a:lnTo>
                        <a:pt x="651" y="106"/>
                      </a:lnTo>
                      <a:lnTo>
                        <a:pt x="632" y="101"/>
                      </a:lnTo>
                      <a:lnTo>
                        <a:pt x="604" y="94"/>
                      </a:lnTo>
                      <a:lnTo>
                        <a:pt x="568" y="86"/>
                      </a:lnTo>
                      <a:lnTo>
                        <a:pt x="525" y="78"/>
                      </a:lnTo>
                      <a:lnTo>
                        <a:pt x="479" y="71"/>
                      </a:lnTo>
                      <a:lnTo>
                        <a:pt x="455" y="69"/>
                      </a:lnTo>
                      <a:lnTo>
                        <a:pt x="431" y="66"/>
                      </a:lnTo>
                      <a:lnTo>
                        <a:pt x="406" y="65"/>
                      </a:lnTo>
                      <a:lnTo>
                        <a:pt x="382" y="65"/>
                      </a:lnTo>
                      <a:lnTo>
                        <a:pt x="358" y="65"/>
                      </a:lnTo>
                      <a:lnTo>
                        <a:pt x="333" y="66"/>
                      </a:lnTo>
                      <a:lnTo>
                        <a:pt x="310" y="68"/>
                      </a:lnTo>
                      <a:lnTo>
                        <a:pt x="285" y="71"/>
                      </a:lnTo>
                      <a:lnTo>
                        <a:pt x="239" y="78"/>
                      </a:lnTo>
                      <a:lnTo>
                        <a:pt x="197" y="85"/>
                      </a:lnTo>
                      <a:lnTo>
                        <a:pt x="160" y="93"/>
                      </a:lnTo>
                      <a:lnTo>
                        <a:pt x="131" y="100"/>
                      </a:lnTo>
                      <a:lnTo>
                        <a:pt x="113" y="106"/>
                      </a:lnTo>
                      <a:lnTo>
                        <a:pt x="107" y="109"/>
                      </a:lnTo>
                      <a:lnTo>
                        <a:pt x="107" y="308"/>
                      </a:lnTo>
                      <a:lnTo>
                        <a:pt x="0" y="3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7" name="Rectangle 35"/>
                <p:cNvSpPr>
                  <a:spLocks noChangeArrowheads="1"/>
                </p:cNvSpPr>
                <p:nvPr/>
              </p:nvSpPr>
              <p:spPr bwMode="auto">
                <a:xfrm>
                  <a:off x="312" y="306"/>
                  <a:ext cx="4" cy="4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38" name="Rectangle 36"/>
                <p:cNvSpPr>
                  <a:spLocks noChangeArrowheads="1"/>
                </p:cNvSpPr>
                <p:nvPr/>
              </p:nvSpPr>
              <p:spPr bwMode="auto">
                <a:xfrm>
                  <a:off x="312" y="311"/>
                  <a:ext cx="4" cy="17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39" name="Rectangle 37"/>
                <p:cNvSpPr>
                  <a:spLocks noChangeArrowheads="1"/>
                </p:cNvSpPr>
                <p:nvPr/>
              </p:nvSpPr>
              <p:spPr bwMode="auto">
                <a:xfrm>
                  <a:off x="312" y="359"/>
                  <a:ext cx="4" cy="24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40" name="Freeform 38"/>
                <p:cNvSpPr>
                  <a:spLocks/>
                </p:cNvSpPr>
                <p:nvPr/>
              </p:nvSpPr>
              <p:spPr bwMode="auto">
                <a:xfrm>
                  <a:off x="300" y="304"/>
                  <a:ext cx="3" cy="1"/>
                </a:xfrm>
                <a:custGeom>
                  <a:avLst/>
                  <a:gdLst>
                    <a:gd name="T0" fmla="*/ 0 w 75"/>
                    <a:gd name="T1" fmla="*/ 0 h 41"/>
                    <a:gd name="T2" fmla="*/ 0 w 75"/>
                    <a:gd name="T3" fmla="*/ 0 h 41"/>
                    <a:gd name="T4" fmla="*/ 0 w 75"/>
                    <a:gd name="T5" fmla="*/ 0 h 41"/>
                    <a:gd name="T6" fmla="*/ 0 w 75"/>
                    <a:gd name="T7" fmla="*/ 0 h 41"/>
                    <a:gd name="T8" fmla="*/ 0 w 75"/>
                    <a:gd name="T9" fmla="*/ 0 h 41"/>
                    <a:gd name="T10" fmla="*/ 0 w 75"/>
                    <a:gd name="T11" fmla="*/ 0 h 41"/>
                    <a:gd name="T12" fmla="*/ 0 w 75"/>
                    <a:gd name="T13" fmla="*/ 0 h 41"/>
                    <a:gd name="T14" fmla="*/ 0 w 75"/>
                    <a:gd name="T15" fmla="*/ 0 h 41"/>
                    <a:gd name="T16" fmla="*/ 0 w 75"/>
                    <a:gd name="T17" fmla="*/ 0 h 41"/>
                    <a:gd name="T18" fmla="*/ 0 w 75"/>
                    <a:gd name="T19" fmla="*/ 0 h 41"/>
                    <a:gd name="T20" fmla="*/ 0 w 75"/>
                    <a:gd name="T21" fmla="*/ 0 h 41"/>
                    <a:gd name="T22" fmla="*/ 0 w 75"/>
                    <a:gd name="T23" fmla="*/ 0 h 41"/>
                    <a:gd name="T24" fmla="*/ 0 w 75"/>
                    <a:gd name="T25" fmla="*/ 0 h 41"/>
                    <a:gd name="T26" fmla="*/ 0 w 75"/>
                    <a:gd name="T27" fmla="*/ 0 h 41"/>
                    <a:gd name="T28" fmla="*/ 0 w 75"/>
                    <a:gd name="T29" fmla="*/ 0 h 41"/>
                    <a:gd name="T30" fmla="*/ 0 w 75"/>
                    <a:gd name="T31" fmla="*/ 0 h 41"/>
                    <a:gd name="T32" fmla="*/ 0 w 75"/>
                    <a:gd name="T33" fmla="*/ 0 h 41"/>
                    <a:gd name="T34" fmla="*/ 0 w 75"/>
                    <a:gd name="T35" fmla="*/ 0 h 41"/>
                    <a:gd name="T36" fmla="*/ 0 w 75"/>
                    <a:gd name="T37" fmla="*/ 0 h 41"/>
                    <a:gd name="T38" fmla="*/ 0 w 75"/>
                    <a:gd name="T39" fmla="*/ 0 h 41"/>
                    <a:gd name="T40" fmla="*/ 0 w 75"/>
                    <a:gd name="T41" fmla="*/ 0 h 41"/>
                    <a:gd name="T42" fmla="*/ 0 w 75"/>
                    <a:gd name="T43" fmla="*/ 0 h 4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5"/>
                    <a:gd name="T67" fmla="*/ 0 h 41"/>
                    <a:gd name="T68" fmla="*/ 75 w 75"/>
                    <a:gd name="T69" fmla="*/ 41 h 4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5" h="41">
                      <a:moveTo>
                        <a:pt x="37" y="0"/>
                      </a:moveTo>
                      <a:lnTo>
                        <a:pt x="46" y="1"/>
                      </a:lnTo>
                      <a:lnTo>
                        <a:pt x="53" y="3"/>
                      </a:lnTo>
                      <a:lnTo>
                        <a:pt x="59" y="7"/>
                      </a:lnTo>
                      <a:lnTo>
                        <a:pt x="64" y="11"/>
                      </a:lnTo>
                      <a:lnTo>
                        <a:pt x="69" y="17"/>
                      </a:lnTo>
                      <a:lnTo>
                        <a:pt x="72" y="23"/>
                      </a:lnTo>
                      <a:lnTo>
                        <a:pt x="74" y="30"/>
                      </a:lnTo>
                      <a:lnTo>
                        <a:pt x="75" y="39"/>
                      </a:lnTo>
                      <a:lnTo>
                        <a:pt x="75" y="40"/>
                      </a:lnTo>
                      <a:lnTo>
                        <a:pt x="75" y="41"/>
                      </a:lnTo>
                      <a:lnTo>
                        <a:pt x="0" y="41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2" y="30"/>
                      </a:lnTo>
                      <a:lnTo>
                        <a:pt x="4" y="23"/>
                      </a:lnTo>
                      <a:lnTo>
                        <a:pt x="7" y="17"/>
                      </a:lnTo>
                      <a:lnTo>
                        <a:pt x="12" y="11"/>
                      </a:lnTo>
                      <a:lnTo>
                        <a:pt x="17" y="7"/>
                      </a:lnTo>
                      <a:lnTo>
                        <a:pt x="23" y="3"/>
                      </a:lnTo>
                      <a:lnTo>
                        <a:pt x="30" y="1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1" name="Freeform 39"/>
                <p:cNvSpPr>
                  <a:spLocks/>
                </p:cNvSpPr>
                <p:nvPr/>
              </p:nvSpPr>
              <p:spPr bwMode="auto">
                <a:xfrm>
                  <a:off x="295" y="402"/>
                  <a:ext cx="4" cy="5"/>
                </a:xfrm>
                <a:custGeom>
                  <a:avLst/>
                  <a:gdLst>
                    <a:gd name="T0" fmla="*/ 0 w 79"/>
                    <a:gd name="T1" fmla="*/ 0 h 143"/>
                    <a:gd name="T2" fmla="*/ 0 w 79"/>
                    <a:gd name="T3" fmla="*/ 0 h 143"/>
                    <a:gd name="T4" fmla="*/ 0 w 79"/>
                    <a:gd name="T5" fmla="*/ 0 h 143"/>
                    <a:gd name="T6" fmla="*/ 0 w 79"/>
                    <a:gd name="T7" fmla="*/ 0 h 143"/>
                    <a:gd name="T8" fmla="*/ 0 w 79"/>
                    <a:gd name="T9" fmla="*/ 0 h 143"/>
                    <a:gd name="T10" fmla="*/ 0 w 79"/>
                    <a:gd name="T11" fmla="*/ 0 h 143"/>
                    <a:gd name="T12" fmla="*/ 0 w 79"/>
                    <a:gd name="T13" fmla="*/ 0 h 143"/>
                    <a:gd name="T14" fmla="*/ 0 w 79"/>
                    <a:gd name="T15" fmla="*/ 0 h 1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9"/>
                    <a:gd name="T25" fmla="*/ 0 h 143"/>
                    <a:gd name="T26" fmla="*/ 79 w 79"/>
                    <a:gd name="T27" fmla="*/ 143 h 1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9" h="143">
                      <a:moveTo>
                        <a:pt x="79" y="0"/>
                      </a:moveTo>
                      <a:lnTo>
                        <a:pt x="79" y="143"/>
                      </a:lnTo>
                      <a:lnTo>
                        <a:pt x="0" y="143"/>
                      </a:lnTo>
                      <a:lnTo>
                        <a:pt x="0" y="16"/>
                      </a:lnTo>
                      <a:lnTo>
                        <a:pt x="15" y="12"/>
                      </a:lnTo>
                      <a:lnTo>
                        <a:pt x="32" y="8"/>
                      </a:lnTo>
                      <a:lnTo>
                        <a:pt x="53" y="4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2" name="Freeform 40"/>
                <p:cNvSpPr>
                  <a:spLocks/>
                </p:cNvSpPr>
                <p:nvPr/>
              </p:nvSpPr>
              <p:spPr bwMode="auto">
                <a:xfrm>
                  <a:off x="304" y="402"/>
                  <a:ext cx="3" cy="5"/>
                </a:xfrm>
                <a:custGeom>
                  <a:avLst/>
                  <a:gdLst>
                    <a:gd name="T0" fmla="*/ 0 w 77"/>
                    <a:gd name="T1" fmla="*/ 0 h 143"/>
                    <a:gd name="T2" fmla="*/ 0 w 77"/>
                    <a:gd name="T3" fmla="*/ 0 h 143"/>
                    <a:gd name="T4" fmla="*/ 0 w 77"/>
                    <a:gd name="T5" fmla="*/ 0 h 143"/>
                    <a:gd name="T6" fmla="*/ 0 w 77"/>
                    <a:gd name="T7" fmla="*/ 0 h 143"/>
                    <a:gd name="T8" fmla="*/ 0 w 77"/>
                    <a:gd name="T9" fmla="*/ 0 h 143"/>
                    <a:gd name="T10" fmla="*/ 0 w 77"/>
                    <a:gd name="T11" fmla="*/ 0 h 143"/>
                    <a:gd name="T12" fmla="*/ 0 w 77"/>
                    <a:gd name="T13" fmla="*/ 0 h 143"/>
                    <a:gd name="T14" fmla="*/ 0 w 77"/>
                    <a:gd name="T15" fmla="*/ 0 h 1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143"/>
                    <a:gd name="T26" fmla="*/ 77 w 77"/>
                    <a:gd name="T27" fmla="*/ 143 h 1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143">
                      <a:moveTo>
                        <a:pt x="77" y="17"/>
                      </a:moveTo>
                      <a:lnTo>
                        <a:pt x="77" y="143"/>
                      </a:lnTo>
                      <a:lnTo>
                        <a:pt x="0" y="143"/>
                      </a:lnTo>
                      <a:lnTo>
                        <a:pt x="0" y="0"/>
                      </a:lnTo>
                      <a:lnTo>
                        <a:pt x="26" y="5"/>
                      </a:lnTo>
                      <a:lnTo>
                        <a:pt x="46" y="9"/>
                      </a:lnTo>
                      <a:lnTo>
                        <a:pt x="62" y="13"/>
                      </a:lnTo>
                      <a:lnTo>
                        <a:pt x="77" y="17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3" name="Freeform 41"/>
                <p:cNvSpPr>
                  <a:spLocks/>
                </p:cNvSpPr>
                <p:nvPr/>
              </p:nvSpPr>
              <p:spPr bwMode="auto">
                <a:xfrm>
                  <a:off x="300" y="402"/>
                  <a:ext cx="3" cy="5"/>
                </a:xfrm>
                <a:custGeom>
                  <a:avLst/>
                  <a:gdLst>
                    <a:gd name="T0" fmla="*/ 0 w 77"/>
                    <a:gd name="T1" fmla="*/ 0 h 145"/>
                    <a:gd name="T2" fmla="*/ 0 w 77"/>
                    <a:gd name="T3" fmla="*/ 0 h 145"/>
                    <a:gd name="T4" fmla="*/ 0 w 77"/>
                    <a:gd name="T5" fmla="*/ 0 h 145"/>
                    <a:gd name="T6" fmla="*/ 0 w 77"/>
                    <a:gd name="T7" fmla="*/ 0 h 145"/>
                    <a:gd name="T8" fmla="*/ 0 w 77"/>
                    <a:gd name="T9" fmla="*/ 0 h 145"/>
                    <a:gd name="T10" fmla="*/ 0 w 77"/>
                    <a:gd name="T11" fmla="*/ 0 h 145"/>
                    <a:gd name="T12" fmla="*/ 0 w 77"/>
                    <a:gd name="T13" fmla="*/ 0 h 145"/>
                    <a:gd name="T14" fmla="*/ 0 w 77"/>
                    <a:gd name="T15" fmla="*/ 0 h 145"/>
                    <a:gd name="T16" fmla="*/ 0 w 77"/>
                    <a:gd name="T17" fmla="*/ 0 h 1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7"/>
                    <a:gd name="T28" fmla="*/ 0 h 145"/>
                    <a:gd name="T29" fmla="*/ 77 w 77"/>
                    <a:gd name="T30" fmla="*/ 145 h 1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7" h="145">
                      <a:moveTo>
                        <a:pt x="22" y="0"/>
                      </a:moveTo>
                      <a:lnTo>
                        <a:pt x="54" y="0"/>
                      </a:lnTo>
                      <a:lnTo>
                        <a:pt x="66" y="1"/>
                      </a:lnTo>
                      <a:lnTo>
                        <a:pt x="77" y="1"/>
                      </a:lnTo>
                      <a:lnTo>
                        <a:pt x="77" y="145"/>
                      </a:lnTo>
                      <a:lnTo>
                        <a:pt x="0" y="145"/>
                      </a:lnTo>
                      <a:lnTo>
                        <a:pt x="0" y="1"/>
                      </a:lnTo>
                      <a:lnTo>
                        <a:pt x="11" y="1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4" name="Rectangle 42"/>
                <p:cNvSpPr>
                  <a:spLocks noChangeArrowheads="1"/>
                </p:cNvSpPr>
                <p:nvPr/>
              </p:nvSpPr>
              <p:spPr bwMode="auto">
                <a:xfrm>
                  <a:off x="295" y="409"/>
                  <a:ext cx="4" cy="13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45" name="Rectangle 43"/>
                <p:cNvSpPr>
                  <a:spLocks noChangeArrowheads="1"/>
                </p:cNvSpPr>
                <p:nvPr/>
              </p:nvSpPr>
              <p:spPr bwMode="auto">
                <a:xfrm>
                  <a:off x="304" y="409"/>
                  <a:ext cx="3" cy="13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46" name="Rectangle 44"/>
                <p:cNvSpPr>
                  <a:spLocks noChangeArrowheads="1"/>
                </p:cNvSpPr>
                <p:nvPr/>
              </p:nvSpPr>
              <p:spPr bwMode="auto">
                <a:xfrm>
                  <a:off x="300" y="409"/>
                  <a:ext cx="3" cy="13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47" name="Rectangle 45"/>
                <p:cNvSpPr>
                  <a:spLocks noChangeArrowheads="1"/>
                </p:cNvSpPr>
                <p:nvPr/>
              </p:nvSpPr>
              <p:spPr bwMode="auto">
                <a:xfrm>
                  <a:off x="286" y="335"/>
                  <a:ext cx="30" cy="2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48" name="Rectangle 46"/>
                <p:cNvSpPr>
                  <a:spLocks noChangeArrowheads="1"/>
                </p:cNvSpPr>
                <p:nvPr/>
              </p:nvSpPr>
              <p:spPr bwMode="auto">
                <a:xfrm>
                  <a:off x="286" y="342"/>
                  <a:ext cx="30" cy="2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49" name="Rectangle 47"/>
                <p:cNvSpPr>
                  <a:spLocks noChangeArrowheads="1"/>
                </p:cNvSpPr>
                <p:nvPr/>
              </p:nvSpPr>
              <p:spPr bwMode="auto">
                <a:xfrm>
                  <a:off x="286" y="338"/>
                  <a:ext cx="30" cy="3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50" name="Freeform 48"/>
                <p:cNvSpPr>
                  <a:spLocks noEditPoints="1"/>
                </p:cNvSpPr>
                <p:nvPr/>
              </p:nvSpPr>
              <p:spPr bwMode="auto">
                <a:xfrm>
                  <a:off x="286" y="264"/>
                  <a:ext cx="30" cy="40"/>
                </a:xfrm>
                <a:custGeom>
                  <a:avLst/>
                  <a:gdLst>
                    <a:gd name="T0" fmla="*/ 0 w 761"/>
                    <a:gd name="T1" fmla="*/ 0 h 1003"/>
                    <a:gd name="T2" fmla="*/ 0 w 761"/>
                    <a:gd name="T3" fmla="*/ 0 h 1003"/>
                    <a:gd name="T4" fmla="*/ 0 w 761"/>
                    <a:gd name="T5" fmla="*/ 0 h 1003"/>
                    <a:gd name="T6" fmla="*/ 0 w 761"/>
                    <a:gd name="T7" fmla="*/ 0 h 1003"/>
                    <a:gd name="T8" fmla="*/ 0 w 761"/>
                    <a:gd name="T9" fmla="*/ 0 h 1003"/>
                    <a:gd name="T10" fmla="*/ 0 w 761"/>
                    <a:gd name="T11" fmla="*/ 0 h 1003"/>
                    <a:gd name="T12" fmla="*/ 0 w 761"/>
                    <a:gd name="T13" fmla="*/ 0 h 1003"/>
                    <a:gd name="T14" fmla="*/ 0 w 761"/>
                    <a:gd name="T15" fmla="*/ 0 h 1003"/>
                    <a:gd name="T16" fmla="*/ 0 w 761"/>
                    <a:gd name="T17" fmla="*/ 0 h 1003"/>
                    <a:gd name="T18" fmla="*/ 0 w 761"/>
                    <a:gd name="T19" fmla="*/ 0 h 1003"/>
                    <a:gd name="T20" fmla="*/ 0 w 761"/>
                    <a:gd name="T21" fmla="*/ 0 h 1003"/>
                    <a:gd name="T22" fmla="*/ 0 w 761"/>
                    <a:gd name="T23" fmla="*/ 0 h 1003"/>
                    <a:gd name="T24" fmla="*/ 0 w 761"/>
                    <a:gd name="T25" fmla="*/ 0 h 1003"/>
                    <a:gd name="T26" fmla="*/ 0 w 761"/>
                    <a:gd name="T27" fmla="*/ 0 h 1003"/>
                    <a:gd name="T28" fmla="*/ 0 w 761"/>
                    <a:gd name="T29" fmla="*/ 0 h 1003"/>
                    <a:gd name="T30" fmla="*/ 0 w 761"/>
                    <a:gd name="T31" fmla="*/ 0 h 1003"/>
                    <a:gd name="T32" fmla="*/ 0 w 761"/>
                    <a:gd name="T33" fmla="*/ 0 h 1003"/>
                    <a:gd name="T34" fmla="*/ 0 w 761"/>
                    <a:gd name="T35" fmla="*/ 0 h 1003"/>
                    <a:gd name="T36" fmla="*/ 0 w 761"/>
                    <a:gd name="T37" fmla="*/ 0 h 1003"/>
                    <a:gd name="T38" fmla="*/ 0 w 761"/>
                    <a:gd name="T39" fmla="*/ 0 h 1003"/>
                    <a:gd name="T40" fmla="*/ 0 w 761"/>
                    <a:gd name="T41" fmla="*/ 0 h 1003"/>
                    <a:gd name="T42" fmla="*/ 0 w 761"/>
                    <a:gd name="T43" fmla="*/ 0 h 1003"/>
                    <a:gd name="T44" fmla="*/ 0 w 761"/>
                    <a:gd name="T45" fmla="*/ 0 h 1003"/>
                    <a:gd name="T46" fmla="*/ 0 w 761"/>
                    <a:gd name="T47" fmla="*/ 0 h 1003"/>
                    <a:gd name="T48" fmla="*/ 0 w 761"/>
                    <a:gd name="T49" fmla="*/ 0 h 1003"/>
                    <a:gd name="T50" fmla="*/ 0 w 761"/>
                    <a:gd name="T51" fmla="*/ 0 h 1003"/>
                    <a:gd name="T52" fmla="*/ 0 w 761"/>
                    <a:gd name="T53" fmla="*/ 0 h 1003"/>
                    <a:gd name="T54" fmla="*/ 0 w 761"/>
                    <a:gd name="T55" fmla="*/ 0 h 1003"/>
                    <a:gd name="T56" fmla="*/ 0 w 761"/>
                    <a:gd name="T57" fmla="*/ 0 h 1003"/>
                    <a:gd name="T58" fmla="*/ 0 w 761"/>
                    <a:gd name="T59" fmla="*/ 0 h 1003"/>
                    <a:gd name="T60" fmla="*/ 0 w 761"/>
                    <a:gd name="T61" fmla="*/ 0 h 1003"/>
                    <a:gd name="T62" fmla="*/ 0 w 761"/>
                    <a:gd name="T63" fmla="*/ 0 h 1003"/>
                    <a:gd name="T64" fmla="*/ 0 w 761"/>
                    <a:gd name="T65" fmla="*/ 0 h 1003"/>
                    <a:gd name="T66" fmla="*/ 0 w 761"/>
                    <a:gd name="T67" fmla="*/ 0 h 1003"/>
                    <a:gd name="T68" fmla="*/ 0 w 761"/>
                    <a:gd name="T69" fmla="*/ 0 h 1003"/>
                    <a:gd name="T70" fmla="*/ 0 w 761"/>
                    <a:gd name="T71" fmla="*/ 0 h 1003"/>
                    <a:gd name="T72" fmla="*/ 0 w 761"/>
                    <a:gd name="T73" fmla="*/ 0 h 1003"/>
                    <a:gd name="T74" fmla="*/ 0 w 761"/>
                    <a:gd name="T75" fmla="*/ 0 h 1003"/>
                    <a:gd name="T76" fmla="*/ 0 w 761"/>
                    <a:gd name="T77" fmla="*/ 0 h 1003"/>
                    <a:gd name="T78" fmla="*/ 0 w 761"/>
                    <a:gd name="T79" fmla="*/ 0 h 1003"/>
                    <a:gd name="T80" fmla="*/ 0 w 761"/>
                    <a:gd name="T81" fmla="*/ 0 h 1003"/>
                    <a:gd name="T82" fmla="*/ 0 w 761"/>
                    <a:gd name="T83" fmla="*/ 0 h 1003"/>
                    <a:gd name="T84" fmla="*/ 0 w 761"/>
                    <a:gd name="T85" fmla="*/ 0 h 1003"/>
                    <a:gd name="T86" fmla="*/ 0 w 761"/>
                    <a:gd name="T87" fmla="*/ 0 h 1003"/>
                    <a:gd name="T88" fmla="*/ 0 w 761"/>
                    <a:gd name="T89" fmla="*/ 0 h 1003"/>
                    <a:gd name="T90" fmla="*/ 0 w 761"/>
                    <a:gd name="T91" fmla="*/ 0 h 1003"/>
                    <a:gd name="T92" fmla="*/ 0 w 761"/>
                    <a:gd name="T93" fmla="*/ 0 h 1003"/>
                    <a:gd name="T94" fmla="*/ 0 w 761"/>
                    <a:gd name="T95" fmla="*/ 0 h 1003"/>
                    <a:gd name="T96" fmla="*/ 0 w 761"/>
                    <a:gd name="T97" fmla="*/ 0 h 1003"/>
                    <a:gd name="T98" fmla="*/ 0 w 761"/>
                    <a:gd name="T99" fmla="*/ 0 h 1003"/>
                    <a:gd name="T100" fmla="*/ 0 w 761"/>
                    <a:gd name="T101" fmla="*/ 0 h 1003"/>
                    <a:gd name="T102" fmla="*/ 0 w 761"/>
                    <a:gd name="T103" fmla="*/ 0 h 1003"/>
                    <a:gd name="T104" fmla="*/ 0 w 761"/>
                    <a:gd name="T105" fmla="*/ 0 h 1003"/>
                    <a:gd name="T106" fmla="*/ 0 w 761"/>
                    <a:gd name="T107" fmla="*/ 0 h 1003"/>
                    <a:gd name="T108" fmla="*/ 0 w 761"/>
                    <a:gd name="T109" fmla="*/ 0 h 1003"/>
                    <a:gd name="T110" fmla="*/ 0 w 761"/>
                    <a:gd name="T111" fmla="*/ 0 h 1003"/>
                    <a:gd name="T112" fmla="*/ 0 w 761"/>
                    <a:gd name="T113" fmla="*/ 0 h 1003"/>
                    <a:gd name="T114" fmla="*/ 0 w 761"/>
                    <a:gd name="T115" fmla="*/ 0 h 1003"/>
                    <a:gd name="T116" fmla="*/ 0 w 761"/>
                    <a:gd name="T117" fmla="*/ 0 h 1003"/>
                    <a:gd name="T118" fmla="*/ 0 w 761"/>
                    <a:gd name="T119" fmla="*/ 0 h 1003"/>
                    <a:gd name="T120" fmla="*/ 0 w 761"/>
                    <a:gd name="T121" fmla="*/ 0 h 100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61"/>
                    <a:gd name="T184" fmla="*/ 0 h 1003"/>
                    <a:gd name="T185" fmla="*/ 761 w 761"/>
                    <a:gd name="T186" fmla="*/ 1003 h 100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61" h="1003">
                      <a:moveTo>
                        <a:pt x="761" y="488"/>
                      </a:moveTo>
                      <a:lnTo>
                        <a:pt x="761" y="1003"/>
                      </a:lnTo>
                      <a:lnTo>
                        <a:pt x="664" y="1003"/>
                      </a:lnTo>
                      <a:lnTo>
                        <a:pt x="663" y="988"/>
                      </a:lnTo>
                      <a:lnTo>
                        <a:pt x="661" y="975"/>
                      </a:lnTo>
                      <a:lnTo>
                        <a:pt x="659" y="961"/>
                      </a:lnTo>
                      <a:lnTo>
                        <a:pt x="656" y="947"/>
                      </a:lnTo>
                      <a:lnTo>
                        <a:pt x="653" y="934"/>
                      </a:lnTo>
                      <a:lnTo>
                        <a:pt x="649" y="922"/>
                      </a:lnTo>
                      <a:lnTo>
                        <a:pt x="644" y="909"/>
                      </a:lnTo>
                      <a:lnTo>
                        <a:pt x="639" y="897"/>
                      </a:lnTo>
                      <a:lnTo>
                        <a:pt x="632" y="885"/>
                      </a:lnTo>
                      <a:lnTo>
                        <a:pt x="626" y="872"/>
                      </a:lnTo>
                      <a:lnTo>
                        <a:pt x="619" y="861"/>
                      </a:lnTo>
                      <a:lnTo>
                        <a:pt x="612" y="851"/>
                      </a:lnTo>
                      <a:lnTo>
                        <a:pt x="604" y="840"/>
                      </a:lnTo>
                      <a:lnTo>
                        <a:pt x="596" y="829"/>
                      </a:lnTo>
                      <a:lnTo>
                        <a:pt x="586" y="820"/>
                      </a:lnTo>
                      <a:lnTo>
                        <a:pt x="577" y="810"/>
                      </a:lnTo>
                      <a:lnTo>
                        <a:pt x="567" y="802"/>
                      </a:lnTo>
                      <a:lnTo>
                        <a:pt x="557" y="793"/>
                      </a:lnTo>
                      <a:lnTo>
                        <a:pt x="546" y="784"/>
                      </a:lnTo>
                      <a:lnTo>
                        <a:pt x="535" y="777"/>
                      </a:lnTo>
                      <a:lnTo>
                        <a:pt x="524" y="770"/>
                      </a:lnTo>
                      <a:lnTo>
                        <a:pt x="512" y="764"/>
                      </a:lnTo>
                      <a:lnTo>
                        <a:pt x="500" y="758"/>
                      </a:lnTo>
                      <a:lnTo>
                        <a:pt x="488" y="753"/>
                      </a:lnTo>
                      <a:lnTo>
                        <a:pt x="475" y="747"/>
                      </a:lnTo>
                      <a:lnTo>
                        <a:pt x="462" y="743"/>
                      </a:lnTo>
                      <a:lnTo>
                        <a:pt x="449" y="739"/>
                      </a:lnTo>
                      <a:lnTo>
                        <a:pt x="436" y="736"/>
                      </a:lnTo>
                      <a:lnTo>
                        <a:pt x="422" y="734"/>
                      </a:lnTo>
                      <a:lnTo>
                        <a:pt x="409" y="732"/>
                      </a:lnTo>
                      <a:lnTo>
                        <a:pt x="395" y="731"/>
                      </a:lnTo>
                      <a:lnTo>
                        <a:pt x="381" y="731"/>
                      </a:lnTo>
                      <a:lnTo>
                        <a:pt x="367" y="731"/>
                      </a:lnTo>
                      <a:lnTo>
                        <a:pt x="353" y="732"/>
                      </a:lnTo>
                      <a:lnTo>
                        <a:pt x="339" y="734"/>
                      </a:lnTo>
                      <a:lnTo>
                        <a:pt x="326" y="736"/>
                      </a:lnTo>
                      <a:lnTo>
                        <a:pt x="313" y="739"/>
                      </a:lnTo>
                      <a:lnTo>
                        <a:pt x="299" y="743"/>
                      </a:lnTo>
                      <a:lnTo>
                        <a:pt x="286" y="747"/>
                      </a:lnTo>
                      <a:lnTo>
                        <a:pt x="274" y="753"/>
                      </a:lnTo>
                      <a:lnTo>
                        <a:pt x="261" y="758"/>
                      </a:lnTo>
                      <a:lnTo>
                        <a:pt x="249" y="764"/>
                      </a:lnTo>
                      <a:lnTo>
                        <a:pt x="238" y="770"/>
                      </a:lnTo>
                      <a:lnTo>
                        <a:pt x="226" y="777"/>
                      </a:lnTo>
                      <a:lnTo>
                        <a:pt x="215" y="784"/>
                      </a:lnTo>
                      <a:lnTo>
                        <a:pt x="204" y="793"/>
                      </a:lnTo>
                      <a:lnTo>
                        <a:pt x="194" y="802"/>
                      </a:lnTo>
                      <a:lnTo>
                        <a:pt x="184" y="810"/>
                      </a:lnTo>
                      <a:lnTo>
                        <a:pt x="174" y="820"/>
                      </a:lnTo>
                      <a:lnTo>
                        <a:pt x="165" y="829"/>
                      </a:lnTo>
                      <a:lnTo>
                        <a:pt x="157" y="840"/>
                      </a:lnTo>
                      <a:lnTo>
                        <a:pt x="149" y="851"/>
                      </a:lnTo>
                      <a:lnTo>
                        <a:pt x="140" y="861"/>
                      </a:lnTo>
                      <a:lnTo>
                        <a:pt x="133" y="872"/>
                      </a:lnTo>
                      <a:lnTo>
                        <a:pt x="127" y="885"/>
                      </a:lnTo>
                      <a:lnTo>
                        <a:pt x="121" y="897"/>
                      </a:lnTo>
                      <a:lnTo>
                        <a:pt x="116" y="909"/>
                      </a:lnTo>
                      <a:lnTo>
                        <a:pt x="111" y="922"/>
                      </a:lnTo>
                      <a:lnTo>
                        <a:pt x="107" y="934"/>
                      </a:lnTo>
                      <a:lnTo>
                        <a:pt x="103" y="947"/>
                      </a:lnTo>
                      <a:lnTo>
                        <a:pt x="99" y="961"/>
                      </a:lnTo>
                      <a:lnTo>
                        <a:pt x="97" y="975"/>
                      </a:lnTo>
                      <a:lnTo>
                        <a:pt x="96" y="988"/>
                      </a:lnTo>
                      <a:lnTo>
                        <a:pt x="95" y="1003"/>
                      </a:lnTo>
                      <a:lnTo>
                        <a:pt x="0" y="1003"/>
                      </a:lnTo>
                      <a:lnTo>
                        <a:pt x="0" y="488"/>
                      </a:lnTo>
                      <a:lnTo>
                        <a:pt x="56" y="488"/>
                      </a:lnTo>
                      <a:lnTo>
                        <a:pt x="56" y="409"/>
                      </a:lnTo>
                      <a:lnTo>
                        <a:pt x="56" y="398"/>
                      </a:lnTo>
                      <a:lnTo>
                        <a:pt x="56" y="387"/>
                      </a:lnTo>
                      <a:lnTo>
                        <a:pt x="57" y="376"/>
                      </a:lnTo>
                      <a:lnTo>
                        <a:pt x="60" y="368"/>
                      </a:lnTo>
                      <a:lnTo>
                        <a:pt x="62" y="361"/>
                      </a:lnTo>
                      <a:lnTo>
                        <a:pt x="66" y="356"/>
                      </a:lnTo>
                      <a:lnTo>
                        <a:pt x="68" y="354"/>
                      </a:lnTo>
                      <a:lnTo>
                        <a:pt x="71" y="352"/>
                      </a:lnTo>
                      <a:lnTo>
                        <a:pt x="74" y="351"/>
                      </a:lnTo>
                      <a:lnTo>
                        <a:pt x="78" y="351"/>
                      </a:lnTo>
                      <a:lnTo>
                        <a:pt x="94" y="351"/>
                      </a:lnTo>
                      <a:lnTo>
                        <a:pt x="97" y="351"/>
                      </a:lnTo>
                      <a:lnTo>
                        <a:pt x="101" y="352"/>
                      </a:lnTo>
                      <a:lnTo>
                        <a:pt x="104" y="354"/>
                      </a:lnTo>
                      <a:lnTo>
                        <a:pt x="106" y="356"/>
                      </a:lnTo>
                      <a:lnTo>
                        <a:pt x="110" y="361"/>
                      </a:lnTo>
                      <a:lnTo>
                        <a:pt x="112" y="368"/>
                      </a:lnTo>
                      <a:lnTo>
                        <a:pt x="114" y="387"/>
                      </a:lnTo>
                      <a:lnTo>
                        <a:pt x="114" y="409"/>
                      </a:lnTo>
                      <a:lnTo>
                        <a:pt x="114" y="414"/>
                      </a:lnTo>
                      <a:lnTo>
                        <a:pt x="201" y="414"/>
                      </a:lnTo>
                      <a:lnTo>
                        <a:pt x="201" y="349"/>
                      </a:lnTo>
                      <a:lnTo>
                        <a:pt x="201" y="326"/>
                      </a:lnTo>
                      <a:lnTo>
                        <a:pt x="201" y="308"/>
                      </a:lnTo>
                      <a:lnTo>
                        <a:pt x="203" y="301"/>
                      </a:lnTo>
                      <a:lnTo>
                        <a:pt x="206" y="294"/>
                      </a:lnTo>
                      <a:lnTo>
                        <a:pt x="208" y="292"/>
                      </a:lnTo>
                      <a:lnTo>
                        <a:pt x="210" y="291"/>
                      </a:lnTo>
                      <a:lnTo>
                        <a:pt x="214" y="290"/>
                      </a:lnTo>
                      <a:lnTo>
                        <a:pt x="217" y="290"/>
                      </a:lnTo>
                      <a:lnTo>
                        <a:pt x="234" y="290"/>
                      </a:lnTo>
                      <a:lnTo>
                        <a:pt x="238" y="290"/>
                      </a:lnTo>
                      <a:lnTo>
                        <a:pt x="241" y="291"/>
                      </a:lnTo>
                      <a:lnTo>
                        <a:pt x="243" y="292"/>
                      </a:lnTo>
                      <a:lnTo>
                        <a:pt x="245" y="294"/>
                      </a:lnTo>
                      <a:lnTo>
                        <a:pt x="248" y="301"/>
                      </a:lnTo>
                      <a:lnTo>
                        <a:pt x="250" y="308"/>
                      </a:lnTo>
                      <a:lnTo>
                        <a:pt x="250" y="326"/>
                      </a:lnTo>
                      <a:lnTo>
                        <a:pt x="250" y="349"/>
                      </a:lnTo>
                      <a:lnTo>
                        <a:pt x="250" y="375"/>
                      </a:lnTo>
                      <a:lnTo>
                        <a:pt x="359" y="375"/>
                      </a:lnTo>
                      <a:lnTo>
                        <a:pt x="359" y="286"/>
                      </a:lnTo>
                      <a:lnTo>
                        <a:pt x="358" y="264"/>
                      </a:lnTo>
                      <a:lnTo>
                        <a:pt x="358" y="245"/>
                      </a:lnTo>
                      <a:lnTo>
                        <a:pt x="360" y="238"/>
                      </a:lnTo>
                      <a:lnTo>
                        <a:pt x="362" y="233"/>
                      </a:lnTo>
                      <a:lnTo>
                        <a:pt x="364" y="231"/>
                      </a:lnTo>
                      <a:lnTo>
                        <a:pt x="367" y="229"/>
                      </a:lnTo>
                      <a:lnTo>
                        <a:pt x="370" y="228"/>
                      </a:lnTo>
                      <a:lnTo>
                        <a:pt x="373" y="228"/>
                      </a:lnTo>
                      <a:lnTo>
                        <a:pt x="390" y="228"/>
                      </a:lnTo>
                      <a:lnTo>
                        <a:pt x="394" y="228"/>
                      </a:lnTo>
                      <a:lnTo>
                        <a:pt x="397" y="229"/>
                      </a:lnTo>
                      <a:lnTo>
                        <a:pt x="400" y="231"/>
                      </a:lnTo>
                      <a:lnTo>
                        <a:pt x="402" y="233"/>
                      </a:lnTo>
                      <a:lnTo>
                        <a:pt x="405" y="238"/>
                      </a:lnTo>
                      <a:lnTo>
                        <a:pt x="407" y="245"/>
                      </a:lnTo>
                      <a:lnTo>
                        <a:pt x="408" y="264"/>
                      </a:lnTo>
                      <a:lnTo>
                        <a:pt x="408" y="286"/>
                      </a:lnTo>
                      <a:lnTo>
                        <a:pt x="408" y="375"/>
                      </a:lnTo>
                      <a:lnTo>
                        <a:pt x="512" y="375"/>
                      </a:lnTo>
                      <a:lnTo>
                        <a:pt x="512" y="349"/>
                      </a:lnTo>
                      <a:lnTo>
                        <a:pt x="512" y="326"/>
                      </a:lnTo>
                      <a:lnTo>
                        <a:pt x="512" y="308"/>
                      </a:lnTo>
                      <a:lnTo>
                        <a:pt x="514" y="301"/>
                      </a:lnTo>
                      <a:lnTo>
                        <a:pt x="517" y="294"/>
                      </a:lnTo>
                      <a:lnTo>
                        <a:pt x="519" y="292"/>
                      </a:lnTo>
                      <a:lnTo>
                        <a:pt x="522" y="291"/>
                      </a:lnTo>
                      <a:lnTo>
                        <a:pt x="525" y="290"/>
                      </a:lnTo>
                      <a:lnTo>
                        <a:pt x="528" y="290"/>
                      </a:lnTo>
                      <a:lnTo>
                        <a:pt x="544" y="290"/>
                      </a:lnTo>
                      <a:lnTo>
                        <a:pt x="548" y="290"/>
                      </a:lnTo>
                      <a:lnTo>
                        <a:pt x="552" y="291"/>
                      </a:lnTo>
                      <a:lnTo>
                        <a:pt x="554" y="292"/>
                      </a:lnTo>
                      <a:lnTo>
                        <a:pt x="557" y="294"/>
                      </a:lnTo>
                      <a:lnTo>
                        <a:pt x="560" y="301"/>
                      </a:lnTo>
                      <a:lnTo>
                        <a:pt x="562" y="308"/>
                      </a:lnTo>
                      <a:lnTo>
                        <a:pt x="563" y="326"/>
                      </a:lnTo>
                      <a:lnTo>
                        <a:pt x="563" y="349"/>
                      </a:lnTo>
                      <a:lnTo>
                        <a:pt x="563" y="414"/>
                      </a:lnTo>
                      <a:lnTo>
                        <a:pt x="653" y="414"/>
                      </a:lnTo>
                      <a:lnTo>
                        <a:pt x="653" y="409"/>
                      </a:lnTo>
                      <a:lnTo>
                        <a:pt x="653" y="387"/>
                      </a:lnTo>
                      <a:lnTo>
                        <a:pt x="653" y="368"/>
                      </a:lnTo>
                      <a:lnTo>
                        <a:pt x="654" y="361"/>
                      </a:lnTo>
                      <a:lnTo>
                        <a:pt x="657" y="356"/>
                      </a:lnTo>
                      <a:lnTo>
                        <a:pt x="659" y="354"/>
                      </a:lnTo>
                      <a:lnTo>
                        <a:pt x="661" y="352"/>
                      </a:lnTo>
                      <a:lnTo>
                        <a:pt x="664" y="351"/>
                      </a:lnTo>
                      <a:lnTo>
                        <a:pt x="668" y="351"/>
                      </a:lnTo>
                      <a:lnTo>
                        <a:pt x="685" y="351"/>
                      </a:lnTo>
                      <a:lnTo>
                        <a:pt x="688" y="351"/>
                      </a:lnTo>
                      <a:lnTo>
                        <a:pt x="691" y="352"/>
                      </a:lnTo>
                      <a:lnTo>
                        <a:pt x="694" y="354"/>
                      </a:lnTo>
                      <a:lnTo>
                        <a:pt x="696" y="356"/>
                      </a:lnTo>
                      <a:lnTo>
                        <a:pt x="699" y="361"/>
                      </a:lnTo>
                      <a:lnTo>
                        <a:pt x="701" y="368"/>
                      </a:lnTo>
                      <a:lnTo>
                        <a:pt x="702" y="387"/>
                      </a:lnTo>
                      <a:lnTo>
                        <a:pt x="702" y="409"/>
                      </a:lnTo>
                      <a:lnTo>
                        <a:pt x="702" y="488"/>
                      </a:lnTo>
                      <a:lnTo>
                        <a:pt x="761" y="488"/>
                      </a:lnTo>
                      <a:close/>
                      <a:moveTo>
                        <a:pt x="709" y="625"/>
                      </a:moveTo>
                      <a:lnTo>
                        <a:pt x="710" y="694"/>
                      </a:lnTo>
                      <a:lnTo>
                        <a:pt x="710" y="771"/>
                      </a:lnTo>
                      <a:lnTo>
                        <a:pt x="708" y="769"/>
                      </a:lnTo>
                      <a:lnTo>
                        <a:pt x="691" y="753"/>
                      </a:lnTo>
                      <a:lnTo>
                        <a:pt x="673" y="737"/>
                      </a:lnTo>
                      <a:lnTo>
                        <a:pt x="656" y="724"/>
                      </a:lnTo>
                      <a:lnTo>
                        <a:pt x="637" y="711"/>
                      </a:lnTo>
                      <a:lnTo>
                        <a:pt x="618" y="699"/>
                      </a:lnTo>
                      <a:lnTo>
                        <a:pt x="599" y="689"/>
                      </a:lnTo>
                      <a:lnTo>
                        <a:pt x="578" y="680"/>
                      </a:lnTo>
                      <a:lnTo>
                        <a:pt x="558" y="672"/>
                      </a:lnTo>
                      <a:lnTo>
                        <a:pt x="537" y="664"/>
                      </a:lnTo>
                      <a:lnTo>
                        <a:pt x="516" y="658"/>
                      </a:lnTo>
                      <a:lnTo>
                        <a:pt x="494" y="653"/>
                      </a:lnTo>
                      <a:lnTo>
                        <a:pt x="473" y="649"/>
                      </a:lnTo>
                      <a:lnTo>
                        <a:pt x="451" y="645"/>
                      </a:lnTo>
                      <a:lnTo>
                        <a:pt x="429" y="643"/>
                      </a:lnTo>
                      <a:lnTo>
                        <a:pt x="407" y="642"/>
                      </a:lnTo>
                      <a:lnTo>
                        <a:pt x="384" y="641"/>
                      </a:lnTo>
                      <a:lnTo>
                        <a:pt x="362" y="642"/>
                      </a:lnTo>
                      <a:lnTo>
                        <a:pt x="338" y="643"/>
                      </a:lnTo>
                      <a:lnTo>
                        <a:pt x="316" y="646"/>
                      </a:lnTo>
                      <a:lnTo>
                        <a:pt x="293" y="649"/>
                      </a:lnTo>
                      <a:lnTo>
                        <a:pt x="271" y="654"/>
                      </a:lnTo>
                      <a:lnTo>
                        <a:pt x="249" y="659"/>
                      </a:lnTo>
                      <a:lnTo>
                        <a:pt x="228" y="665"/>
                      </a:lnTo>
                      <a:lnTo>
                        <a:pt x="206" y="674"/>
                      </a:lnTo>
                      <a:lnTo>
                        <a:pt x="185" y="682"/>
                      </a:lnTo>
                      <a:lnTo>
                        <a:pt x="164" y="692"/>
                      </a:lnTo>
                      <a:lnTo>
                        <a:pt x="144" y="703"/>
                      </a:lnTo>
                      <a:lnTo>
                        <a:pt x="124" y="716"/>
                      </a:lnTo>
                      <a:lnTo>
                        <a:pt x="106" y="729"/>
                      </a:lnTo>
                      <a:lnTo>
                        <a:pt x="87" y="744"/>
                      </a:lnTo>
                      <a:lnTo>
                        <a:pt x="69" y="761"/>
                      </a:lnTo>
                      <a:lnTo>
                        <a:pt x="52" y="778"/>
                      </a:lnTo>
                      <a:lnTo>
                        <a:pt x="52" y="633"/>
                      </a:lnTo>
                      <a:lnTo>
                        <a:pt x="70" y="615"/>
                      </a:lnTo>
                      <a:lnTo>
                        <a:pt x="87" y="599"/>
                      </a:lnTo>
                      <a:lnTo>
                        <a:pt x="106" y="584"/>
                      </a:lnTo>
                      <a:lnTo>
                        <a:pt x="125" y="571"/>
                      </a:lnTo>
                      <a:lnTo>
                        <a:pt x="145" y="560"/>
                      </a:lnTo>
                      <a:lnTo>
                        <a:pt x="164" y="549"/>
                      </a:lnTo>
                      <a:lnTo>
                        <a:pt x="186" y="539"/>
                      </a:lnTo>
                      <a:lnTo>
                        <a:pt x="206" y="530"/>
                      </a:lnTo>
                      <a:lnTo>
                        <a:pt x="228" y="523"/>
                      </a:lnTo>
                      <a:lnTo>
                        <a:pt x="249" y="517"/>
                      </a:lnTo>
                      <a:lnTo>
                        <a:pt x="272" y="511"/>
                      </a:lnTo>
                      <a:lnTo>
                        <a:pt x="294" y="507"/>
                      </a:lnTo>
                      <a:lnTo>
                        <a:pt x="317" y="503"/>
                      </a:lnTo>
                      <a:lnTo>
                        <a:pt x="339" y="500"/>
                      </a:lnTo>
                      <a:lnTo>
                        <a:pt x="362" y="499"/>
                      </a:lnTo>
                      <a:lnTo>
                        <a:pt x="384" y="498"/>
                      </a:lnTo>
                      <a:lnTo>
                        <a:pt x="407" y="499"/>
                      </a:lnTo>
                      <a:lnTo>
                        <a:pt x="429" y="500"/>
                      </a:lnTo>
                      <a:lnTo>
                        <a:pt x="451" y="503"/>
                      </a:lnTo>
                      <a:lnTo>
                        <a:pt x="473" y="507"/>
                      </a:lnTo>
                      <a:lnTo>
                        <a:pt x="494" y="511"/>
                      </a:lnTo>
                      <a:lnTo>
                        <a:pt x="517" y="516"/>
                      </a:lnTo>
                      <a:lnTo>
                        <a:pt x="537" y="522"/>
                      </a:lnTo>
                      <a:lnTo>
                        <a:pt x="559" y="529"/>
                      </a:lnTo>
                      <a:lnTo>
                        <a:pt x="579" y="537"/>
                      </a:lnTo>
                      <a:lnTo>
                        <a:pt x="600" y="547"/>
                      </a:lnTo>
                      <a:lnTo>
                        <a:pt x="619" y="557"/>
                      </a:lnTo>
                      <a:lnTo>
                        <a:pt x="639" y="568"/>
                      </a:lnTo>
                      <a:lnTo>
                        <a:pt x="657" y="580"/>
                      </a:lnTo>
                      <a:lnTo>
                        <a:pt x="676" y="595"/>
                      </a:lnTo>
                      <a:lnTo>
                        <a:pt x="693" y="609"/>
                      </a:lnTo>
                      <a:lnTo>
                        <a:pt x="709" y="625"/>
                      </a:lnTo>
                      <a:close/>
                      <a:moveTo>
                        <a:pt x="0" y="136"/>
                      </a:moveTo>
                      <a:lnTo>
                        <a:pt x="381" y="0"/>
                      </a:lnTo>
                      <a:lnTo>
                        <a:pt x="761" y="136"/>
                      </a:lnTo>
                      <a:lnTo>
                        <a:pt x="761" y="464"/>
                      </a:lnTo>
                      <a:lnTo>
                        <a:pt x="724" y="464"/>
                      </a:lnTo>
                      <a:lnTo>
                        <a:pt x="724" y="382"/>
                      </a:lnTo>
                      <a:lnTo>
                        <a:pt x="723" y="369"/>
                      </a:lnTo>
                      <a:lnTo>
                        <a:pt x="721" y="358"/>
                      </a:lnTo>
                      <a:lnTo>
                        <a:pt x="717" y="348"/>
                      </a:lnTo>
                      <a:lnTo>
                        <a:pt x="711" y="338"/>
                      </a:lnTo>
                      <a:lnTo>
                        <a:pt x="706" y="331"/>
                      </a:lnTo>
                      <a:lnTo>
                        <a:pt x="699" y="325"/>
                      </a:lnTo>
                      <a:lnTo>
                        <a:pt x="696" y="323"/>
                      </a:lnTo>
                      <a:lnTo>
                        <a:pt x="692" y="322"/>
                      </a:lnTo>
                      <a:lnTo>
                        <a:pt x="688" y="321"/>
                      </a:lnTo>
                      <a:lnTo>
                        <a:pt x="685" y="321"/>
                      </a:lnTo>
                      <a:lnTo>
                        <a:pt x="668" y="321"/>
                      </a:lnTo>
                      <a:lnTo>
                        <a:pt x="664" y="321"/>
                      </a:lnTo>
                      <a:lnTo>
                        <a:pt x="660" y="322"/>
                      </a:lnTo>
                      <a:lnTo>
                        <a:pt x="656" y="323"/>
                      </a:lnTo>
                      <a:lnTo>
                        <a:pt x="653" y="325"/>
                      </a:lnTo>
                      <a:lnTo>
                        <a:pt x="646" y="331"/>
                      </a:lnTo>
                      <a:lnTo>
                        <a:pt x="641" y="338"/>
                      </a:lnTo>
                      <a:lnTo>
                        <a:pt x="636" y="348"/>
                      </a:lnTo>
                      <a:lnTo>
                        <a:pt x="632" y="358"/>
                      </a:lnTo>
                      <a:lnTo>
                        <a:pt x="629" y="369"/>
                      </a:lnTo>
                      <a:lnTo>
                        <a:pt x="629" y="382"/>
                      </a:lnTo>
                      <a:lnTo>
                        <a:pt x="629" y="390"/>
                      </a:lnTo>
                      <a:lnTo>
                        <a:pt x="583" y="390"/>
                      </a:lnTo>
                      <a:lnTo>
                        <a:pt x="583" y="318"/>
                      </a:lnTo>
                      <a:lnTo>
                        <a:pt x="582" y="306"/>
                      </a:lnTo>
                      <a:lnTo>
                        <a:pt x="580" y="294"/>
                      </a:lnTo>
                      <a:lnTo>
                        <a:pt x="577" y="284"/>
                      </a:lnTo>
                      <a:lnTo>
                        <a:pt x="572" y="275"/>
                      </a:lnTo>
                      <a:lnTo>
                        <a:pt x="566" y="268"/>
                      </a:lnTo>
                      <a:lnTo>
                        <a:pt x="560" y="262"/>
                      </a:lnTo>
                      <a:lnTo>
                        <a:pt x="556" y="260"/>
                      </a:lnTo>
                      <a:lnTo>
                        <a:pt x="553" y="259"/>
                      </a:lnTo>
                      <a:lnTo>
                        <a:pt x="548" y="257"/>
                      </a:lnTo>
                      <a:lnTo>
                        <a:pt x="544" y="257"/>
                      </a:lnTo>
                      <a:lnTo>
                        <a:pt x="528" y="257"/>
                      </a:lnTo>
                      <a:lnTo>
                        <a:pt x="524" y="257"/>
                      </a:lnTo>
                      <a:lnTo>
                        <a:pt x="521" y="259"/>
                      </a:lnTo>
                      <a:lnTo>
                        <a:pt x="517" y="260"/>
                      </a:lnTo>
                      <a:lnTo>
                        <a:pt x="513" y="262"/>
                      </a:lnTo>
                      <a:lnTo>
                        <a:pt x="506" y="268"/>
                      </a:lnTo>
                      <a:lnTo>
                        <a:pt x="500" y="275"/>
                      </a:lnTo>
                      <a:lnTo>
                        <a:pt x="496" y="284"/>
                      </a:lnTo>
                      <a:lnTo>
                        <a:pt x="492" y="294"/>
                      </a:lnTo>
                      <a:lnTo>
                        <a:pt x="490" y="306"/>
                      </a:lnTo>
                      <a:lnTo>
                        <a:pt x="489" y="318"/>
                      </a:lnTo>
                      <a:lnTo>
                        <a:pt x="489" y="351"/>
                      </a:lnTo>
                      <a:lnTo>
                        <a:pt x="429" y="351"/>
                      </a:lnTo>
                      <a:lnTo>
                        <a:pt x="429" y="253"/>
                      </a:lnTo>
                      <a:lnTo>
                        <a:pt x="429" y="241"/>
                      </a:lnTo>
                      <a:lnTo>
                        <a:pt x="425" y="230"/>
                      </a:lnTo>
                      <a:lnTo>
                        <a:pt x="422" y="220"/>
                      </a:lnTo>
                      <a:lnTo>
                        <a:pt x="417" y="210"/>
                      </a:lnTo>
                      <a:lnTo>
                        <a:pt x="412" y="202"/>
                      </a:lnTo>
                      <a:lnTo>
                        <a:pt x="405" y="197"/>
                      </a:lnTo>
                      <a:lnTo>
                        <a:pt x="402" y="195"/>
                      </a:lnTo>
                      <a:lnTo>
                        <a:pt x="398" y="193"/>
                      </a:lnTo>
                      <a:lnTo>
                        <a:pt x="394" y="193"/>
                      </a:lnTo>
                      <a:lnTo>
                        <a:pt x="390" y="192"/>
                      </a:lnTo>
                      <a:lnTo>
                        <a:pt x="373" y="192"/>
                      </a:lnTo>
                      <a:lnTo>
                        <a:pt x="370" y="193"/>
                      </a:lnTo>
                      <a:lnTo>
                        <a:pt x="366" y="193"/>
                      </a:lnTo>
                      <a:lnTo>
                        <a:pt x="362" y="195"/>
                      </a:lnTo>
                      <a:lnTo>
                        <a:pt x="359" y="197"/>
                      </a:lnTo>
                      <a:lnTo>
                        <a:pt x="352" y="202"/>
                      </a:lnTo>
                      <a:lnTo>
                        <a:pt x="347" y="210"/>
                      </a:lnTo>
                      <a:lnTo>
                        <a:pt x="341" y="220"/>
                      </a:lnTo>
                      <a:lnTo>
                        <a:pt x="337" y="230"/>
                      </a:lnTo>
                      <a:lnTo>
                        <a:pt x="335" y="241"/>
                      </a:lnTo>
                      <a:lnTo>
                        <a:pt x="334" y="253"/>
                      </a:lnTo>
                      <a:lnTo>
                        <a:pt x="334" y="351"/>
                      </a:lnTo>
                      <a:lnTo>
                        <a:pt x="273" y="351"/>
                      </a:lnTo>
                      <a:lnTo>
                        <a:pt x="273" y="318"/>
                      </a:lnTo>
                      <a:lnTo>
                        <a:pt x="272" y="306"/>
                      </a:lnTo>
                      <a:lnTo>
                        <a:pt x="270" y="294"/>
                      </a:lnTo>
                      <a:lnTo>
                        <a:pt x="267" y="284"/>
                      </a:lnTo>
                      <a:lnTo>
                        <a:pt x="261" y="275"/>
                      </a:lnTo>
                      <a:lnTo>
                        <a:pt x="255" y="268"/>
                      </a:lnTo>
                      <a:lnTo>
                        <a:pt x="249" y="262"/>
                      </a:lnTo>
                      <a:lnTo>
                        <a:pt x="245" y="260"/>
                      </a:lnTo>
                      <a:lnTo>
                        <a:pt x="242" y="259"/>
                      </a:lnTo>
                      <a:lnTo>
                        <a:pt x="238" y="257"/>
                      </a:lnTo>
                      <a:lnTo>
                        <a:pt x="234" y="257"/>
                      </a:lnTo>
                      <a:lnTo>
                        <a:pt x="217" y="257"/>
                      </a:lnTo>
                      <a:lnTo>
                        <a:pt x="213" y="257"/>
                      </a:lnTo>
                      <a:lnTo>
                        <a:pt x="209" y="259"/>
                      </a:lnTo>
                      <a:lnTo>
                        <a:pt x="206" y="260"/>
                      </a:lnTo>
                      <a:lnTo>
                        <a:pt x="202" y="262"/>
                      </a:lnTo>
                      <a:lnTo>
                        <a:pt x="196" y="268"/>
                      </a:lnTo>
                      <a:lnTo>
                        <a:pt x="190" y="275"/>
                      </a:lnTo>
                      <a:lnTo>
                        <a:pt x="186" y="284"/>
                      </a:lnTo>
                      <a:lnTo>
                        <a:pt x="181" y="294"/>
                      </a:lnTo>
                      <a:lnTo>
                        <a:pt x="179" y="306"/>
                      </a:lnTo>
                      <a:lnTo>
                        <a:pt x="178" y="318"/>
                      </a:lnTo>
                      <a:lnTo>
                        <a:pt x="178" y="390"/>
                      </a:lnTo>
                      <a:lnTo>
                        <a:pt x="133" y="390"/>
                      </a:lnTo>
                      <a:lnTo>
                        <a:pt x="133" y="382"/>
                      </a:lnTo>
                      <a:lnTo>
                        <a:pt x="132" y="369"/>
                      </a:lnTo>
                      <a:lnTo>
                        <a:pt x="130" y="358"/>
                      </a:lnTo>
                      <a:lnTo>
                        <a:pt x="126" y="348"/>
                      </a:lnTo>
                      <a:lnTo>
                        <a:pt x="121" y="338"/>
                      </a:lnTo>
                      <a:lnTo>
                        <a:pt x="116" y="331"/>
                      </a:lnTo>
                      <a:lnTo>
                        <a:pt x="109" y="325"/>
                      </a:lnTo>
                      <a:lnTo>
                        <a:pt x="106" y="323"/>
                      </a:lnTo>
                      <a:lnTo>
                        <a:pt x="102" y="322"/>
                      </a:lnTo>
                      <a:lnTo>
                        <a:pt x="97" y="321"/>
                      </a:lnTo>
                      <a:lnTo>
                        <a:pt x="94" y="321"/>
                      </a:lnTo>
                      <a:lnTo>
                        <a:pt x="78" y="321"/>
                      </a:lnTo>
                      <a:lnTo>
                        <a:pt x="74" y="321"/>
                      </a:lnTo>
                      <a:lnTo>
                        <a:pt x="70" y="322"/>
                      </a:lnTo>
                      <a:lnTo>
                        <a:pt x="66" y="323"/>
                      </a:lnTo>
                      <a:lnTo>
                        <a:pt x="63" y="325"/>
                      </a:lnTo>
                      <a:lnTo>
                        <a:pt x="55" y="331"/>
                      </a:lnTo>
                      <a:lnTo>
                        <a:pt x="50" y="338"/>
                      </a:lnTo>
                      <a:lnTo>
                        <a:pt x="45" y="348"/>
                      </a:lnTo>
                      <a:lnTo>
                        <a:pt x="42" y="358"/>
                      </a:lnTo>
                      <a:lnTo>
                        <a:pt x="39" y="369"/>
                      </a:lnTo>
                      <a:lnTo>
                        <a:pt x="39" y="382"/>
                      </a:lnTo>
                      <a:lnTo>
                        <a:pt x="39" y="464"/>
                      </a:lnTo>
                      <a:lnTo>
                        <a:pt x="0" y="464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" name="Freeform 49"/>
                <p:cNvSpPr>
                  <a:spLocks/>
                </p:cNvSpPr>
                <p:nvPr/>
              </p:nvSpPr>
              <p:spPr bwMode="auto">
                <a:xfrm>
                  <a:off x="289" y="284"/>
                  <a:ext cx="24" cy="9"/>
                </a:xfrm>
                <a:custGeom>
                  <a:avLst/>
                  <a:gdLst>
                    <a:gd name="T0" fmla="*/ 0 w 612"/>
                    <a:gd name="T1" fmla="*/ 0 h 202"/>
                    <a:gd name="T2" fmla="*/ 0 w 612"/>
                    <a:gd name="T3" fmla="*/ 0 h 202"/>
                    <a:gd name="T4" fmla="*/ 0 w 612"/>
                    <a:gd name="T5" fmla="*/ 0 h 202"/>
                    <a:gd name="T6" fmla="*/ 0 w 612"/>
                    <a:gd name="T7" fmla="*/ 0 h 202"/>
                    <a:gd name="T8" fmla="*/ 0 w 612"/>
                    <a:gd name="T9" fmla="*/ 0 h 202"/>
                    <a:gd name="T10" fmla="*/ 0 w 612"/>
                    <a:gd name="T11" fmla="*/ 0 h 202"/>
                    <a:gd name="T12" fmla="*/ 0 w 612"/>
                    <a:gd name="T13" fmla="*/ 0 h 202"/>
                    <a:gd name="T14" fmla="*/ 0 w 612"/>
                    <a:gd name="T15" fmla="*/ 0 h 202"/>
                    <a:gd name="T16" fmla="*/ 0 w 612"/>
                    <a:gd name="T17" fmla="*/ 0 h 202"/>
                    <a:gd name="T18" fmla="*/ 0 w 612"/>
                    <a:gd name="T19" fmla="*/ 0 h 202"/>
                    <a:gd name="T20" fmla="*/ 0 w 612"/>
                    <a:gd name="T21" fmla="*/ 0 h 202"/>
                    <a:gd name="T22" fmla="*/ 0 w 612"/>
                    <a:gd name="T23" fmla="*/ 0 h 202"/>
                    <a:gd name="T24" fmla="*/ 0 w 612"/>
                    <a:gd name="T25" fmla="*/ 0 h 202"/>
                    <a:gd name="T26" fmla="*/ 0 w 612"/>
                    <a:gd name="T27" fmla="*/ 0 h 202"/>
                    <a:gd name="T28" fmla="*/ 0 w 612"/>
                    <a:gd name="T29" fmla="*/ 0 h 202"/>
                    <a:gd name="T30" fmla="*/ 0 w 612"/>
                    <a:gd name="T31" fmla="*/ 0 h 202"/>
                    <a:gd name="T32" fmla="*/ 0 w 612"/>
                    <a:gd name="T33" fmla="*/ 0 h 202"/>
                    <a:gd name="T34" fmla="*/ 0 w 612"/>
                    <a:gd name="T35" fmla="*/ 0 h 202"/>
                    <a:gd name="T36" fmla="*/ 0 w 612"/>
                    <a:gd name="T37" fmla="*/ 0 h 202"/>
                    <a:gd name="T38" fmla="*/ 0 w 612"/>
                    <a:gd name="T39" fmla="*/ 0 h 202"/>
                    <a:gd name="T40" fmla="*/ 0 w 612"/>
                    <a:gd name="T41" fmla="*/ 0 h 202"/>
                    <a:gd name="T42" fmla="*/ 0 w 612"/>
                    <a:gd name="T43" fmla="*/ 0 h 202"/>
                    <a:gd name="T44" fmla="*/ 0 w 612"/>
                    <a:gd name="T45" fmla="*/ 0 h 202"/>
                    <a:gd name="T46" fmla="*/ 0 w 612"/>
                    <a:gd name="T47" fmla="*/ 0 h 202"/>
                    <a:gd name="T48" fmla="*/ 0 w 612"/>
                    <a:gd name="T49" fmla="*/ 0 h 202"/>
                    <a:gd name="T50" fmla="*/ 0 w 612"/>
                    <a:gd name="T51" fmla="*/ 0 h 202"/>
                    <a:gd name="T52" fmla="*/ 0 w 612"/>
                    <a:gd name="T53" fmla="*/ 0 h 202"/>
                    <a:gd name="T54" fmla="*/ 0 w 612"/>
                    <a:gd name="T55" fmla="*/ 0 h 202"/>
                    <a:gd name="T56" fmla="*/ 0 w 612"/>
                    <a:gd name="T57" fmla="*/ 0 h 202"/>
                    <a:gd name="T58" fmla="*/ 0 w 612"/>
                    <a:gd name="T59" fmla="*/ 0 h 202"/>
                    <a:gd name="T60" fmla="*/ 0 w 612"/>
                    <a:gd name="T61" fmla="*/ 0 h 202"/>
                    <a:gd name="T62" fmla="*/ 0 w 612"/>
                    <a:gd name="T63" fmla="*/ 0 h 202"/>
                    <a:gd name="T64" fmla="*/ 0 w 612"/>
                    <a:gd name="T65" fmla="*/ 0 h 202"/>
                    <a:gd name="T66" fmla="*/ 0 w 612"/>
                    <a:gd name="T67" fmla="*/ 0 h 202"/>
                    <a:gd name="T68" fmla="*/ 0 w 612"/>
                    <a:gd name="T69" fmla="*/ 0 h 202"/>
                    <a:gd name="T70" fmla="*/ 0 w 612"/>
                    <a:gd name="T71" fmla="*/ 0 h 202"/>
                    <a:gd name="T72" fmla="*/ 0 w 612"/>
                    <a:gd name="T73" fmla="*/ 0 h 202"/>
                    <a:gd name="T74" fmla="*/ 0 w 612"/>
                    <a:gd name="T75" fmla="*/ 0 h 202"/>
                    <a:gd name="T76" fmla="*/ 0 w 612"/>
                    <a:gd name="T77" fmla="*/ 0 h 202"/>
                    <a:gd name="T78" fmla="*/ 0 w 612"/>
                    <a:gd name="T79" fmla="*/ 0 h 202"/>
                    <a:gd name="T80" fmla="*/ 0 w 612"/>
                    <a:gd name="T81" fmla="*/ 0 h 202"/>
                    <a:gd name="T82" fmla="*/ 0 w 612"/>
                    <a:gd name="T83" fmla="*/ 0 h 202"/>
                    <a:gd name="T84" fmla="*/ 0 w 612"/>
                    <a:gd name="T85" fmla="*/ 0 h 202"/>
                    <a:gd name="T86" fmla="*/ 0 w 612"/>
                    <a:gd name="T87" fmla="*/ 0 h 202"/>
                    <a:gd name="T88" fmla="*/ 0 w 612"/>
                    <a:gd name="T89" fmla="*/ 0 h 202"/>
                    <a:gd name="T90" fmla="*/ 0 w 612"/>
                    <a:gd name="T91" fmla="*/ 0 h 202"/>
                    <a:gd name="T92" fmla="*/ 0 w 612"/>
                    <a:gd name="T93" fmla="*/ 0 h 202"/>
                    <a:gd name="T94" fmla="*/ 0 w 612"/>
                    <a:gd name="T95" fmla="*/ 0 h 202"/>
                    <a:gd name="T96" fmla="*/ 0 w 612"/>
                    <a:gd name="T97" fmla="*/ 0 h 202"/>
                    <a:gd name="T98" fmla="*/ 0 w 612"/>
                    <a:gd name="T99" fmla="*/ 0 h 202"/>
                    <a:gd name="T100" fmla="*/ 0 w 612"/>
                    <a:gd name="T101" fmla="*/ 0 h 202"/>
                    <a:gd name="T102" fmla="*/ 0 w 612"/>
                    <a:gd name="T103" fmla="*/ 0 h 202"/>
                    <a:gd name="T104" fmla="*/ 0 w 612"/>
                    <a:gd name="T105" fmla="*/ 0 h 202"/>
                    <a:gd name="T106" fmla="*/ 0 w 612"/>
                    <a:gd name="T107" fmla="*/ 0 h 202"/>
                    <a:gd name="T108" fmla="*/ 0 w 612"/>
                    <a:gd name="T109" fmla="*/ 0 h 202"/>
                    <a:gd name="T110" fmla="*/ 0 w 612"/>
                    <a:gd name="T111" fmla="*/ 0 h 202"/>
                    <a:gd name="T112" fmla="*/ 0 w 612"/>
                    <a:gd name="T113" fmla="*/ 0 h 202"/>
                    <a:gd name="T114" fmla="*/ 0 w 612"/>
                    <a:gd name="T115" fmla="*/ 0 h 202"/>
                    <a:gd name="T116" fmla="*/ 0 w 612"/>
                    <a:gd name="T117" fmla="*/ 0 h 202"/>
                    <a:gd name="T118" fmla="*/ 0 w 612"/>
                    <a:gd name="T119" fmla="*/ 0 h 202"/>
                    <a:gd name="T120" fmla="*/ 0 w 612"/>
                    <a:gd name="T121" fmla="*/ 0 h 202"/>
                    <a:gd name="T122" fmla="*/ 0 w 612"/>
                    <a:gd name="T123" fmla="*/ 0 h 20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12"/>
                    <a:gd name="T187" fmla="*/ 0 h 202"/>
                    <a:gd name="T188" fmla="*/ 612 w 612"/>
                    <a:gd name="T189" fmla="*/ 202 h 20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12" h="202">
                      <a:moveTo>
                        <a:pt x="469" y="120"/>
                      </a:moveTo>
                      <a:lnTo>
                        <a:pt x="458" y="117"/>
                      </a:lnTo>
                      <a:lnTo>
                        <a:pt x="447" y="114"/>
                      </a:lnTo>
                      <a:lnTo>
                        <a:pt x="436" y="111"/>
                      </a:lnTo>
                      <a:lnTo>
                        <a:pt x="424" y="109"/>
                      </a:lnTo>
                      <a:lnTo>
                        <a:pt x="413" y="106"/>
                      </a:lnTo>
                      <a:lnTo>
                        <a:pt x="402" y="103"/>
                      </a:lnTo>
                      <a:lnTo>
                        <a:pt x="390" y="102"/>
                      </a:lnTo>
                      <a:lnTo>
                        <a:pt x="379" y="100"/>
                      </a:lnTo>
                      <a:lnTo>
                        <a:pt x="368" y="99"/>
                      </a:lnTo>
                      <a:lnTo>
                        <a:pt x="356" y="97"/>
                      </a:lnTo>
                      <a:lnTo>
                        <a:pt x="344" y="97"/>
                      </a:lnTo>
                      <a:lnTo>
                        <a:pt x="333" y="96"/>
                      </a:lnTo>
                      <a:lnTo>
                        <a:pt x="322" y="95"/>
                      </a:lnTo>
                      <a:lnTo>
                        <a:pt x="309" y="95"/>
                      </a:lnTo>
                      <a:lnTo>
                        <a:pt x="297" y="95"/>
                      </a:lnTo>
                      <a:lnTo>
                        <a:pt x="285" y="96"/>
                      </a:lnTo>
                      <a:lnTo>
                        <a:pt x="274" y="97"/>
                      </a:lnTo>
                      <a:lnTo>
                        <a:pt x="261" y="98"/>
                      </a:lnTo>
                      <a:lnTo>
                        <a:pt x="250" y="99"/>
                      </a:lnTo>
                      <a:lnTo>
                        <a:pt x="238" y="100"/>
                      </a:lnTo>
                      <a:lnTo>
                        <a:pt x="226" y="102"/>
                      </a:lnTo>
                      <a:lnTo>
                        <a:pt x="214" y="104"/>
                      </a:lnTo>
                      <a:lnTo>
                        <a:pt x="203" y="107"/>
                      </a:lnTo>
                      <a:lnTo>
                        <a:pt x="192" y="109"/>
                      </a:lnTo>
                      <a:lnTo>
                        <a:pt x="179" y="112"/>
                      </a:lnTo>
                      <a:lnTo>
                        <a:pt x="168" y="115"/>
                      </a:lnTo>
                      <a:lnTo>
                        <a:pt x="157" y="118"/>
                      </a:lnTo>
                      <a:lnTo>
                        <a:pt x="145" y="122"/>
                      </a:lnTo>
                      <a:lnTo>
                        <a:pt x="134" y="126"/>
                      </a:lnTo>
                      <a:lnTo>
                        <a:pt x="123" y="130"/>
                      </a:lnTo>
                      <a:lnTo>
                        <a:pt x="112" y="134"/>
                      </a:lnTo>
                      <a:lnTo>
                        <a:pt x="100" y="139"/>
                      </a:lnTo>
                      <a:lnTo>
                        <a:pt x="89" y="144"/>
                      </a:lnTo>
                      <a:lnTo>
                        <a:pt x="79" y="150"/>
                      </a:lnTo>
                      <a:lnTo>
                        <a:pt x="68" y="156"/>
                      </a:lnTo>
                      <a:lnTo>
                        <a:pt x="57" y="161"/>
                      </a:lnTo>
                      <a:lnTo>
                        <a:pt x="47" y="168"/>
                      </a:lnTo>
                      <a:lnTo>
                        <a:pt x="37" y="174"/>
                      </a:lnTo>
                      <a:lnTo>
                        <a:pt x="27" y="181"/>
                      </a:lnTo>
                      <a:lnTo>
                        <a:pt x="16" y="189"/>
                      </a:lnTo>
                      <a:lnTo>
                        <a:pt x="6" y="197"/>
                      </a:lnTo>
                      <a:lnTo>
                        <a:pt x="0" y="202"/>
                      </a:lnTo>
                      <a:lnTo>
                        <a:pt x="0" y="120"/>
                      </a:lnTo>
                      <a:lnTo>
                        <a:pt x="2" y="118"/>
                      </a:lnTo>
                      <a:lnTo>
                        <a:pt x="10" y="110"/>
                      </a:lnTo>
                      <a:lnTo>
                        <a:pt x="18" y="102"/>
                      </a:lnTo>
                      <a:lnTo>
                        <a:pt x="28" y="95"/>
                      </a:lnTo>
                      <a:lnTo>
                        <a:pt x="36" y="88"/>
                      </a:lnTo>
                      <a:lnTo>
                        <a:pt x="44" y="81"/>
                      </a:lnTo>
                      <a:lnTo>
                        <a:pt x="53" y="75"/>
                      </a:lnTo>
                      <a:lnTo>
                        <a:pt x="62" y="69"/>
                      </a:lnTo>
                      <a:lnTo>
                        <a:pt x="72" y="63"/>
                      </a:lnTo>
                      <a:lnTo>
                        <a:pt x="81" y="57"/>
                      </a:lnTo>
                      <a:lnTo>
                        <a:pt x="90" y="52"/>
                      </a:lnTo>
                      <a:lnTo>
                        <a:pt x="100" y="47"/>
                      </a:lnTo>
                      <a:lnTo>
                        <a:pt x="110" y="43"/>
                      </a:lnTo>
                      <a:lnTo>
                        <a:pt x="120" y="38"/>
                      </a:lnTo>
                      <a:lnTo>
                        <a:pt x="129" y="34"/>
                      </a:lnTo>
                      <a:lnTo>
                        <a:pt x="139" y="30"/>
                      </a:lnTo>
                      <a:lnTo>
                        <a:pt x="150" y="27"/>
                      </a:lnTo>
                      <a:lnTo>
                        <a:pt x="160" y="22"/>
                      </a:lnTo>
                      <a:lnTo>
                        <a:pt x="170" y="19"/>
                      </a:lnTo>
                      <a:lnTo>
                        <a:pt x="180" y="16"/>
                      </a:lnTo>
                      <a:lnTo>
                        <a:pt x="192" y="14"/>
                      </a:lnTo>
                      <a:lnTo>
                        <a:pt x="202" y="11"/>
                      </a:lnTo>
                      <a:lnTo>
                        <a:pt x="212" y="9"/>
                      </a:lnTo>
                      <a:lnTo>
                        <a:pt x="223" y="7"/>
                      </a:lnTo>
                      <a:lnTo>
                        <a:pt x="234" y="6"/>
                      </a:lnTo>
                      <a:lnTo>
                        <a:pt x="245" y="4"/>
                      </a:lnTo>
                      <a:lnTo>
                        <a:pt x="255" y="3"/>
                      </a:lnTo>
                      <a:lnTo>
                        <a:pt x="266" y="2"/>
                      </a:lnTo>
                      <a:lnTo>
                        <a:pt x="277" y="1"/>
                      </a:lnTo>
                      <a:lnTo>
                        <a:pt x="288" y="0"/>
                      </a:lnTo>
                      <a:lnTo>
                        <a:pt x="299" y="0"/>
                      </a:lnTo>
                      <a:lnTo>
                        <a:pt x="309" y="0"/>
                      </a:lnTo>
                      <a:lnTo>
                        <a:pt x="320" y="0"/>
                      </a:lnTo>
                      <a:lnTo>
                        <a:pt x="330" y="0"/>
                      </a:lnTo>
                      <a:lnTo>
                        <a:pt x="341" y="1"/>
                      </a:lnTo>
                      <a:lnTo>
                        <a:pt x="351" y="2"/>
                      </a:lnTo>
                      <a:lnTo>
                        <a:pt x="363" y="3"/>
                      </a:lnTo>
                      <a:lnTo>
                        <a:pt x="373" y="4"/>
                      </a:lnTo>
                      <a:lnTo>
                        <a:pt x="383" y="6"/>
                      </a:lnTo>
                      <a:lnTo>
                        <a:pt x="393" y="7"/>
                      </a:lnTo>
                      <a:lnTo>
                        <a:pt x="405" y="9"/>
                      </a:lnTo>
                      <a:lnTo>
                        <a:pt x="415" y="11"/>
                      </a:lnTo>
                      <a:lnTo>
                        <a:pt x="425" y="13"/>
                      </a:lnTo>
                      <a:lnTo>
                        <a:pt x="436" y="16"/>
                      </a:lnTo>
                      <a:lnTo>
                        <a:pt x="446" y="19"/>
                      </a:lnTo>
                      <a:lnTo>
                        <a:pt x="456" y="21"/>
                      </a:lnTo>
                      <a:lnTo>
                        <a:pt x="465" y="26"/>
                      </a:lnTo>
                      <a:lnTo>
                        <a:pt x="475" y="29"/>
                      </a:lnTo>
                      <a:lnTo>
                        <a:pt x="486" y="33"/>
                      </a:lnTo>
                      <a:lnTo>
                        <a:pt x="495" y="37"/>
                      </a:lnTo>
                      <a:lnTo>
                        <a:pt x="505" y="41"/>
                      </a:lnTo>
                      <a:lnTo>
                        <a:pt x="514" y="45"/>
                      </a:lnTo>
                      <a:lnTo>
                        <a:pt x="524" y="50"/>
                      </a:lnTo>
                      <a:lnTo>
                        <a:pt x="533" y="55"/>
                      </a:lnTo>
                      <a:lnTo>
                        <a:pt x="542" y="60"/>
                      </a:lnTo>
                      <a:lnTo>
                        <a:pt x="551" y="66"/>
                      </a:lnTo>
                      <a:lnTo>
                        <a:pt x="560" y="72"/>
                      </a:lnTo>
                      <a:lnTo>
                        <a:pt x="569" y="78"/>
                      </a:lnTo>
                      <a:lnTo>
                        <a:pt x="577" y="84"/>
                      </a:lnTo>
                      <a:lnTo>
                        <a:pt x="586" y="90"/>
                      </a:lnTo>
                      <a:lnTo>
                        <a:pt x="594" y="97"/>
                      </a:lnTo>
                      <a:lnTo>
                        <a:pt x="603" y="104"/>
                      </a:lnTo>
                      <a:lnTo>
                        <a:pt x="611" y="112"/>
                      </a:lnTo>
                      <a:lnTo>
                        <a:pt x="612" y="113"/>
                      </a:lnTo>
                      <a:lnTo>
                        <a:pt x="612" y="172"/>
                      </a:lnTo>
                      <a:lnTo>
                        <a:pt x="612" y="196"/>
                      </a:lnTo>
                      <a:lnTo>
                        <a:pt x="604" y="190"/>
                      </a:lnTo>
                      <a:lnTo>
                        <a:pt x="594" y="182"/>
                      </a:lnTo>
                      <a:lnTo>
                        <a:pt x="584" y="176"/>
                      </a:lnTo>
                      <a:lnTo>
                        <a:pt x="575" y="169"/>
                      </a:lnTo>
                      <a:lnTo>
                        <a:pt x="565" y="163"/>
                      </a:lnTo>
                      <a:lnTo>
                        <a:pt x="554" y="157"/>
                      </a:lnTo>
                      <a:lnTo>
                        <a:pt x="544" y="152"/>
                      </a:lnTo>
                      <a:lnTo>
                        <a:pt x="534" y="147"/>
                      </a:lnTo>
                      <a:lnTo>
                        <a:pt x="523" y="141"/>
                      </a:lnTo>
                      <a:lnTo>
                        <a:pt x="512" y="136"/>
                      </a:lnTo>
                      <a:lnTo>
                        <a:pt x="502" y="132"/>
                      </a:lnTo>
                      <a:lnTo>
                        <a:pt x="491" y="128"/>
                      </a:lnTo>
                      <a:lnTo>
                        <a:pt x="480" y="124"/>
                      </a:lnTo>
                      <a:lnTo>
                        <a:pt x="469" y="12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" name="Freeform 50"/>
                <p:cNvSpPr>
                  <a:spLocks noEditPoints="1"/>
                </p:cNvSpPr>
                <p:nvPr/>
              </p:nvSpPr>
              <p:spPr bwMode="auto">
                <a:xfrm>
                  <a:off x="293" y="297"/>
                  <a:ext cx="16" cy="8"/>
                </a:xfrm>
                <a:custGeom>
                  <a:avLst/>
                  <a:gdLst>
                    <a:gd name="T0" fmla="*/ 0 w 390"/>
                    <a:gd name="T1" fmla="*/ 0 h 211"/>
                    <a:gd name="T2" fmla="*/ 0 w 390"/>
                    <a:gd name="T3" fmla="*/ 0 h 211"/>
                    <a:gd name="T4" fmla="*/ 0 w 390"/>
                    <a:gd name="T5" fmla="*/ 0 h 211"/>
                    <a:gd name="T6" fmla="*/ 0 w 390"/>
                    <a:gd name="T7" fmla="*/ 0 h 211"/>
                    <a:gd name="T8" fmla="*/ 0 w 390"/>
                    <a:gd name="T9" fmla="*/ 0 h 211"/>
                    <a:gd name="T10" fmla="*/ 0 w 390"/>
                    <a:gd name="T11" fmla="*/ 0 h 211"/>
                    <a:gd name="T12" fmla="*/ 0 w 390"/>
                    <a:gd name="T13" fmla="*/ 0 h 211"/>
                    <a:gd name="T14" fmla="*/ 0 w 390"/>
                    <a:gd name="T15" fmla="*/ 0 h 211"/>
                    <a:gd name="T16" fmla="*/ 0 w 390"/>
                    <a:gd name="T17" fmla="*/ 0 h 211"/>
                    <a:gd name="T18" fmla="*/ 0 w 390"/>
                    <a:gd name="T19" fmla="*/ 0 h 211"/>
                    <a:gd name="T20" fmla="*/ 0 w 390"/>
                    <a:gd name="T21" fmla="*/ 0 h 211"/>
                    <a:gd name="T22" fmla="*/ 0 w 390"/>
                    <a:gd name="T23" fmla="*/ 0 h 211"/>
                    <a:gd name="T24" fmla="*/ 0 w 390"/>
                    <a:gd name="T25" fmla="*/ 0 h 211"/>
                    <a:gd name="T26" fmla="*/ 0 w 390"/>
                    <a:gd name="T27" fmla="*/ 0 h 211"/>
                    <a:gd name="T28" fmla="*/ 0 w 390"/>
                    <a:gd name="T29" fmla="*/ 0 h 211"/>
                    <a:gd name="T30" fmla="*/ 0 w 390"/>
                    <a:gd name="T31" fmla="*/ 0 h 211"/>
                    <a:gd name="T32" fmla="*/ 0 w 390"/>
                    <a:gd name="T33" fmla="*/ 0 h 211"/>
                    <a:gd name="T34" fmla="*/ 0 w 390"/>
                    <a:gd name="T35" fmla="*/ 0 h 211"/>
                    <a:gd name="T36" fmla="*/ 0 w 390"/>
                    <a:gd name="T37" fmla="*/ 0 h 211"/>
                    <a:gd name="T38" fmla="*/ 0 w 390"/>
                    <a:gd name="T39" fmla="*/ 0 h 211"/>
                    <a:gd name="T40" fmla="*/ 0 w 390"/>
                    <a:gd name="T41" fmla="*/ 0 h 211"/>
                    <a:gd name="T42" fmla="*/ 0 w 390"/>
                    <a:gd name="T43" fmla="*/ 0 h 211"/>
                    <a:gd name="T44" fmla="*/ 0 w 390"/>
                    <a:gd name="T45" fmla="*/ 0 h 211"/>
                    <a:gd name="T46" fmla="*/ 0 w 390"/>
                    <a:gd name="T47" fmla="*/ 0 h 211"/>
                    <a:gd name="T48" fmla="*/ 0 w 390"/>
                    <a:gd name="T49" fmla="*/ 0 h 211"/>
                    <a:gd name="T50" fmla="*/ 0 w 390"/>
                    <a:gd name="T51" fmla="*/ 0 h 211"/>
                    <a:gd name="T52" fmla="*/ 0 w 390"/>
                    <a:gd name="T53" fmla="*/ 0 h 211"/>
                    <a:gd name="T54" fmla="*/ 0 w 390"/>
                    <a:gd name="T55" fmla="*/ 0 h 211"/>
                    <a:gd name="T56" fmla="*/ 0 w 390"/>
                    <a:gd name="T57" fmla="*/ 0 h 211"/>
                    <a:gd name="T58" fmla="*/ 0 w 390"/>
                    <a:gd name="T59" fmla="*/ 0 h 211"/>
                    <a:gd name="T60" fmla="*/ 0 w 390"/>
                    <a:gd name="T61" fmla="*/ 0 h 211"/>
                    <a:gd name="T62" fmla="*/ 0 w 390"/>
                    <a:gd name="T63" fmla="*/ 0 h 211"/>
                    <a:gd name="T64" fmla="*/ 0 w 390"/>
                    <a:gd name="T65" fmla="*/ 0 h 211"/>
                    <a:gd name="T66" fmla="*/ 0 w 390"/>
                    <a:gd name="T67" fmla="*/ 0 h 211"/>
                    <a:gd name="T68" fmla="*/ 0 w 390"/>
                    <a:gd name="T69" fmla="*/ 0 h 211"/>
                    <a:gd name="T70" fmla="*/ 0 w 390"/>
                    <a:gd name="T71" fmla="*/ 0 h 211"/>
                    <a:gd name="T72" fmla="*/ 0 w 390"/>
                    <a:gd name="T73" fmla="*/ 0 h 211"/>
                    <a:gd name="T74" fmla="*/ 0 w 390"/>
                    <a:gd name="T75" fmla="*/ 0 h 211"/>
                    <a:gd name="T76" fmla="*/ 0 w 390"/>
                    <a:gd name="T77" fmla="*/ 0 h 21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90"/>
                    <a:gd name="T118" fmla="*/ 0 h 211"/>
                    <a:gd name="T119" fmla="*/ 390 w 390"/>
                    <a:gd name="T120" fmla="*/ 211 h 21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90" h="211">
                      <a:moveTo>
                        <a:pt x="192" y="0"/>
                      </a:moveTo>
                      <a:lnTo>
                        <a:pt x="210" y="1"/>
                      </a:lnTo>
                      <a:lnTo>
                        <a:pt x="227" y="3"/>
                      </a:lnTo>
                      <a:lnTo>
                        <a:pt x="244" y="7"/>
                      </a:lnTo>
                      <a:lnTo>
                        <a:pt x="259" y="12"/>
                      </a:lnTo>
                      <a:lnTo>
                        <a:pt x="205" y="145"/>
                      </a:lnTo>
                      <a:lnTo>
                        <a:pt x="200" y="144"/>
                      </a:lnTo>
                      <a:lnTo>
                        <a:pt x="194" y="144"/>
                      </a:lnTo>
                      <a:lnTo>
                        <a:pt x="188" y="145"/>
                      </a:lnTo>
                      <a:lnTo>
                        <a:pt x="181" y="146"/>
                      </a:lnTo>
                      <a:lnTo>
                        <a:pt x="126" y="12"/>
                      </a:lnTo>
                      <a:lnTo>
                        <a:pt x="142" y="7"/>
                      </a:lnTo>
                      <a:lnTo>
                        <a:pt x="159" y="3"/>
                      </a:lnTo>
                      <a:lnTo>
                        <a:pt x="175" y="1"/>
                      </a:lnTo>
                      <a:lnTo>
                        <a:pt x="192" y="0"/>
                      </a:lnTo>
                      <a:close/>
                      <a:moveTo>
                        <a:pt x="276" y="20"/>
                      </a:moveTo>
                      <a:lnTo>
                        <a:pt x="288" y="26"/>
                      </a:lnTo>
                      <a:lnTo>
                        <a:pt x="299" y="32"/>
                      </a:lnTo>
                      <a:lnTo>
                        <a:pt x="309" y="41"/>
                      </a:lnTo>
                      <a:lnTo>
                        <a:pt x="319" y="49"/>
                      </a:lnTo>
                      <a:lnTo>
                        <a:pt x="329" y="58"/>
                      </a:lnTo>
                      <a:lnTo>
                        <a:pt x="337" y="67"/>
                      </a:lnTo>
                      <a:lnTo>
                        <a:pt x="345" y="77"/>
                      </a:lnTo>
                      <a:lnTo>
                        <a:pt x="353" y="89"/>
                      </a:lnTo>
                      <a:lnTo>
                        <a:pt x="245" y="170"/>
                      </a:lnTo>
                      <a:lnTo>
                        <a:pt x="241" y="164"/>
                      </a:lnTo>
                      <a:lnTo>
                        <a:pt x="234" y="158"/>
                      </a:lnTo>
                      <a:lnTo>
                        <a:pt x="228" y="154"/>
                      </a:lnTo>
                      <a:lnTo>
                        <a:pt x="222" y="150"/>
                      </a:lnTo>
                      <a:lnTo>
                        <a:pt x="276" y="20"/>
                      </a:lnTo>
                      <a:close/>
                      <a:moveTo>
                        <a:pt x="165" y="152"/>
                      </a:moveTo>
                      <a:lnTo>
                        <a:pt x="159" y="156"/>
                      </a:lnTo>
                      <a:lnTo>
                        <a:pt x="153" y="160"/>
                      </a:lnTo>
                      <a:lnTo>
                        <a:pt x="148" y="165"/>
                      </a:lnTo>
                      <a:lnTo>
                        <a:pt x="144" y="170"/>
                      </a:lnTo>
                      <a:lnTo>
                        <a:pt x="33" y="87"/>
                      </a:lnTo>
                      <a:lnTo>
                        <a:pt x="41" y="76"/>
                      </a:lnTo>
                      <a:lnTo>
                        <a:pt x="49" y="66"/>
                      </a:lnTo>
                      <a:lnTo>
                        <a:pt x="58" y="57"/>
                      </a:lnTo>
                      <a:lnTo>
                        <a:pt x="67" y="49"/>
                      </a:lnTo>
                      <a:lnTo>
                        <a:pt x="77" y="41"/>
                      </a:lnTo>
                      <a:lnTo>
                        <a:pt x="87" y="32"/>
                      </a:lnTo>
                      <a:lnTo>
                        <a:pt x="98" y="25"/>
                      </a:lnTo>
                      <a:lnTo>
                        <a:pt x="109" y="20"/>
                      </a:lnTo>
                      <a:lnTo>
                        <a:pt x="165" y="152"/>
                      </a:lnTo>
                      <a:close/>
                      <a:moveTo>
                        <a:pt x="135" y="186"/>
                      </a:moveTo>
                      <a:lnTo>
                        <a:pt x="134" y="192"/>
                      </a:lnTo>
                      <a:lnTo>
                        <a:pt x="132" y="197"/>
                      </a:lnTo>
                      <a:lnTo>
                        <a:pt x="132" y="203"/>
                      </a:lnTo>
                      <a:lnTo>
                        <a:pt x="131" y="210"/>
                      </a:lnTo>
                      <a:lnTo>
                        <a:pt x="131" y="211"/>
                      </a:lnTo>
                      <a:lnTo>
                        <a:pt x="0" y="211"/>
                      </a:lnTo>
                      <a:lnTo>
                        <a:pt x="0" y="197"/>
                      </a:lnTo>
                      <a:lnTo>
                        <a:pt x="0" y="183"/>
                      </a:lnTo>
                      <a:lnTo>
                        <a:pt x="2" y="169"/>
                      </a:lnTo>
                      <a:lnTo>
                        <a:pt x="5" y="155"/>
                      </a:lnTo>
                      <a:lnTo>
                        <a:pt x="8" y="142"/>
                      </a:lnTo>
                      <a:lnTo>
                        <a:pt x="13" y="129"/>
                      </a:lnTo>
                      <a:lnTo>
                        <a:pt x="18" y="115"/>
                      </a:lnTo>
                      <a:lnTo>
                        <a:pt x="24" y="103"/>
                      </a:lnTo>
                      <a:lnTo>
                        <a:pt x="135" y="186"/>
                      </a:lnTo>
                      <a:close/>
                      <a:moveTo>
                        <a:pt x="362" y="105"/>
                      </a:moveTo>
                      <a:lnTo>
                        <a:pt x="369" y="116"/>
                      </a:lnTo>
                      <a:lnTo>
                        <a:pt x="374" y="130"/>
                      </a:lnTo>
                      <a:lnTo>
                        <a:pt x="379" y="143"/>
                      </a:lnTo>
                      <a:lnTo>
                        <a:pt x="383" y="156"/>
                      </a:lnTo>
                      <a:lnTo>
                        <a:pt x="386" y="170"/>
                      </a:lnTo>
                      <a:lnTo>
                        <a:pt x="388" y="184"/>
                      </a:lnTo>
                      <a:lnTo>
                        <a:pt x="390" y="197"/>
                      </a:lnTo>
                      <a:lnTo>
                        <a:pt x="390" y="211"/>
                      </a:lnTo>
                      <a:lnTo>
                        <a:pt x="258" y="211"/>
                      </a:lnTo>
                      <a:lnTo>
                        <a:pt x="258" y="210"/>
                      </a:lnTo>
                      <a:lnTo>
                        <a:pt x="258" y="203"/>
                      </a:lnTo>
                      <a:lnTo>
                        <a:pt x="257" y="197"/>
                      </a:lnTo>
                      <a:lnTo>
                        <a:pt x="256" y="191"/>
                      </a:lnTo>
                      <a:lnTo>
                        <a:pt x="254" y="186"/>
                      </a:lnTo>
                      <a:lnTo>
                        <a:pt x="362" y="105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" name="Rectangle 51"/>
                <p:cNvSpPr>
                  <a:spLocks noChangeArrowheads="1"/>
                </p:cNvSpPr>
                <p:nvPr/>
              </p:nvSpPr>
              <p:spPr bwMode="auto">
                <a:xfrm>
                  <a:off x="293" y="307"/>
                  <a:ext cx="5" cy="1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54" name="Rectangle 52"/>
                <p:cNvSpPr>
                  <a:spLocks noChangeArrowheads="1"/>
                </p:cNvSpPr>
                <p:nvPr/>
              </p:nvSpPr>
              <p:spPr bwMode="auto">
                <a:xfrm>
                  <a:off x="304" y="307"/>
                  <a:ext cx="5" cy="1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55" name="Rectangle 53"/>
                <p:cNvSpPr>
                  <a:spLocks noChangeArrowheads="1"/>
                </p:cNvSpPr>
                <p:nvPr/>
              </p:nvSpPr>
              <p:spPr bwMode="auto">
                <a:xfrm>
                  <a:off x="299" y="307"/>
                  <a:ext cx="4" cy="1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56" name="Rectangle 54"/>
                <p:cNvSpPr>
                  <a:spLocks noChangeArrowheads="1"/>
                </p:cNvSpPr>
                <p:nvPr/>
              </p:nvSpPr>
              <p:spPr bwMode="auto">
                <a:xfrm>
                  <a:off x="293" y="323"/>
                  <a:ext cx="5" cy="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57" name="Rectangle 55"/>
                <p:cNvSpPr>
                  <a:spLocks noChangeArrowheads="1"/>
                </p:cNvSpPr>
                <p:nvPr/>
              </p:nvSpPr>
              <p:spPr bwMode="auto">
                <a:xfrm>
                  <a:off x="304" y="323"/>
                  <a:ext cx="5" cy="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58" name="Rectangle 56"/>
                <p:cNvSpPr>
                  <a:spLocks noChangeArrowheads="1"/>
                </p:cNvSpPr>
                <p:nvPr/>
              </p:nvSpPr>
              <p:spPr bwMode="auto">
                <a:xfrm>
                  <a:off x="299" y="323"/>
                  <a:ext cx="4" cy="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59" name="Freeform 57"/>
                <p:cNvSpPr>
                  <a:spLocks noEditPoints="1"/>
                </p:cNvSpPr>
                <p:nvPr/>
              </p:nvSpPr>
              <p:spPr bwMode="auto">
                <a:xfrm>
                  <a:off x="286" y="294"/>
                  <a:ext cx="30" cy="40"/>
                </a:xfrm>
                <a:custGeom>
                  <a:avLst/>
                  <a:gdLst>
                    <a:gd name="T0" fmla="*/ 0 w 765"/>
                    <a:gd name="T1" fmla="*/ 0 h 998"/>
                    <a:gd name="T2" fmla="*/ 0 w 765"/>
                    <a:gd name="T3" fmla="*/ 0 h 998"/>
                    <a:gd name="T4" fmla="*/ 0 w 765"/>
                    <a:gd name="T5" fmla="*/ 0 h 998"/>
                    <a:gd name="T6" fmla="*/ 0 w 765"/>
                    <a:gd name="T7" fmla="*/ 0 h 998"/>
                    <a:gd name="T8" fmla="*/ 0 w 765"/>
                    <a:gd name="T9" fmla="*/ 0 h 998"/>
                    <a:gd name="T10" fmla="*/ 0 w 765"/>
                    <a:gd name="T11" fmla="*/ 0 h 998"/>
                    <a:gd name="T12" fmla="*/ 0 w 765"/>
                    <a:gd name="T13" fmla="*/ 0 h 998"/>
                    <a:gd name="T14" fmla="*/ 0 w 765"/>
                    <a:gd name="T15" fmla="*/ 0 h 998"/>
                    <a:gd name="T16" fmla="*/ 0 w 765"/>
                    <a:gd name="T17" fmla="*/ 0 h 998"/>
                    <a:gd name="T18" fmla="*/ 0 w 765"/>
                    <a:gd name="T19" fmla="*/ 0 h 998"/>
                    <a:gd name="T20" fmla="*/ 0 w 765"/>
                    <a:gd name="T21" fmla="*/ 0 h 998"/>
                    <a:gd name="T22" fmla="*/ 0 w 765"/>
                    <a:gd name="T23" fmla="*/ 0 h 998"/>
                    <a:gd name="T24" fmla="*/ 0 w 765"/>
                    <a:gd name="T25" fmla="*/ 0 h 998"/>
                    <a:gd name="T26" fmla="*/ 0 w 765"/>
                    <a:gd name="T27" fmla="*/ 0 h 998"/>
                    <a:gd name="T28" fmla="*/ 0 w 765"/>
                    <a:gd name="T29" fmla="*/ 0 h 998"/>
                    <a:gd name="T30" fmla="*/ 0 w 765"/>
                    <a:gd name="T31" fmla="*/ 0 h 998"/>
                    <a:gd name="T32" fmla="*/ 0 w 765"/>
                    <a:gd name="T33" fmla="*/ 0 h 998"/>
                    <a:gd name="T34" fmla="*/ 0 w 765"/>
                    <a:gd name="T35" fmla="*/ 0 h 998"/>
                    <a:gd name="T36" fmla="*/ 0 w 765"/>
                    <a:gd name="T37" fmla="*/ 0 h 998"/>
                    <a:gd name="T38" fmla="*/ 0 w 765"/>
                    <a:gd name="T39" fmla="*/ 0 h 998"/>
                    <a:gd name="T40" fmla="*/ 0 w 765"/>
                    <a:gd name="T41" fmla="*/ 0 h 998"/>
                    <a:gd name="T42" fmla="*/ 0 w 765"/>
                    <a:gd name="T43" fmla="*/ 0 h 998"/>
                    <a:gd name="T44" fmla="*/ 0 w 765"/>
                    <a:gd name="T45" fmla="*/ 0 h 998"/>
                    <a:gd name="T46" fmla="*/ 0 w 765"/>
                    <a:gd name="T47" fmla="*/ 0 h 998"/>
                    <a:gd name="T48" fmla="*/ 0 w 765"/>
                    <a:gd name="T49" fmla="*/ 0 h 998"/>
                    <a:gd name="T50" fmla="*/ 0 w 765"/>
                    <a:gd name="T51" fmla="*/ 0 h 998"/>
                    <a:gd name="T52" fmla="*/ 0 w 765"/>
                    <a:gd name="T53" fmla="*/ 0 h 998"/>
                    <a:gd name="T54" fmla="*/ 0 w 765"/>
                    <a:gd name="T55" fmla="*/ 0 h 998"/>
                    <a:gd name="T56" fmla="*/ 0 w 765"/>
                    <a:gd name="T57" fmla="*/ 0 h 998"/>
                    <a:gd name="T58" fmla="*/ 0 w 765"/>
                    <a:gd name="T59" fmla="*/ 0 h 998"/>
                    <a:gd name="T60" fmla="*/ 0 w 765"/>
                    <a:gd name="T61" fmla="*/ 0 h 998"/>
                    <a:gd name="T62" fmla="*/ 0 w 765"/>
                    <a:gd name="T63" fmla="*/ 0 h 998"/>
                    <a:gd name="T64" fmla="*/ 0 w 765"/>
                    <a:gd name="T65" fmla="*/ 0 h 998"/>
                    <a:gd name="T66" fmla="*/ 0 w 765"/>
                    <a:gd name="T67" fmla="*/ 0 h 998"/>
                    <a:gd name="T68" fmla="*/ 0 w 765"/>
                    <a:gd name="T69" fmla="*/ 0 h 998"/>
                    <a:gd name="T70" fmla="*/ 0 w 765"/>
                    <a:gd name="T71" fmla="*/ 0 h 998"/>
                    <a:gd name="T72" fmla="*/ 0 w 765"/>
                    <a:gd name="T73" fmla="*/ 0 h 998"/>
                    <a:gd name="T74" fmla="*/ 0 w 765"/>
                    <a:gd name="T75" fmla="*/ 0 h 998"/>
                    <a:gd name="T76" fmla="*/ 0 w 765"/>
                    <a:gd name="T77" fmla="*/ 0 h 998"/>
                    <a:gd name="T78" fmla="*/ 0 w 765"/>
                    <a:gd name="T79" fmla="*/ 0 h 998"/>
                    <a:gd name="T80" fmla="*/ 0 w 765"/>
                    <a:gd name="T81" fmla="*/ 0 h 998"/>
                    <a:gd name="T82" fmla="*/ 0 w 765"/>
                    <a:gd name="T83" fmla="*/ 0 h 998"/>
                    <a:gd name="T84" fmla="*/ 0 w 765"/>
                    <a:gd name="T85" fmla="*/ 0 h 998"/>
                    <a:gd name="T86" fmla="*/ 0 w 765"/>
                    <a:gd name="T87" fmla="*/ 0 h 998"/>
                    <a:gd name="T88" fmla="*/ 0 w 765"/>
                    <a:gd name="T89" fmla="*/ 0 h 998"/>
                    <a:gd name="T90" fmla="*/ 0 w 765"/>
                    <a:gd name="T91" fmla="*/ 0 h 998"/>
                    <a:gd name="T92" fmla="*/ 0 w 765"/>
                    <a:gd name="T93" fmla="*/ 0 h 998"/>
                    <a:gd name="T94" fmla="*/ 0 w 765"/>
                    <a:gd name="T95" fmla="*/ 0 h 998"/>
                    <a:gd name="T96" fmla="*/ 0 w 765"/>
                    <a:gd name="T97" fmla="*/ 0 h 998"/>
                    <a:gd name="T98" fmla="*/ 0 w 765"/>
                    <a:gd name="T99" fmla="*/ 0 h 99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65"/>
                    <a:gd name="T151" fmla="*/ 0 h 998"/>
                    <a:gd name="T152" fmla="*/ 765 w 765"/>
                    <a:gd name="T153" fmla="*/ 998 h 99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65" h="998">
                      <a:moveTo>
                        <a:pt x="383" y="41"/>
                      </a:moveTo>
                      <a:lnTo>
                        <a:pt x="395" y="41"/>
                      </a:lnTo>
                      <a:lnTo>
                        <a:pt x="406" y="42"/>
                      </a:lnTo>
                      <a:lnTo>
                        <a:pt x="417" y="43"/>
                      </a:lnTo>
                      <a:lnTo>
                        <a:pt x="428" y="45"/>
                      </a:lnTo>
                      <a:lnTo>
                        <a:pt x="440" y="48"/>
                      </a:lnTo>
                      <a:lnTo>
                        <a:pt x="451" y="51"/>
                      </a:lnTo>
                      <a:lnTo>
                        <a:pt x="461" y="55"/>
                      </a:lnTo>
                      <a:lnTo>
                        <a:pt x="472" y="59"/>
                      </a:lnTo>
                      <a:lnTo>
                        <a:pt x="482" y="63"/>
                      </a:lnTo>
                      <a:lnTo>
                        <a:pt x="491" y="68"/>
                      </a:lnTo>
                      <a:lnTo>
                        <a:pt x="501" y="73"/>
                      </a:lnTo>
                      <a:lnTo>
                        <a:pt x="510" y="80"/>
                      </a:lnTo>
                      <a:lnTo>
                        <a:pt x="520" y="87"/>
                      </a:lnTo>
                      <a:lnTo>
                        <a:pt x="528" y="93"/>
                      </a:lnTo>
                      <a:lnTo>
                        <a:pt x="536" y="100"/>
                      </a:lnTo>
                      <a:lnTo>
                        <a:pt x="544" y="108"/>
                      </a:lnTo>
                      <a:lnTo>
                        <a:pt x="551" y="117"/>
                      </a:lnTo>
                      <a:lnTo>
                        <a:pt x="559" y="125"/>
                      </a:lnTo>
                      <a:lnTo>
                        <a:pt x="566" y="133"/>
                      </a:lnTo>
                      <a:lnTo>
                        <a:pt x="572" y="142"/>
                      </a:lnTo>
                      <a:lnTo>
                        <a:pt x="578" y="151"/>
                      </a:lnTo>
                      <a:lnTo>
                        <a:pt x="583" y="162"/>
                      </a:lnTo>
                      <a:lnTo>
                        <a:pt x="588" y="171"/>
                      </a:lnTo>
                      <a:lnTo>
                        <a:pt x="593" y="181"/>
                      </a:lnTo>
                      <a:lnTo>
                        <a:pt x="598" y="191"/>
                      </a:lnTo>
                      <a:lnTo>
                        <a:pt x="601" y="203"/>
                      </a:lnTo>
                      <a:lnTo>
                        <a:pt x="604" y="214"/>
                      </a:lnTo>
                      <a:lnTo>
                        <a:pt x="607" y="224"/>
                      </a:lnTo>
                      <a:lnTo>
                        <a:pt x="609" y="235"/>
                      </a:lnTo>
                      <a:lnTo>
                        <a:pt x="610" y="248"/>
                      </a:lnTo>
                      <a:lnTo>
                        <a:pt x="611" y="259"/>
                      </a:lnTo>
                      <a:lnTo>
                        <a:pt x="611" y="271"/>
                      </a:lnTo>
                      <a:lnTo>
                        <a:pt x="611" y="928"/>
                      </a:lnTo>
                      <a:lnTo>
                        <a:pt x="728" y="928"/>
                      </a:lnTo>
                      <a:lnTo>
                        <a:pt x="728" y="929"/>
                      </a:lnTo>
                      <a:lnTo>
                        <a:pt x="765" y="929"/>
                      </a:lnTo>
                      <a:lnTo>
                        <a:pt x="765" y="883"/>
                      </a:lnTo>
                      <a:lnTo>
                        <a:pt x="643" y="883"/>
                      </a:lnTo>
                      <a:lnTo>
                        <a:pt x="644" y="250"/>
                      </a:lnTo>
                      <a:lnTo>
                        <a:pt x="644" y="236"/>
                      </a:lnTo>
                      <a:lnTo>
                        <a:pt x="643" y="224"/>
                      </a:lnTo>
                      <a:lnTo>
                        <a:pt x="641" y="212"/>
                      </a:lnTo>
                      <a:lnTo>
                        <a:pt x="639" y="200"/>
                      </a:lnTo>
                      <a:lnTo>
                        <a:pt x="636" y="187"/>
                      </a:lnTo>
                      <a:lnTo>
                        <a:pt x="632" y="176"/>
                      </a:lnTo>
                      <a:lnTo>
                        <a:pt x="628" y="164"/>
                      </a:lnTo>
                      <a:lnTo>
                        <a:pt x="623" y="152"/>
                      </a:lnTo>
                      <a:lnTo>
                        <a:pt x="618" y="141"/>
                      </a:lnTo>
                      <a:lnTo>
                        <a:pt x="612" y="131"/>
                      </a:lnTo>
                      <a:lnTo>
                        <a:pt x="606" y="121"/>
                      </a:lnTo>
                      <a:lnTo>
                        <a:pt x="600" y="110"/>
                      </a:lnTo>
                      <a:lnTo>
                        <a:pt x="591" y="100"/>
                      </a:lnTo>
                      <a:lnTo>
                        <a:pt x="584" y="91"/>
                      </a:lnTo>
                      <a:lnTo>
                        <a:pt x="576" y="82"/>
                      </a:lnTo>
                      <a:lnTo>
                        <a:pt x="567" y="73"/>
                      </a:lnTo>
                      <a:lnTo>
                        <a:pt x="559" y="65"/>
                      </a:lnTo>
                      <a:lnTo>
                        <a:pt x="548" y="57"/>
                      </a:lnTo>
                      <a:lnTo>
                        <a:pt x="539" y="50"/>
                      </a:lnTo>
                      <a:lnTo>
                        <a:pt x="529" y="43"/>
                      </a:lnTo>
                      <a:lnTo>
                        <a:pt x="519" y="36"/>
                      </a:lnTo>
                      <a:lnTo>
                        <a:pt x="507" y="30"/>
                      </a:lnTo>
                      <a:lnTo>
                        <a:pt x="496" y="24"/>
                      </a:lnTo>
                      <a:lnTo>
                        <a:pt x="485" y="19"/>
                      </a:lnTo>
                      <a:lnTo>
                        <a:pt x="473" y="15"/>
                      </a:lnTo>
                      <a:lnTo>
                        <a:pt x="460" y="11"/>
                      </a:lnTo>
                      <a:lnTo>
                        <a:pt x="448" y="8"/>
                      </a:lnTo>
                      <a:lnTo>
                        <a:pt x="436" y="5"/>
                      </a:lnTo>
                      <a:lnTo>
                        <a:pt x="423" y="3"/>
                      </a:lnTo>
                      <a:lnTo>
                        <a:pt x="410" y="1"/>
                      </a:lnTo>
                      <a:lnTo>
                        <a:pt x="397" y="0"/>
                      </a:lnTo>
                      <a:lnTo>
                        <a:pt x="383" y="0"/>
                      </a:lnTo>
                      <a:lnTo>
                        <a:pt x="370" y="0"/>
                      </a:lnTo>
                      <a:lnTo>
                        <a:pt x="357" y="1"/>
                      </a:lnTo>
                      <a:lnTo>
                        <a:pt x="343" y="3"/>
                      </a:lnTo>
                      <a:lnTo>
                        <a:pt x="331" y="5"/>
                      </a:lnTo>
                      <a:lnTo>
                        <a:pt x="319" y="8"/>
                      </a:lnTo>
                      <a:lnTo>
                        <a:pt x="306" y="11"/>
                      </a:lnTo>
                      <a:lnTo>
                        <a:pt x="294" y="15"/>
                      </a:lnTo>
                      <a:lnTo>
                        <a:pt x="282" y="19"/>
                      </a:lnTo>
                      <a:lnTo>
                        <a:pt x="271" y="24"/>
                      </a:lnTo>
                      <a:lnTo>
                        <a:pt x="259" y="30"/>
                      </a:lnTo>
                      <a:lnTo>
                        <a:pt x="249" y="36"/>
                      </a:lnTo>
                      <a:lnTo>
                        <a:pt x="238" y="43"/>
                      </a:lnTo>
                      <a:lnTo>
                        <a:pt x="228" y="50"/>
                      </a:lnTo>
                      <a:lnTo>
                        <a:pt x="218" y="57"/>
                      </a:lnTo>
                      <a:lnTo>
                        <a:pt x="208" y="65"/>
                      </a:lnTo>
                      <a:lnTo>
                        <a:pt x="200" y="73"/>
                      </a:lnTo>
                      <a:lnTo>
                        <a:pt x="191" y="82"/>
                      </a:lnTo>
                      <a:lnTo>
                        <a:pt x="182" y="91"/>
                      </a:lnTo>
                      <a:lnTo>
                        <a:pt x="175" y="100"/>
                      </a:lnTo>
                      <a:lnTo>
                        <a:pt x="168" y="110"/>
                      </a:lnTo>
                      <a:lnTo>
                        <a:pt x="161" y="121"/>
                      </a:lnTo>
                      <a:lnTo>
                        <a:pt x="155" y="131"/>
                      </a:lnTo>
                      <a:lnTo>
                        <a:pt x="149" y="141"/>
                      </a:lnTo>
                      <a:lnTo>
                        <a:pt x="144" y="152"/>
                      </a:lnTo>
                      <a:lnTo>
                        <a:pt x="138" y="164"/>
                      </a:lnTo>
                      <a:lnTo>
                        <a:pt x="134" y="176"/>
                      </a:lnTo>
                      <a:lnTo>
                        <a:pt x="131" y="187"/>
                      </a:lnTo>
                      <a:lnTo>
                        <a:pt x="128" y="200"/>
                      </a:lnTo>
                      <a:lnTo>
                        <a:pt x="126" y="212"/>
                      </a:lnTo>
                      <a:lnTo>
                        <a:pt x="124" y="224"/>
                      </a:lnTo>
                      <a:lnTo>
                        <a:pt x="123" y="236"/>
                      </a:lnTo>
                      <a:lnTo>
                        <a:pt x="123" y="250"/>
                      </a:lnTo>
                      <a:lnTo>
                        <a:pt x="121" y="883"/>
                      </a:lnTo>
                      <a:lnTo>
                        <a:pt x="0" y="883"/>
                      </a:lnTo>
                      <a:lnTo>
                        <a:pt x="0" y="929"/>
                      </a:lnTo>
                      <a:lnTo>
                        <a:pt x="36" y="929"/>
                      </a:lnTo>
                      <a:lnTo>
                        <a:pt x="36" y="928"/>
                      </a:lnTo>
                      <a:lnTo>
                        <a:pt x="154" y="928"/>
                      </a:lnTo>
                      <a:lnTo>
                        <a:pt x="155" y="271"/>
                      </a:lnTo>
                      <a:lnTo>
                        <a:pt x="155" y="259"/>
                      </a:lnTo>
                      <a:lnTo>
                        <a:pt x="156" y="248"/>
                      </a:lnTo>
                      <a:lnTo>
                        <a:pt x="157" y="235"/>
                      </a:lnTo>
                      <a:lnTo>
                        <a:pt x="159" y="224"/>
                      </a:lnTo>
                      <a:lnTo>
                        <a:pt x="162" y="214"/>
                      </a:lnTo>
                      <a:lnTo>
                        <a:pt x="165" y="203"/>
                      </a:lnTo>
                      <a:lnTo>
                        <a:pt x="168" y="191"/>
                      </a:lnTo>
                      <a:lnTo>
                        <a:pt x="172" y="181"/>
                      </a:lnTo>
                      <a:lnTo>
                        <a:pt x="177" y="171"/>
                      </a:lnTo>
                      <a:lnTo>
                        <a:pt x="182" y="162"/>
                      </a:lnTo>
                      <a:lnTo>
                        <a:pt x="188" y="151"/>
                      </a:lnTo>
                      <a:lnTo>
                        <a:pt x="194" y="142"/>
                      </a:lnTo>
                      <a:lnTo>
                        <a:pt x="200" y="133"/>
                      </a:lnTo>
                      <a:lnTo>
                        <a:pt x="207" y="125"/>
                      </a:lnTo>
                      <a:lnTo>
                        <a:pt x="214" y="117"/>
                      </a:lnTo>
                      <a:lnTo>
                        <a:pt x="221" y="108"/>
                      </a:lnTo>
                      <a:lnTo>
                        <a:pt x="230" y="100"/>
                      </a:lnTo>
                      <a:lnTo>
                        <a:pt x="238" y="93"/>
                      </a:lnTo>
                      <a:lnTo>
                        <a:pt x="247" y="87"/>
                      </a:lnTo>
                      <a:lnTo>
                        <a:pt x="255" y="80"/>
                      </a:lnTo>
                      <a:lnTo>
                        <a:pt x="264" y="73"/>
                      </a:lnTo>
                      <a:lnTo>
                        <a:pt x="275" y="68"/>
                      </a:lnTo>
                      <a:lnTo>
                        <a:pt x="284" y="63"/>
                      </a:lnTo>
                      <a:lnTo>
                        <a:pt x="294" y="59"/>
                      </a:lnTo>
                      <a:lnTo>
                        <a:pt x="304" y="55"/>
                      </a:lnTo>
                      <a:lnTo>
                        <a:pt x="316" y="51"/>
                      </a:lnTo>
                      <a:lnTo>
                        <a:pt x="326" y="48"/>
                      </a:lnTo>
                      <a:lnTo>
                        <a:pt x="337" y="45"/>
                      </a:lnTo>
                      <a:lnTo>
                        <a:pt x="349" y="43"/>
                      </a:lnTo>
                      <a:lnTo>
                        <a:pt x="360" y="42"/>
                      </a:lnTo>
                      <a:lnTo>
                        <a:pt x="371" y="41"/>
                      </a:lnTo>
                      <a:lnTo>
                        <a:pt x="383" y="41"/>
                      </a:lnTo>
                      <a:close/>
                      <a:moveTo>
                        <a:pt x="696" y="963"/>
                      </a:moveTo>
                      <a:lnTo>
                        <a:pt x="67" y="963"/>
                      </a:lnTo>
                      <a:lnTo>
                        <a:pt x="0" y="963"/>
                      </a:lnTo>
                      <a:lnTo>
                        <a:pt x="0" y="998"/>
                      </a:lnTo>
                      <a:lnTo>
                        <a:pt x="765" y="998"/>
                      </a:lnTo>
                      <a:lnTo>
                        <a:pt x="765" y="963"/>
                      </a:lnTo>
                      <a:lnTo>
                        <a:pt x="696" y="963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0" name="Freeform 58"/>
                <p:cNvSpPr>
                  <a:spLocks noEditPoints="1"/>
                </p:cNvSpPr>
                <p:nvPr/>
              </p:nvSpPr>
              <p:spPr bwMode="auto">
                <a:xfrm>
                  <a:off x="336" y="297"/>
                  <a:ext cx="16" cy="8"/>
                </a:xfrm>
                <a:custGeom>
                  <a:avLst/>
                  <a:gdLst>
                    <a:gd name="T0" fmla="*/ 0 w 390"/>
                    <a:gd name="T1" fmla="*/ 0 h 211"/>
                    <a:gd name="T2" fmla="*/ 0 w 390"/>
                    <a:gd name="T3" fmla="*/ 0 h 211"/>
                    <a:gd name="T4" fmla="*/ 0 w 390"/>
                    <a:gd name="T5" fmla="*/ 0 h 211"/>
                    <a:gd name="T6" fmla="*/ 0 w 390"/>
                    <a:gd name="T7" fmla="*/ 0 h 211"/>
                    <a:gd name="T8" fmla="*/ 0 w 390"/>
                    <a:gd name="T9" fmla="*/ 0 h 211"/>
                    <a:gd name="T10" fmla="*/ 0 w 390"/>
                    <a:gd name="T11" fmla="*/ 0 h 211"/>
                    <a:gd name="T12" fmla="*/ 0 w 390"/>
                    <a:gd name="T13" fmla="*/ 0 h 211"/>
                    <a:gd name="T14" fmla="*/ 0 w 390"/>
                    <a:gd name="T15" fmla="*/ 0 h 211"/>
                    <a:gd name="T16" fmla="*/ 0 w 390"/>
                    <a:gd name="T17" fmla="*/ 0 h 211"/>
                    <a:gd name="T18" fmla="*/ 0 w 390"/>
                    <a:gd name="T19" fmla="*/ 0 h 211"/>
                    <a:gd name="T20" fmla="*/ 0 w 390"/>
                    <a:gd name="T21" fmla="*/ 0 h 211"/>
                    <a:gd name="T22" fmla="*/ 0 w 390"/>
                    <a:gd name="T23" fmla="*/ 0 h 211"/>
                    <a:gd name="T24" fmla="*/ 0 w 390"/>
                    <a:gd name="T25" fmla="*/ 0 h 211"/>
                    <a:gd name="T26" fmla="*/ 0 w 390"/>
                    <a:gd name="T27" fmla="*/ 0 h 211"/>
                    <a:gd name="T28" fmla="*/ 0 w 390"/>
                    <a:gd name="T29" fmla="*/ 0 h 211"/>
                    <a:gd name="T30" fmla="*/ 0 w 390"/>
                    <a:gd name="T31" fmla="*/ 0 h 211"/>
                    <a:gd name="T32" fmla="*/ 0 w 390"/>
                    <a:gd name="T33" fmla="*/ 0 h 211"/>
                    <a:gd name="T34" fmla="*/ 0 w 390"/>
                    <a:gd name="T35" fmla="*/ 0 h 211"/>
                    <a:gd name="T36" fmla="*/ 0 w 390"/>
                    <a:gd name="T37" fmla="*/ 0 h 211"/>
                    <a:gd name="T38" fmla="*/ 0 w 390"/>
                    <a:gd name="T39" fmla="*/ 0 h 211"/>
                    <a:gd name="T40" fmla="*/ 0 w 390"/>
                    <a:gd name="T41" fmla="*/ 0 h 211"/>
                    <a:gd name="T42" fmla="*/ 0 w 390"/>
                    <a:gd name="T43" fmla="*/ 0 h 211"/>
                    <a:gd name="T44" fmla="*/ 0 w 390"/>
                    <a:gd name="T45" fmla="*/ 0 h 211"/>
                    <a:gd name="T46" fmla="*/ 0 w 390"/>
                    <a:gd name="T47" fmla="*/ 0 h 211"/>
                    <a:gd name="T48" fmla="*/ 0 w 390"/>
                    <a:gd name="T49" fmla="*/ 0 h 211"/>
                    <a:gd name="T50" fmla="*/ 0 w 390"/>
                    <a:gd name="T51" fmla="*/ 0 h 211"/>
                    <a:gd name="T52" fmla="*/ 0 w 390"/>
                    <a:gd name="T53" fmla="*/ 0 h 211"/>
                    <a:gd name="T54" fmla="*/ 0 w 390"/>
                    <a:gd name="T55" fmla="*/ 0 h 211"/>
                    <a:gd name="T56" fmla="*/ 0 w 390"/>
                    <a:gd name="T57" fmla="*/ 0 h 211"/>
                    <a:gd name="T58" fmla="*/ 0 w 390"/>
                    <a:gd name="T59" fmla="*/ 0 h 211"/>
                    <a:gd name="T60" fmla="*/ 0 w 390"/>
                    <a:gd name="T61" fmla="*/ 0 h 211"/>
                    <a:gd name="T62" fmla="*/ 0 w 390"/>
                    <a:gd name="T63" fmla="*/ 0 h 211"/>
                    <a:gd name="T64" fmla="*/ 0 w 390"/>
                    <a:gd name="T65" fmla="*/ 0 h 211"/>
                    <a:gd name="T66" fmla="*/ 0 w 390"/>
                    <a:gd name="T67" fmla="*/ 0 h 211"/>
                    <a:gd name="T68" fmla="*/ 0 w 390"/>
                    <a:gd name="T69" fmla="*/ 0 h 211"/>
                    <a:gd name="T70" fmla="*/ 0 w 390"/>
                    <a:gd name="T71" fmla="*/ 0 h 211"/>
                    <a:gd name="T72" fmla="*/ 0 w 390"/>
                    <a:gd name="T73" fmla="*/ 0 h 211"/>
                    <a:gd name="T74" fmla="*/ 0 w 390"/>
                    <a:gd name="T75" fmla="*/ 0 h 211"/>
                    <a:gd name="T76" fmla="*/ 0 w 390"/>
                    <a:gd name="T77" fmla="*/ 0 h 21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90"/>
                    <a:gd name="T118" fmla="*/ 0 h 211"/>
                    <a:gd name="T119" fmla="*/ 390 w 390"/>
                    <a:gd name="T120" fmla="*/ 211 h 21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90" h="211">
                      <a:moveTo>
                        <a:pt x="192" y="0"/>
                      </a:moveTo>
                      <a:lnTo>
                        <a:pt x="210" y="1"/>
                      </a:lnTo>
                      <a:lnTo>
                        <a:pt x="227" y="3"/>
                      </a:lnTo>
                      <a:lnTo>
                        <a:pt x="244" y="7"/>
                      </a:lnTo>
                      <a:lnTo>
                        <a:pt x="260" y="12"/>
                      </a:lnTo>
                      <a:lnTo>
                        <a:pt x="205" y="145"/>
                      </a:lnTo>
                      <a:lnTo>
                        <a:pt x="200" y="144"/>
                      </a:lnTo>
                      <a:lnTo>
                        <a:pt x="194" y="144"/>
                      </a:lnTo>
                      <a:lnTo>
                        <a:pt x="188" y="145"/>
                      </a:lnTo>
                      <a:lnTo>
                        <a:pt x="182" y="146"/>
                      </a:lnTo>
                      <a:lnTo>
                        <a:pt x="126" y="12"/>
                      </a:lnTo>
                      <a:lnTo>
                        <a:pt x="142" y="7"/>
                      </a:lnTo>
                      <a:lnTo>
                        <a:pt x="159" y="3"/>
                      </a:lnTo>
                      <a:lnTo>
                        <a:pt x="176" y="1"/>
                      </a:lnTo>
                      <a:lnTo>
                        <a:pt x="192" y="0"/>
                      </a:lnTo>
                      <a:close/>
                      <a:moveTo>
                        <a:pt x="276" y="20"/>
                      </a:moveTo>
                      <a:lnTo>
                        <a:pt x="288" y="26"/>
                      </a:lnTo>
                      <a:lnTo>
                        <a:pt x="299" y="32"/>
                      </a:lnTo>
                      <a:lnTo>
                        <a:pt x="309" y="41"/>
                      </a:lnTo>
                      <a:lnTo>
                        <a:pt x="320" y="49"/>
                      </a:lnTo>
                      <a:lnTo>
                        <a:pt x="329" y="58"/>
                      </a:lnTo>
                      <a:lnTo>
                        <a:pt x="338" y="67"/>
                      </a:lnTo>
                      <a:lnTo>
                        <a:pt x="346" y="77"/>
                      </a:lnTo>
                      <a:lnTo>
                        <a:pt x="353" y="89"/>
                      </a:lnTo>
                      <a:lnTo>
                        <a:pt x="245" y="170"/>
                      </a:lnTo>
                      <a:lnTo>
                        <a:pt x="241" y="164"/>
                      </a:lnTo>
                      <a:lnTo>
                        <a:pt x="234" y="158"/>
                      </a:lnTo>
                      <a:lnTo>
                        <a:pt x="228" y="154"/>
                      </a:lnTo>
                      <a:lnTo>
                        <a:pt x="222" y="150"/>
                      </a:lnTo>
                      <a:lnTo>
                        <a:pt x="276" y="20"/>
                      </a:lnTo>
                      <a:close/>
                      <a:moveTo>
                        <a:pt x="165" y="152"/>
                      </a:moveTo>
                      <a:lnTo>
                        <a:pt x="159" y="156"/>
                      </a:lnTo>
                      <a:lnTo>
                        <a:pt x="153" y="160"/>
                      </a:lnTo>
                      <a:lnTo>
                        <a:pt x="148" y="165"/>
                      </a:lnTo>
                      <a:lnTo>
                        <a:pt x="144" y="170"/>
                      </a:lnTo>
                      <a:lnTo>
                        <a:pt x="34" y="87"/>
                      </a:lnTo>
                      <a:lnTo>
                        <a:pt x="41" y="76"/>
                      </a:lnTo>
                      <a:lnTo>
                        <a:pt x="49" y="66"/>
                      </a:lnTo>
                      <a:lnTo>
                        <a:pt x="58" y="57"/>
                      </a:lnTo>
                      <a:lnTo>
                        <a:pt x="67" y="49"/>
                      </a:lnTo>
                      <a:lnTo>
                        <a:pt x="77" y="41"/>
                      </a:lnTo>
                      <a:lnTo>
                        <a:pt x="87" y="32"/>
                      </a:lnTo>
                      <a:lnTo>
                        <a:pt x="98" y="25"/>
                      </a:lnTo>
                      <a:lnTo>
                        <a:pt x="109" y="20"/>
                      </a:lnTo>
                      <a:lnTo>
                        <a:pt x="165" y="152"/>
                      </a:lnTo>
                      <a:close/>
                      <a:moveTo>
                        <a:pt x="136" y="186"/>
                      </a:moveTo>
                      <a:lnTo>
                        <a:pt x="134" y="192"/>
                      </a:lnTo>
                      <a:lnTo>
                        <a:pt x="132" y="197"/>
                      </a:lnTo>
                      <a:lnTo>
                        <a:pt x="132" y="203"/>
                      </a:lnTo>
                      <a:lnTo>
                        <a:pt x="131" y="210"/>
                      </a:lnTo>
                      <a:lnTo>
                        <a:pt x="131" y="211"/>
                      </a:lnTo>
                      <a:lnTo>
                        <a:pt x="0" y="211"/>
                      </a:lnTo>
                      <a:lnTo>
                        <a:pt x="0" y="197"/>
                      </a:lnTo>
                      <a:lnTo>
                        <a:pt x="0" y="183"/>
                      </a:lnTo>
                      <a:lnTo>
                        <a:pt x="2" y="169"/>
                      </a:lnTo>
                      <a:lnTo>
                        <a:pt x="5" y="155"/>
                      </a:lnTo>
                      <a:lnTo>
                        <a:pt x="8" y="142"/>
                      </a:lnTo>
                      <a:lnTo>
                        <a:pt x="13" y="129"/>
                      </a:lnTo>
                      <a:lnTo>
                        <a:pt x="18" y="115"/>
                      </a:lnTo>
                      <a:lnTo>
                        <a:pt x="24" y="103"/>
                      </a:lnTo>
                      <a:lnTo>
                        <a:pt x="136" y="186"/>
                      </a:lnTo>
                      <a:close/>
                      <a:moveTo>
                        <a:pt x="363" y="105"/>
                      </a:moveTo>
                      <a:lnTo>
                        <a:pt x="369" y="116"/>
                      </a:lnTo>
                      <a:lnTo>
                        <a:pt x="374" y="130"/>
                      </a:lnTo>
                      <a:lnTo>
                        <a:pt x="379" y="143"/>
                      </a:lnTo>
                      <a:lnTo>
                        <a:pt x="383" y="156"/>
                      </a:lnTo>
                      <a:lnTo>
                        <a:pt x="386" y="170"/>
                      </a:lnTo>
                      <a:lnTo>
                        <a:pt x="388" y="184"/>
                      </a:lnTo>
                      <a:lnTo>
                        <a:pt x="390" y="197"/>
                      </a:lnTo>
                      <a:lnTo>
                        <a:pt x="390" y="211"/>
                      </a:lnTo>
                      <a:lnTo>
                        <a:pt x="258" y="211"/>
                      </a:lnTo>
                      <a:lnTo>
                        <a:pt x="258" y="210"/>
                      </a:lnTo>
                      <a:lnTo>
                        <a:pt x="258" y="203"/>
                      </a:lnTo>
                      <a:lnTo>
                        <a:pt x="257" y="197"/>
                      </a:lnTo>
                      <a:lnTo>
                        <a:pt x="256" y="191"/>
                      </a:lnTo>
                      <a:lnTo>
                        <a:pt x="254" y="186"/>
                      </a:lnTo>
                      <a:lnTo>
                        <a:pt x="363" y="105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1" name="Rectangle 59"/>
                <p:cNvSpPr>
                  <a:spLocks noChangeArrowheads="1"/>
                </p:cNvSpPr>
                <p:nvPr/>
              </p:nvSpPr>
              <p:spPr bwMode="auto">
                <a:xfrm>
                  <a:off x="336" y="307"/>
                  <a:ext cx="5" cy="1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62" name="Rectangle 60"/>
                <p:cNvSpPr>
                  <a:spLocks noChangeArrowheads="1"/>
                </p:cNvSpPr>
                <p:nvPr/>
              </p:nvSpPr>
              <p:spPr bwMode="auto">
                <a:xfrm>
                  <a:off x="347" y="307"/>
                  <a:ext cx="5" cy="1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63" name="Rectangle 61"/>
                <p:cNvSpPr>
                  <a:spLocks noChangeArrowheads="1"/>
                </p:cNvSpPr>
                <p:nvPr/>
              </p:nvSpPr>
              <p:spPr bwMode="auto">
                <a:xfrm>
                  <a:off x="342" y="307"/>
                  <a:ext cx="4" cy="1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64" name="Rectangle 62"/>
                <p:cNvSpPr>
                  <a:spLocks noChangeArrowheads="1"/>
                </p:cNvSpPr>
                <p:nvPr/>
              </p:nvSpPr>
              <p:spPr bwMode="auto">
                <a:xfrm>
                  <a:off x="336" y="323"/>
                  <a:ext cx="5" cy="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65" name="Rectangle 63"/>
                <p:cNvSpPr>
                  <a:spLocks noChangeArrowheads="1"/>
                </p:cNvSpPr>
                <p:nvPr/>
              </p:nvSpPr>
              <p:spPr bwMode="auto">
                <a:xfrm>
                  <a:off x="347" y="323"/>
                  <a:ext cx="5" cy="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66" name="Rectangle 64"/>
                <p:cNvSpPr>
                  <a:spLocks noChangeArrowheads="1"/>
                </p:cNvSpPr>
                <p:nvPr/>
              </p:nvSpPr>
              <p:spPr bwMode="auto">
                <a:xfrm>
                  <a:off x="342" y="323"/>
                  <a:ext cx="4" cy="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67" name="Freeform 65"/>
                <p:cNvSpPr>
                  <a:spLocks noEditPoints="1"/>
                </p:cNvSpPr>
                <p:nvPr/>
              </p:nvSpPr>
              <p:spPr bwMode="auto">
                <a:xfrm>
                  <a:off x="398" y="297"/>
                  <a:ext cx="16" cy="8"/>
                </a:xfrm>
                <a:custGeom>
                  <a:avLst/>
                  <a:gdLst>
                    <a:gd name="T0" fmla="*/ 0 w 390"/>
                    <a:gd name="T1" fmla="*/ 0 h 211"/>
                    <a:gd name="T2" fmla="*/ 0 w 390"/>
                    <a:gd name="T3" fmla="*/ 0 h 211"/>
                    <a:gd name="T4" fmla="*/ 0 w 390"/>
                    <a:gd name="T5" fmla="*/ 0 h 211"/>
                    <a:gd name="T6" fmla="*/ 0 w 390"/>
                    <a:gd name="T7" fmla="*/ 0 h 211"/>
                    <a:gd name="T8" fmla="*/ 0 w 390"/>
                    <a:gd name="T9" fmla="*/ 0 h 211"/>
                    <a:gd name="T10" fmla="*/ 0 w 390"/>
                    <a:gd name="T11" fmla="*/ 0 h 211"/>
                    <a:gd name="T12" fmla="*/ 0 w 390"/>
                    <a:gd name="T13" fmla="*/ 0 h 211"/>
                    <a:gd name="T14" fmla="*/ 0 w 390"/>
                    <a:gd name="T15" fmla="*/ 0 h 211"/>
                    <a:gd name="T16" fmla="*/ 0 w 390"/>
                    <a:gd name="T17" fmla="*/ 0 h 211"/>
                    <a:gd name="T18" fmla="*/ 0 w 390"/>
                    <a:gd name="T19" fmla="*/ 0 h 211"/>
                    <a:gd name="T20" fmla="*/ 0 w 390"/>
                    <a:gd name="T21" fmla="*/ 0 h 211"/>
                    <a:gd name="T22" fmla="*/ 0 w 390"/>
                    <a:gd name="T23" fmla="*/ 0 h 211"/>
                    <a:gd name="T24" fmla="*/ 0 w 390"/>
                    <a:gd name="T25" fmla="*/ 0 h 211"/>
                    <a:gd name="T26" fmla="*/ 0 w 390"/>
                    <a:gd name="T27" fmla="*/ 0 h 211"/>
                    <a:gd name="T28" fmla="*/ 0 w 390"/>
                    <a:gd name="T29" fmla="*/ 0 h 211"/>
                    <a:gd name="T30" fmla="*/ 0 w 390"/>
                    <a:gd name="T31" fmla="*/ 0 h 211"/>
                    <a:gd name="T32" fmla="*/ 0 w 390"/>
                    <a:gd name="T33" fmla="*/ 0 h 211"/>
                    <a:gd name="T34" fmla="*/ 0 w 390"/>
                    <a:gd name="T35" fmla="*/ 0 h 211"/>
                    <a:gd name="T36" fmla="*/ 0 w 390"/>
                    <a:gd name="T37" fmla="*/ 0 h 211"/>
                    <a:gd name="T38" fmla="*/ 0 w 390"/>
                    <a:gd name="T39" fmla="*/ 0 h 211"/>
                    <a:gd name="T40" fmla="*/ 0 w 390"/>
                    <a:gd name="T41" fmla="*/ 0 h 211"/>
                    <a:gd name="T42" fmla="*/ 0 w 390"/>
                    <a:gd name="T43" fmla="*/ 0 h 211"/>
                    <a:gd name="T44" fmla="*/ 0 w 390"/>
                    <a:gd name="T45" fmla="*/ 0 h 211"/>
                    <a:gd name="T46" fmla="*/ 0 w 390"/>
                    <a:gd name="T47" fmla="*/ 0 h 211"/>
                    <a:gd name="T48" fmla="*/ 0 w 390"/>
                    <a:gd name="T49" fmla="*/ 0 h 211"/>
                    <a:gd name="T50" fmla="*/ 0 w 390"/>
                    <a:gd name="T51" fmla="*/ 0 h 211"/>
                    <a:gd name="T52" fmla="*/ 0 w 390"/>
                    <a:gd name="T53" fmla="*/ 0 h 211"/>
                    <a:gd name="T54" fmla="*/ 0 w 390"/>
                    <a:gd name="T55" fmla="*/ 0 h 211"/>
                    <a:gd name="T56" fmla="*/ 0 w 390"/>
                    <a:gd name="T57" fmla="*/ 0 h 211"/>
                    <a:gd name="T58" fmla="*/ 0 w 390"/>
                    <a:gd name="T59" fmla="*/ 0 h 211"/>
                    <a:gd name="T60" fmla="*/ 0 w 390"/>
                    <a:gd name="T61" fmla="*/ 0 h 211"/>
                    <a:gd name="T62" fmla="*/ 0 w 390"/>
                    <a:gd name="T63" fmla="*/ 0 h 211"/>
                    <a:gd name="T64" fmla="*/ 0 w 390"/>
                    <a:gd name="T65" fmla="*/ 0 h 211"/>
                    <a:gd name="T66" fmla="*/ 0 w 390"/>
                    <a:gd name="T67" fmla="*/ 0 h 211"/>
                    <a:gd name="T68" fmla="*/ 0 w 390"/>
                    <a:gd name="T69" fmla="*/ 0 h 211"/>
                    <a:gd name="T70" fmla="*/ 0 w 390"/>
                    <a:gd name="T71" fmla="*/ 0 h 211"/>
                    <a:gd name="T72" fmla="*/ 0 w 390"/>
                    <a:gd name="T73" fmla="*/ 0 h 211"/>
                    <a:gd name="T74" fmla="*/ 0 w 390"/>
                    <a:gd name="T75" fmla="*/ 0 h 211"/>
                    <a:gd name="T76" fmla="*/ 0 w 390"/>
                    <a:gd name="T77" fmla="*/ 0 h 21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90"/>
                    <a:gd name="T118" fmla="*/ 0 h 211"/>
                    <a:gd name="T119" fmla="*/ 390 w 390"/>
                    <a:gd name="T120" fmla="*/ 211 h 21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90" h="211">
                      <a:moveTo>
                        <a:pt x="193" y="0"/>
                      </a:moveTo>
                      <a:lnTo>
                        <a:pt x="211" y="1"/>
                      </a:lnTo>
                      <a:lnTo>
                        <a:pt x="228" y="3"/>
                      </a:lnTo>
                      <a:lnTo>
                        <a:pt x="245" y="7"/>
                      </a:lnTo>
                      <a:lnTo>
                        <a:pt x="260" y="12"/>
                      </a:lnTo>
                      <a:lnTo>
                        <a:pt x="205" y="145"/>
                      </a:lnTo>
                      <a:lnTo>
                        <a:pt x="201" y="144"/>
                      </a:lnTo>
                      <a:lnTo>
                        <a:pt x="195" y="144"/>
                      </a:lnTo>
                      <a:lnTo>
                        <a:pt x="188" y="145"/>
                      </a:lnTo>
                      <a:lnTo>
                        <a:pt x="182" y="146"/>
                      </a:lnTo>
                      <a:lnTo>
                        <a:pt x="127" y="12"/>
                      </a:lnTo>
                      <a:lnTo>
                        <a:pt x="142" y="7"/>
                      </a:lnTo>
                      <a:lnTo>
                        <a:pt x="158" y="3"/>
                      </a:lnTo>
                      <a:lnTo>
                        <a:pt x="176" y="1"/>
                      </a:lnTo>
                      <a:lnTo>
                        <a:pt x="193" y="0"/>
                      </a:lnTo>
                      <a:close/>
                      <a:moveTo>
                        <a:pt x="276" y="20"/>
                      </a:moveTo>
                      <a:lnTo>
                        <a:pt x="289" y="26"/>
                      </a:lnTo>
                      <a:lnTo>
                        <a:pt x="299" y="32"/>
                      </a:lnTo>
                      <a:lnTo>
                        <a:pt x="310" y="41"/>
                      </a:lnTo>
                      <a:lnTo>
                        <a:pt x="319" y="49"/>
                      </a:lnTo>
                      <a:lnTo>
                        <a:pt x="330" y="58"/>
                      </a:lnTo>
                      <a:lnTo>
                        <a:pt x="338" y="67"/>
                      </a:lnTo>
                      <a:lnTo>
                        <a:pt x="346" y="77"/>
                      </a:lnTo>
                      <a:lnTo>
                        <a:pt x="353" y="89"/>
                      </a:lnTo>
                      <a:lnTo>
                        <a:pt x="246" y="170"/>
                      </a:lnTo>
                      <a:lnTo>
                        <a:pt x="240" y="164"/>
                      </a:lnTo>
                      <a:lnTo>
                        <a:pt x="235" y="158"/>
                      </a:lnTo>
                      <a:lnTo>
                        <a:pt x="229" y="154"/>
                      </a:lnTo>
                      <a:lnTo>
                        <a:pt x="222" y="150"/>
                      </a:lnTo>
                      <a:lnTo>
                        <a:pt x="276" y="20"/>
                      </a:lnTo>
                      <a:close/>
                      <a:moveTo>
                        <a:pt x="165" y="152"/>
                      </a:moveTo>
                      <a:lnTo>
                        <a:pt x="160" y="156"/>
                      </a:lnTo>
                      <a:lnTo>
                        <a:pt x="154" y="160"/>
                      </a:lnTo>
                      <a:lnTo>
                        <a:pt x="149" y="165"/>
                      </a:lnTo>
                      <a:lnTo>
                        <a:pt x="145" y="170"/>
                      </a:lnTo>
                      <a:lnTo>
                        <a:pt x="34" y="87"/>
                      </a:lnTo>
                      <a:lnTo>
                        <a:pt x="42" y="76"/>
                      </a:lnTo>
                      <a:lnTo>
                        <a:pt x="50" y="66"/>
                      </a:lnTo>
                      <a:lnTo>
                        <a:pt x="58" y="57"/>
                      </a:lnTo>
                      <a:lnTo>
                        <a:pt x="67" y="49"/>
                      </a:lnTo>
                      <a:lnTo>
                        <a:pt x="78" y="41"/>
                      </a:lnTo>
                      <a:lnTo>
                        <a:pt x="88" y="32"/>
                      </a:lnTo>
                      <a:lnTo>
                        <a:pt x="99" y="25"/>
                      </a:lnTo>
                      <a:lnTo>
                        <a:pt x="110" y="20"/>
                      </a:lnTo>
                      <a:lnTo>
                        <a:pt x="165" y="152"/>
                      </a:lnTo>
                      <a:close/>
                      <a:moveTo>
                        <a:pt x="136" y="186"/>
                      </a:moveTo>
                      <a:lnTo>
                        <a:pt x="134" y="192"/>
                      </a:lnTo>
                      <a:lnTo>
                        <a:pt x="133" y="197"/>
                      </a:lnTo>
                      <a:lnTo>
                        <a:pt x="132" y="203"/>
                      </a:lnTo>
                      <a:lnTo>
                        <a:pt x="132" y="210"/>
                      </a:lnTo>
                      <a:lnTo>
                        <a:pt x="132" y="211"/>
                      </a:lnTo>
                      <a:lnTo>
                        <a:pt x="0" y="211"/>
                      </a:lnTo>
                      <a:lnTo>
                        <a:pt x="0" y="197"/>
                      </a:lnTo>
                      <a:lnTo>
                        <a:pt x="1" y="183"/>
                      </a:lnTo>
                      <a:lnTo>
                        <a:pt x="3" y="169"/>
                      </a:lnTo>
                      <a:lnTo>
                        <a:pt x="5" y="155"/>
                      </a:lnTo>
                      <a:lnTo>
                        <a:pt x="9" y="142"/>
                      </a:lnTo>
                      <a:lnTo>
                        <a:pt x="13" y="129"/>
                      </a:lnTo>
                      <a:lnTo>
                        <a:pt x="18" y="115"/>
                      </a:lnTo>
                      <a:lnTo>
                        <a:pt x="24" y="103"/>
                      </a:lnTo>
                      <a:lnTo>
                        <a:pt x="136" y="186"/>
                      </a:lnTo>
                      <a:close/>
                      <a:moveTo>
                        <a:pt x="362" y="105"/>
                      </a:moveTo>
                      <a:lnTo>
                        <a:pt x="369" y="116"/>
                      </a:lnTo>
                      <a:lnTo>
                        <a:pt x="375" y="130"/>
                      </a:lnTo>
                      <a:lnTo>
                        <a:pt x="379" y="143"/>
                      </a:lnTo>
                      <a:lnTo>
                        <a:pt x="383" y="156"/>
                      </a:lnTo>
                      <a:lnTo>
                        <a:pt x="387" y="170"/>
                      </a:lnTo>
                      <a:lnTo>
                        <a:pt x="389" y="184"/>
                      </a:lnTo>
                      <a:lnTo>
                        <a:pt x="390" y="197"/>
                      </a:lnTo>
                      <a:lnTo>
                        <a:pt x="390" y="211"/>
                      </a:lnTo>
                      <a:lnTo>
                        <a:pt x="259" y="211"/>
                      </a:lnTo>
                      <a:lnTo>
                        <a:pt x="259" y="210"/>
                      </a:lnTo>
                      <a:lnTo>
                        <a:pt x="259" y="203"/>
                      </a:lnTo>
                      <a:lnTo>
                        <a:pt x="258" y="197"/>
                      </a:lnTo>
                      <a:lnTo>
                        <a:pt x="257" y="191"/>
                      </a:lnTo>
                      <a:lnTo>
                        <a:pt x="255" y="186"/>
                      </a:lnTo>
                      <a:lnTo>
                        <a:pt x="362" y="105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8" name="Rectangle 66"/>
                <p:cNvSpPr>
                  <a:spLocks noChangeArrowheads="1"/>
                </p:cNvSpPr>
                <p:nvPr/>
              </p:nvSpPr>
              <p:spPr bwMode="auto">
                <a:xfrm>
                  <a:off x="398" y="307"/>
                  <a:ext cx="5" cy="1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69" name="Rectangle 67"/>
                <p:cNvSpPr>
                  <a:spLocks noChangeArrowheads="1"/>
                </p:cNvSpPr>
                <p:nvPr/>
              </p:nvSpPr>
              <p:spPr bwMode="auto">
                <a:xfrm>
                  <a:off x="409" y="307"/>
                  <a:ext cx="5" cy="1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70" name="Rectangle 68"/>
                <p:cNvSpPr>
                  <a:spLocks noChangeArrowheads="1"/>
                </p:cNvSpPr>
                <p:nvPr/>
              </p:nvSpPr>
              <p:spPr bwMode="auto">
                <a:xfrm>
                  <a:off x="404" y="307"/>
                  <a:ext cx="4" cy="1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71" name="Rectangle 69"/>
                <p:cNvSpPr>
                  <a:spLocks noChangeArrowheads="1"/>
                </p:cNvSpPr>
                <p:nvPr/>
              </p:nvSpPr>
              <p:spPr bwMode="auto">
                <a:xfrm>
                  <a:off x="398" y="323"/>
                  <a:ext cx="5" cy="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72" name="Rectangle 70"/>
                <p:cNvSpPr>
                  <a:spLocks noChangeArrowheads="1"/>
                </p:cNvSpPr>
                <p:nvPr/>
              </p:nvSpPr>
              <p:spPr bwMode="auto">
                <a:xfrm>
                  <a:off x="409" y="323"/>
                  <a:ext cx="5" cy="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73" name="Rectangle 71"/>
                <p:cNvSpPr>
                  <a:spLocks noChangeArrowheads="1"/>
                </p:cNvSpPr>
                <p:nvPr/>
              </p:nvSpPr>
              <p:spPr bwMode="auto">
                <a:xfrm>
                  <a:off x="404" y="323"/>
                  <a:ext cx="4" cy="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74" name="Freeform 72"/>
                <p:cNvSpPr>
                  <a:spLocks noEditPoints="1"/>
                </p:cNvSpPr>
                <p:nvPr/>
              </p:nvSpPr>
              <p:spPr bwMode="auto">
                <a:xfrm>
                  <a:off x="367" y="297"/>
                  <a:ext cx="16" cy="8"/>
                </a:xfrm>
                <a:custGeom>
                  <a:avLst/>
                  <a:gdLst>
                    <a:gd name="T0" fmla="*/ 0 w 390"/>
                    <a:gd name="T1" fmla="*/ 0 h 211"/>
                    <a:gd name="T2" fmla="*/ 0 w 390"/>
                    <a:gd name="T3" fmla="*/ 0 h 211"/>
                    <a:gd name="T4" fmla="*/ 0 w 390"/>
                    <a:gd name="T5" fmla="*/ 0 h 211"/>
                    <a:gd name="T6" fmla="*/ 0 w 390"/>
                    <a:gd name="T7" fmla="*/ 0 h 211"/>
                    <a:gd name="T8" fmla="*/ 0 w 390"/>
                    <a:gd name="T9" fmla="*/ 0 h 211"/>
                    <a:gd name="T10" fmla="*/ 0 w 390"/>
                    <a:gd name="T11" fmla="*/ 0 h 211"/>
                    <a:gd name="T12" fmla="*/ 0 w 390"/>
                    <a:gd name="T13" fmla="*/ 0 h 211"/>
                    <a:gd name="T14" fmla="*/ 0 w 390"/>
                    <a:gd name="T15" fmla="*/ 0 h 211"/>
                    <a:gd name="T16" fmla="*/ 0 w 390"/>
                    <a:gd name="T17" fmla="*/ 0 h 211"/>
                    <a:gd name="T18" fmla="*/ 0 w 390"/>
                    <a:gd name="T19" fmla="*/ 0 h 211"/>
                    <a:gd name="T20" fmla="*/ 0 w 390"/>
                    <a:gd name="T21" fmla="*/ 0 h 211"/>
                    <a:gd name="T22" fmla="*/ 0 w 390"/>
                    <a:gd name="T23" fmla="*/ 0 h 211"/>
                    <a:gd name="T24" fmla="*/ 0 w 390"/>
                    <a:gd name="T25" fmla="*/ 0 h 211"/>
                    <a:gd name="T26" fmla="*/ 0 w 390"/>
                    <a:gd name="T27" fmla="*/ 0 h 211"/>
                    <a:gd name="T28" fmla="*/ 0 w 390"/>
                    <a:gd name="T29" fmla="*/ 0 h 211"/>
                    <a:gd name="T30" fmla="*/ 0 w 390"/>
                    <a:gd name="T31" fmla="*/ 0 h 211"/>
                    <a:gd name="T32" fmla="*/ 0 w 390"/>
                    <a:gd name="T33" fmla="*/ 0 h 211"/>
                    <a:gd name="T34" fmla="*/ 0 w 390"/>
                    <a:gd name="T35" fmla="*/ 0 h 211"/>
                    <a:gd name="T36" fmla="*/ 0 w 390"/>
                    <a:gd name="T37" fmla="*/ 0 h 211"/>
                    <a:gd name="T38" fmla="*/ 0 w 390"/>
                    <a:gd name="T39" fmla="*/ 0 h 211"/>
                    <a:gd name="T40" fmla="*/ 0 w 390"/>
                    <a:gd name="T41" fmla="*/ 0 h 211"/>
                    <a:gd name="T42" fmla="*/ 0 w 390"/>
                    <a:gd name="T43" fmla="*/ 0 h 211"/>
                    <a:gd name="T44" fmla="*/ 0 w 390"/>
                    <a:gd name="T45" fmla="*/ 0 h 211"/>
                    <a:gd name="T46" fmla="*/ 0 w 390"/>
                    <a:gd name="T47" fmla="*/ 0 h 211"/>
                    <a:gd name="T48" fmla="*/ 0 w 390"/>
                    <a:gd name="T49" fmla="*/ 0 h 211"/>
                    <a:gd name="T50" fmla="*/ 0 w 390"/>
                    <a:gd name="T51" fmla="*/ 0 h 211"/>
                    <a:gd name="T52" fmla="*/ 0 w 390"/>
                    <a:gd name="T53" fmla="*/ 0 h 211"/>
                    <a:gd name="T54" fmla="*/ 0 w 390"/>
                    <a:gd name="T55" fmla="*/ 0 h 211"/>
                    <a:gd name="T56" fmla="*/ 0 w 390"/>
                    <a:gd name="T57" fmla="*/ 0 h 211"/>
                    <a:gd name="T58" fmla="*/ 0 w 390"/>
                    <a:gd name="T59" fmla="*/ 0 h 211"/>
                    <a:gd name="T60" fmla="*/ 0 w 390"/>
                    <a:gd name="T61" fmla="*/ 0 h 211"/>
                    <a:gd name="T62" fmla="*/ 0 w 390"/>
                    <a:gd name="T63" fmla="*/ 0 h 211"/>
                    <a:gd name="T64" fmla="*/ 0 w 390"/>
                    <a:gd name="T65" fmla="*/ 0 h 211"/>
                    <a:gd name="T66" fmla="*/ 0 w 390"/>
                    <a:gd name="T67" fmla="*/ 0 h 211"/>
                    <a:gd name="T68" fmla="*/ 0 w 390"/>
                    <a:gd name="T69" fmla="*/ 0 h 211"/>
                    <a:gd name="T70" fmla="*/ 0 w 390"/>
                    <a:gd name="T71" fmla="*/ 0 h 211"/>
                    <a:gd name="T72" fmla="*/ 0 w 390"/>
                    <a:gd name="T73" fmla="*/ 0 h 211"/>
                    <a:gd name="T74" fmla="*/ 0 w 390"/>
                    <a:gd name="T75" fmla="*/ 0 h 211"/>
                    <a:gd name="T76" fmla="*/ 0 w 390"/>
                    <a:gd name="T77" fmla="*/ 0 h 21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90"/>
                    <a:gd name="T118" fmla="*/ 0 h 211"/>
                    <a:gd name="T119" fmla="*/ 390 w 390"/>
                    <a:gd name="T120" fmla="*/ 211 h 21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90" h="211">
                      <a:moveTo>
                        <a:pt x="192" y="0"/>
                      </a:moveTo>
                      <a:lnTo>
                        <a:pt x="210" y="1"/>
                      </a:lnTo>
                      <a:lnTo>
                        <a:pt x="227" y="3"/>
                      </a:lnTo>
                      <a:lnTo>
                        <a:pt x="244" y="7"/>
                      </a:lnTo>
                      <a:lnTo>
                        <a:pt x="259" y="12"/>
                      </a:lnTo>
                      <a:lnTo>
                        <a:pt x="205" y="145"/>
                      </a:lnTo>
                      <a:lnTo>
                        <a:pt x="200" y="144"/>
                      </a:lnTo>
                      <a:lnTo>
                        <a:pt x="194" y="144"/>
                      </a:lnTo>
                      <a:lnTo>
                        <a:pt x="188" y="145"/>
                      </a:lnTo>
                      <a:lnTo>
                        <a:pt x="181" y="146"/>
                      </a:lnTo>
                      <a:lnTo>
                        <a:pt x="126" y="12"/>
                      </a:lnTo>
                      <a:lnTo>
                        <a:pt x="142" y="7"/>
                      </a:lnTo>
                      <a:lnTo>
                        <a:pt x="159" y="3"/>
                      </a:lnTo>
                      <a:lnTo>
                        <a:pt x="175" y="1"/>
                      </a:lnTo>
                      <a:lnTo>
                        <a:pt x="192" y="0"/>
                      </a:lnTo>
                      <a:close/>
                      <a:moveTo>
                        <a:pt x="276" y="20"/>
                      </a:moveTo>
                      <a:lnTo>
                        <a:pt x="288" y="26"/>
                      </a:lnTo>
                      <a:lnTo>
                        <a:pt x="299" y="32"/>
                      </a:lnTo>
                      <a:lnTo>
                        <a:pt x="309" y="41"/>
                      </a:lnTo>
                      <a:lnTo>
                        <a:pt x="319" y="49"/>
                      </a:lnTo>
                      <a:lnTo>
                        <a:pt x="329" y="58"/>
                      </a:lnTo>
                      <a:lnTo>
                        <a:pt x="337" y="67"/>
                      </a:lnTo>
                      <a:lnTo>
                        <a:pt x="345" y="77"/>
                      </a:lnTo>
                      <a:lnTo>
                        <a:pt x="353" y="89"/>
                      </a:lnTo>
                      <a:lnTo>
                        <a:pt x="245" y="170"/>
                      </a:lnTo>
                      <a:lnTo>
                        <a:pt x="241" y="164"/>
                      </a:lnTo>
                      <a:lnTo>
                        <a:pt x="234" y="158"/>
                      </a:lnTo>
                      <a:lnTo>
                        <a:pt x="228" y="154"/>
                      </a:lnTo>
                      <a:lnTo>
                        <a:pt x="222" y="150"/>
                      </a:lnTo>
                      <a:lnTo>
                        <a:pt x="276" y="20"/>
                      </a:lnTo>
                      <a:close/>
                      <a:moveTo>
                        <a:pt x="165" y="152"/>
                      </a:moveTo>
                      <a:lnTo>
                        <a:pt x="159" y="156"/>
                      </a:lnTo>
                      <a:lnTo>
                        <a:pt x="153" y="160"/>
                      </a:lnTo>
                      <a:lnTo>
                        <a:pt x="148" y="165"/>
                      </a:lnTo>
                      <a:lnTo>
                        <a:pt x="144" y="170"/>
                      </a:lnTo>
                      <a:lnTo>
                        <a:pt x="33" y="87"/>
                      </a:lnTo>
                      <a:lnTo>
                        <a:pt x="41" y="76"/>
                      </a:lnTo>
                      <a:lnTo>
                        <a:pt x="49" y="66"/>
                      </a:lnTo>
                      <a:lnTo>
                        <a:pt x="58" y="57"/>
                      </a:lnTo>
                      <a:lnTo>
                        <a:pt x="67" y="49"/>
                      </a:lnTo>
                      <a:lnTo>
                        <a:pt x="77" y="41"/>
                      </a:lnTo>
                      <a:lnTo>
                        <a:pt x="87" y="32"/>
                      </a:lnTo>
                      <a:lnTo>
                        <a:pt x="98" y="25"/>
                      </a:lnTo>
                      <a:lnTo>
                        <a:pt x="109" y="20"/>
                      </a:lnTo>
                      <a:lnTo>
                        <a:pt x="165" y="152"/>
                      </a:lnTo>
                      <a:close/>
                      <a:moveTo>
                        <a:pt x="135" y="186"/>
                      </a:moveTo>
                      <a:lnTo>
                        <a:pt x="134" y="192"/>
                      </a:lnTo>
                      <a:lnTo>
                        <a:pt x="132" y="197"/>
                      </a:lnTo>
                      <a:lnTo>
                        <a:pt x="132" y="203"/>
                      </a:lnTo>
                      <a:lnTo>
                        <a:pt x="131" y="210"/>
                      </a:lnTo>
                      <a:lnTo>
                        <a:pt x="131" y="211"/>
                      </a:lnTo>
                      <a:lnTo>
                        <a:pt x="0" y="211"/>
                      </a:lnTo>
                      <a:lnTo>
                        <a:pt x="0" y="197"/>
                      </a:lnTo>
                      <a:lnTo>
                        <a:pt x="0" y="183"/>
                      </a:lnTo>
                      <a:lnTo>
                        <a:pt x="2" y="169"/>
                      </a:lnTo>
                      <a:lnTo>
                        <a:pt x="5" y="155"/>
                      </a:lnTo>
                      <a:lnTo>
                        <a:pt x="8" y="142"/>
                      </a:lnTo>
                      <a:lnTo>
                        <a:pt x="13" y="129"/>
                      </a:lnTo>
                      <a:lnTo>
                        <a:pt x="18" y="115"/>
                      </a:lnTo>
                      <a:lnTo>
                        <a:pt x="24" y="103"/>
                      </a:lnTo>
                      <a:lnTo>
                        <a:pt x="135" y="186"/>
                      </a:lnTo>
                      <a:close/>
                      <a:moveTo>
                        <a:pt x="362" y="105"/>
                      </a:moveTo>
                      <a:lnTo>
                        <a:pt x="369" y="116"/>
                      </a:lnTo>
                      <a:lnTo>
                        <a:pt x="374" y="130"/>
                      </a:lnTo>
                      <a:lnTo>
                        <a:pt x="379" y="143"/>
                      </a:lnTo>
                      <a:lnTo>
                        <a:pt x="383" y="156"/>
                      </a:lnTo>
                      <a:lnTo>
                        <a:pt x="386" y="170"/>
                      </a:lnTo>
                      <a:lnTo>
                        <a:pt x="388" y="184"/>
                      </a:lnTo>
                      <a:lnTo>
                        <a:pt x="390" y="197"/>
                      </a:lnTo>
                      <a:lnTo>
                        <a:pt x="390" y="211"/>
                      </a:lnTo>
                      <a:lnTo>
                        <a:pt x="258" y="211"/>
                      </a:lnTo>
                      <a:lnTo>
                        <a:pt x="258" y="210"/>
                      </a:lnTo>
                      <a:lnTo>
                        <a:pt x="258" y="203"/>
                      </a:lnTo>
                      <a:lnTo>
                        <a:pt x="257" y="197"/>
                      </a:lnTo>
                      <a:lnTo>
                        <a:pt x="256" y="191"/>
                      </a:lnTo>
                      <a:lnTo>
                        <a:pt x="254" y="186"/>
                      </a:lnTo>
                      <a:lnTo>
                        <a:pt x="362" y="105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5" name="Rectangle 73"/>
                <p:cNvSpPr>
                  <a:spLocks noChangeArrowheads="1"/>
                </p:cNvSpPr>
                <p:nvPr/>
              </p:nvSpPr>
              <p:spPr bwMode="auto">
                <a:xfrm>
                  <a:off x="367" y="307"/>
                  <a:ext cx="5" cy="1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76" name="Rectangle 74"/>
                <p:cNvSpPr>
                  <a:spLocks noChangeArrowheads="1"/>
                </p:cNvSpPr>
                <p:nvPr/>
              </p:nvSpPr>
              <p:spPr bwMode="auto">
                <a:xfrm>
                  <a:off x="378" y="307"/>
                  <a:ext cx="5" cy="1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77" name="Rectangle 75"/>
                <p:cNvSpPr>
                  <a:spLocks noChangeArrowheads="1"/>
                </p:cNvSpPr>
                <p:nvPr/>
              </p:nvSpPr>
              <p:spPr bwMode="auto">
                <a:xfrm>
                  <a:off x="373" y="307"/>
                  <a:ext cx="4" cy="1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78" name="Rectangle 76"/>
                <p:cNvSpPr>
                  <a:spLocks noChangeArrowheads="1"/>
                </p:cNvSpPr>
                <p:nvPr/>
              </p:nvSpPr>
              <p:spPr bwMode="auto">
                <a:xfrm>
                  <a:off x="367" y="323"/>
                  <a:ext cx="5" cy="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79" name="Rectangle 77"/>
                <p:cNvSpPr>
                  <a:spLocks noChangeArrowheads="1"/>
                </p:cNvSpPr>
                <p:nvPr/>
              </p:nvSpPr>
              <p:spPr bwMode="auto">
                <a:xfrm>
                  <a:off x="378" y="323"/>
                  <a:ext cx="5" cy="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80" name="Rectangle 78"/>
                <p:cNvSpPr>
                  <a:spLocks noChangeArrowheads="1"/>
                </p:cNvSpPr>
                <p:nvPr/>
              </p:nvSpPr>
              <p:spPr bwMode="auto">
                <a:xfrm>
                  <a:off x="373" y="323"/>
                  <a:ext cx="4" cy="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81" name="Rectangle 79"/>
                <p:cNvSpPr>
                  <a:spLocks noChangeArrowheads="1"/>
                </p:cNvSpPr>
                <p:nvPr/>
              </p:nvSpPr>
              <p:spPr bwMode="auto">
                <a:xfrm>
                  <a:off x="293" y="362"/>
                  <a:ext cx="5" cy="1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82" name="Rectangle 80"/>
                <p:cNvSpPr>
                  <a:spLocks noChangeArrowheads="1"/>
                </p:cNvSpPr>
                <p:nvPr/>
              </p:nvSpPr>
              <p:spPr bwMode="auto">
                <a:xfrm>
                  <a:off x="304" y="362"/>
                  <a:ext cx="5" cy="1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83" name="Rectangle 81"/>
                <p:cNvSpPr>
                  <a:spLocks noChangeArrowheads="1"/>
                </p:cNvSpPr>
                <p:nvPr/>
              </p:nvSpPr>
              <p:spPr bwMode="auto">
                <a:xfrm>
                  <a:off x="299" y="362"/>
                  <a:ext cx="4" cy="1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84" name="Freeform 82"/>
                <p:cNvSpPr>
                  <a:spLocks/>
                </p:cNvSpPr>
                <p:nvPr/>
              </p:nvSpPr>
              <p:spPr bwMode="auto">
                <a:xfrm>
                  <a:off x="293" y="352"/>
                  <a:ext cx="5" cy="9"/>
                </a:xfrm>
                <a:custGeom>
                  <a:avLst/>
                  <a:gdLst>
                    <a:gd name="T0" fmla="*/ 0 w 129"/>
                    <a:gd name="T1" fmla="*/ 0 h 220"/>
                    <a:gd name="T2" fmla="*/ 0 w 129"/>
                    <a:gd name="T3" fmla="*/ 0 h 220"/>
                    <a:gd name="T4" fmla="*/ 0 w 129"/>
                    <a:gd name="T5" fmla="*/ 0 h 220"/>
                    <a:gd name="T6" fmla="*/ 0 w 129"/>
                    <a:gd name="T7" fmla="*/ 0 h 220"/>
                    <a:gd name="T8" fmla="*/ 0 w 129"/>
                    <a:gd name="T9" fmla="*/ 0 h 220"/>
                    <a:gd name="T10" fmla="*/ 0 w 129"/>
                    <a:gd name="T11" fmla="*/ 0 h 220"/>
                    <a:gd name="T12" fmla="*/ 0 w 129"/>
                    <a:gd name="T13" fmla="*/ 0 h 220"/>
                    <a:gd name="T14" fmla="*/ 0 w 129"/>
                    <a:gd name="T15" fmla="*/ 0 h 2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9"/>
                    <a:gd name="T25" fmla="*/ 0 h 220"/>
                    <a:gd name="T26" fmla="*/ 129 w 129"/>
                    <a:gd name="T27" fmla="*/ 220 h 2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9" h="220">
                      <a:moveTo>
                        <a:pt x="129" y="0"/>
                      </a:moveTo>
                      <a:lnTo>
                        <a:pt x="129" y="220"/>
                      </a:lnTo>
                      <a:lnTo>
                        <a:pt x="0" y="220"/>
                      </a:lnTo>
                      <a:lnTo>
                        <a:pt x="0" y="24"/>
                      </a:lnTo>
                      <a:lnTo>
                        <a:pt x="25" y="17"/>
                      </a:lnTo>
                      <a:lnTo>
                        <a:pt x="55" y="11"/>
                      </a:lnTo>
                      <a:lnTo>
                        <a:pt x="90" y="4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5" name="Freeform 83"/>
                <p:cNvSpPr>
                  <a:spLocks/>
                </p:cNvSpPr>
                <p:nvPr/>
              </p:nvSpPr>
              <p:spPr bwMode="auto">
                <a:xfrm>
                  <a:off x="304" y="352"/>
                  <a:ext cx="5" cy="9"/>
                </a:xfrm>
                <a:custGeom>
                  <a:avLst/>
                  <a:gdLst>
                    <a:gd name="T0" fmla="*/ 0 w 128"/>
                    <a:gd name="T1" fmla="*/ 0 h 220"/>
                    <a:gd name="T2" fmla="*/ 0 w 128"/>
                    <a:gd name="T3" fmla="*/ 0 h 220"/>
                    <a:gd name="T4" fmla="*/ 0 w 128"/>
                    <a:gd name="T5" fmla="*/ 0 h 220"/>
                    <a:gd name="T6" fmla="*/ 0 w 128"/>
                    <a:gd name="T7" fmla="*/ 0 h 220"/>
                    <a:gd name="T8" fmla="*/ 0 w 128"/>
                    <a:gd name="T9" fmla="*/ 0 h 220"/>
                    <a:gd name="T10" fmla="*/ 0 w 128"/>
                    <a:gd name="T11" fmla="*/ 0 h 220"/>
                    <a:gd name="T12" fmla="*/ 0 w 128"/>
                    <a:gd name="T13" fmla="*/ 0 h 220"/>
                    <a:gd name="T14" fmla="*/ 0 w 128"/>
                    <a:gd name="T15" fmla="*/ 0 h 2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8"/>
                    <a:gd name="T25" fmla="*/ 0 h 220"/>
                    <a:gd name="T26" fmla="*/ 128 w 128"/>
                    <a:gd name="T27" fmla="*/ 220 h 2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8" h="220">
                      <a:moveTo>
                        <a:pt x="128" y="25"/>
                      </a:moveTo>
                      <a:lnTo>
                        <a:pt x="128" y="220"/>
                      </a:ln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39" y="5"/>
                      </a:lnTo>
                      <a:lnTo>
                        <a:pt x="74" y="12"/>
                      </a:lnTo>
                      <a:lnTo>
                        <a:pt x="104" y="19"/>
                      </a:lnTo>
                      <a:lnTo>
                        <a:pt x="128" y="25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6" name="Freeform 84"/>
                <p:cNvSpPr>
                  <a:spLocks/>
                </p:cNvSpPr>
                <p:nvPr/>
              </p:nvSpPr>
              <p:spPr bwMode="auto">
                <a:xfrm>
                  <a:off x="299" y="352"/>
                  <a:ext cx="4" cy="9"/>
                </a:xfrm>
                <a:custGeom>
                  <a:avLst/>
                  <a:gdLst>
                    <a:gd name="T0" fmla="*/ 0 w 109"/>
                    <a:gd name="T1" fmla="*/ 0 h 224"/>
                    <a:gd name="T2" fmla="*/ 0 w 109"/>
                    <a:gd name="T3" fmla="*/ 0 h 224"/>
                    <a:gd name="T4" fmla="*/ 0 w 109"/>
                    <a:gd name="T5" fmla="*/ 0 h 224"/>
                    <a:gd name="T6" fmla="*/ 0 w 109"/>
                    <a:gd name="T7" fmla="*/ 0 h 224"/>
                    <a:gd name="T8" fmla="*/ 0 w 109"/>
                    <a:gd name="T9" fmla="*/ 0 h 224"/>
                    <a:gd name="T10" fmla="*/ 0 w 109"/>
                    <a:gd name="T11" fmla="*/ 0 h 224"/>
                    <a:gd name="T12" fmla="*/ 0 w 109"/>
                    <a:gd name="T13" fmla="*/ 0 h 224"/>
                    <a:gd name="T14" fmla="*/ 0 w 109"/>
                    <a:gd name="T15" fmla="*/ 0 h 224"/>
                    <a:gd name="T16" fmla="*/ 0 w 109"/>
                    <a:gd name="T17" fmla="*/ 0 h 224"/>
                    <a:gd name="T18" fmla="*/ 0 w 109"/>
                    <a:gd name="T19" fmla="*/ 0 h 224"/>
                    <a:gd name="T20" fmla="*/ 0 w 109"/>
                    <a:gd name="T21" fmla="*/ 0 h 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9"/>
                    <a:gd name="T34" fmla="*/ 0 h 224"/>
                    <a:gd name="T35" fmla="*/ 109 w 109"/>
                    <a:gd name="T36" fmla="*/ 224 h 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9" h="224">
                      <a:moveTo>
                        <a:pt x="30" y="0"/>
                      </a:moveTo>
                      <a:lnTo>
                        <a:pt x="75" y="0"/>
                      </a:lnTo>
                      <a:lnTo>
                        <a:pt x="84" y="1"/>
                      </a:lnTo>
                      <a:lnTo>
                        <a:pt x="92" y="1"/>
                      </a:lnTo>
                      <a:lnTo>
                        <a:pt x="101" y="2"/>
                      </a:lnTo>
                      <a:lnTo>
                        <a:pt x="109" y="2"/>
                      </a:lnTo>
                      <a:lnTo>
                        <a:pt x="109" y="224"/>
                      </a:lnTo>
                      <a:lnTo>
                        <a:pt x="0" y="224"/>
                      </a:lnTo>
                      <a:lnTo>
                        <a:pt x="0" y="2"/>
                      </a:lnTo>
                      <a:lnTo>
                        <a:pt x="15" y="1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7" name="Freeform 85"/>
                <p:cNvSpPr>
                  <a:spLocks noEditPoints="1"/>
                </p:cNvSpPr>
                <p:nvPr/>
              </p:nvSpPr>
              <p:spPr bwMode="auto">
                <a:xfrm>
                  <a:off x="291" y="349"/>
                  <a:ext cx="20" cy="34"/>
                </a:xfrm>
                <a:custGeom>
                  <a:avLst/>
                  <a:gdLst>
                    <a:gd name="T0" fmla="*/ 0 w 512"/>
                    <a:gd name="T1" fmla="*/ 0 h 872"/>
                    <a:gd name="T2" fmla="*/ 0 w 512"/>
                    <a:gd name="T3" fmla="*/ 0 h 872"/>
                    <a:gd name="T4" fmla="*/ 0 w 512"/>
                    <a:gd name="T5" fmla="*/ 0 h 872"/>
                    <a:gd name="T6" fmla="*/ 0 w 512"/>
                    <a:gd name="T7" fmla="*/ 0 h 872"/>
                    <a:gd name="T8" fmla="*/ 0 w 512"/>
                    <a:gd name="T9" fmla="*/ 0 h 872"/>
                    <a:gd name="T10" fmla="*/ 0 w 512"/>
                    <a:gd name="T11" fmla="*/ 0 h 872"/>
                    <a:gd name="T12" fmla="*/ 0 w 512"/>
                    <a:gd name="T13" fmla="*/ 0 h 872"/>
                    <a:gd name="T14" fmla="*/ 0 w 512"/>
                    <a:gd name="T15" fmla="*/ 0 h 872"/>
                    <a:gd name="T16" fmla="*/ 0 w 512"/>
                    <a:gd name="T17" fmla="*/ 0 h 872"/>
                    <a:gd name="T18" fmla="*/ 0 w 512"/>
                    <a:gd name="T19" fmla="*/ 0 h 872"/>
                    <a:gd name="T20" fmla="*/ 0 w 512"/>
                    <a:gd name="T21" fmla="*/ 0 h 872"/>
                    <a:gd name="T22" fmla="*/ 0 w 512"/>
                    <a:gd name="T23" fmla="*/ 0 h 872"/>
                    <a:gd name="T24" fmla="*/ 0 w 512"/>
                    <a:gd name="T25" fmla="*/ 0 h 872"/>
                    <a:gd name="T26" fmla="*/ 0 w 512"/>
                    <a:gd name="T27" fmla="*/ 0 h 872"/>
                    <a:gd name="T28" fmla="*/ 0 w 512"/>
                    <a:gd name="T29" fmla="*/ 0 h 872"/>
                    <a:gd name="T30" fmla="*/ 0 w 512"/>
                    <a:gd name="T31" fmla="*/ 0 h 872"/>
                    <a:gd name="T32" fmla="*/ 0 w 512"/>
                    <a:gd name="T33" fmla="*/ 0 h 872"/>
                    <a:gd name="T34" fmla="*/ 0 w 512"/>
                    <a:gd name="T35" fmla="*/ 0 h 872"/>
                    <a:gd name="T36" fmla="*/ 0 w 512"/>
                    <a:gd name="T37" fmla="*/ 0 h 872"/>
                    <a:gd name="T38" fmla="*/ 0 w 512"/>
                    <a:gd name="T39" fmla="*/ 0 h 872"/>
                    <a:gd name="T40" fmla="*/ 0 w 512"/>
                    <a:gd name="T41" fmla="*/ 0 h 872"/>
                    <a:gd name="T42" fmla="*/ 0 w 512"/>
                    <a:gd name="T43" fmla="*/ 0 h 872"/>
                    <a:gd name="T44" fmla="*/ 0 w 512"/>
                    <a:gd name="T45" fmla="*/ 0 h 872"/>
                    <a:gd name="T46" fmla="*/ 0 w 512"/>
                    <a:gd name="T47" fmla="*/ 0 h 872"/>
                    <a:gd name="T48" fmla="*/ 0 w 512"/>
                    <a:gd name="T49" fmla="*/ 0 h 872"/>
                    <a:gd name="T50" fmla="*/ 0 w 512"/>
                    <a:gd name="T51" fmla="*/ 0 h 872"/>
                    <a:gd name="T52" fmla="*/ 0 w 512"/>
                    <a:gd name="T53" fmla="*/ 0 h 872"/>
                    <a:gd name="T54" fmla="*/ 0 w 512"/>
                    <a:gd name="T55" fmla="*/ 0 h 872"/>
                    <a:gd name="T56" fmla="*/ 0 w 512"/>
                    <a:gd name="T57" fmla="*/ 0 h 872"/>
                    <a:gd name="T58" fmla="*/ 0 w 512"/>
                    <a:gd name="T59" fmla="*/ 0 h 872"/>
                    <a:gd name="T60" fmla="*/ 0 w 512"/>
                    <a:gd name="T61" fmla="*/ 0 h 872"/>
                    <a:gd name="T62" fmla="*/ 0 w 512"/>
                    <a:gd name="T63" fmla="*/ 0 h 872"/>
                    <a:gd name="T64" fmla="*/ 0 w 512"/>
                    <a:gd name="T65" fmla="*/ 0 h 872"/>
                    <a:gd name="T66" fmla="*/ 0 w 512"/>
                    <a:gd name="T67" fmla="*/ 0 h 872"/>
                    <a:gd name="T68" fmla="*/ 0 w 512"/>
                    <a:gd name="T69" fmla="*/ 0 h 872"/>
                    <a:gd name="T70" fmla="*/ 0 w 512"/>
                    <a:gd name="T71" fmla="*/ 0 h 872"/>
                    <a:gd name="T72" fmla="*/ 0 w 512"/>
                    <a:gd name="T73" fmla="*/ 0 h 872"/>
                    <a:gd name="T74" fmla="*/ 0 w 512"/>
                    <a:gd name="T75" fmla="*/ 0 h 872"/>
                    <a:gd name="T76" fmla="*/ 0 w 512"/>
                    <a:gd name="T77" fmla="*/ 0 h 872"/>
                    <a:gd name="T78" fmla="*/ 0 w 512"/>
                    <a:gd name="T79" fmla="*/ 0 h 872"/>
                    <a:gd name="T80" fmla="*/ 0 w 512"/>
                    <a:gd name="T81" fmla="*/ 0 h 872"/>
                    <a:gd name="T82" fmla="*/ 0 w 512"/>
                    <a:gd name="T83" fmla="*/ 0 h 872"/>
                    <a:gd name="T84" fmla="*/ 0 w 512"/>
                    <a:gd name="T85" fmla="*/ 0 h 872"/>
                    <a:gd name="T86" fmla="*/ 0 w 512"/>
                    <a:gd name="T87" fmla="*/ 0 h 872"/>
                    <a:gd name="T88" fmla="*/ 0 w 512"/>
                    <a:gd name="T89" fmla="*/ 0 h 872"/>
                    <a:gd name="T90" fmla="*/ 0 w 512"/>
                    <a:gd name="T91" fmla="*/ 0 h 872"/>
                    <a:gd name="T92" fmla="*/ 0 w 512"/>
                    <a:gd name="T93" fmla="*/ 0 h 872"/>
                    <a:gd name="T94" fmla="*/ 0 w 512"/>
                    <a:gd name="T95" fmla="*/ 0 h 872"/>
                    <a:gd name="T96" fmla="*/ 0 w 512"/>
                    <a:gd name="T97" fmla="*/ 0 h 872"/>
                    <a:gd name="T98" fmla="*/ 0 w 512"/>
                    <a:gd name="T99" fmla="*/ 0 h 872"/>
                    <a:gd name="T100" fmla="*/ 0 w 512"/>
                    <a:gd name="T101" fmla="*/ 0 h 872"/>
                    <a:gd name="T102" fmla="*/ 0 w 512"/>
                    <a:gd name="T103" fmla="*/ 0 h 872"/>
                    <a:gd name="T104" fmla="*/ 0 w 512"/>
                    <a:gd name="T105" fmla="*/ 0 h 872"/>
                    <a:gd name="T106" fmla="*/ 0 w 512"/>
                    <a:gd name="T107" fmla="*/ 0 h 872"/>
                    <a:gd name="T108" fmla="*/ 0 w 512"/>
                    <a:gd name="T109" fmla="*/ 0 h 872"/>
                    <a:gd name="T110" fmla="*/ 0 w 512"/>
                    <a:gd name="T111" fmla="*/ 0 h 8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12"/>
                    <a:gd name="T169" fmla="*/ 0 h 872"/>
                    <a:gd name="T170" fmla="*/ 512 w 512"/>
                    <a:gd name="T171" fmla="*/ 872 h 8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12" h="872">
                      <a:moveTo>
                        <a:pt x="256" y="37"/>
                      </a:moveTo>
                      <a:lnTo>
                        <a:pt x="279" y="37"/>
                      </a:lnTo>
                      <a:lnTo>
                        <a:pt x="301" y="38"/>
                      </a:lnTo>
                      <a:lnTo>
                        <a:pt x="324" y="40"/>
                      </a:lnTo>
                      <a:lnTo>
                        <a:pt x="345" y="43"/>
                      </a:lnTo>
                      <a:lnTo>
                        <a:pt x="383" y="48"/>
                      </a:lnTo>
                      <a:lnTo>
                        <a:pt x="417" y="55"/>
                      </a:lnTo>
                      <a:lnTo>
                        <a:pt x="445" y="63"/>
                      </a:lnTo>
                      <a:lnTo>
                        <a:pt x="466" y="69"/>
                      </a:lnTo>
                      <a:lnTo>
                        <a:pt x="480" y="73"/>
                      </a:lnTo>
                      <a:lnTo>
                        <a:pt x="484" y="75"/>
                      </a:lnTo>
                      <a:lnTo>
                        <a:pt x="484" y="795"/>
                      </a:lnTo>
                      <a:lnTo>
                        <a:pt x="511" y="795"/>
                      </a:lnTo>
                      <a:lnTo>
                        <a:pt x="512" y="42"/>
                      </a:lnTo>
                      <a:lnTo>
                        <a:pt x="505" y="40"/>
                      </a:lnTo>
                      <a:lnTo>
                        <a:pt x="491" y="35"/>
                      </a:lnTo>
                      <a:lnTo>
                        <a:pt x="468" y="29"/>
                      </a:lnTo>
                      <a:lnTo>
                        <a:pt x="436" y="21"/>
                      </a:lnTo>
                      <a:lnTo>
                        <a:pt x="398" y="13"/>
                      </a:lnTo>
                      <a:lnTo>
                        <a:pt x="355" y="6"/>
                      </a:lnTo>
                      <a:lnTo>
                        <a:pt x="331" y="4"/>
                      </a:lnTo>
                      <a:lnTo>
                        <a:pt x="308" y="2"/>
                      </a:lnTo>
                      <a:lnTo>
                        <a:pt x="282" y="0"/>
                      </a:lnTo>
                      <a:lnTo>
                        <a:pt x="256" y="0"/>
                      </a:lnTo>
                      <a:lnTo>
                        <a:pt x="230" y="0"/>
                      </a:lnTo>
                      <a:lnTo>
                        <a:pt x="205" y="2"/>
                      </a:lnTo>
                      <a:lnTo>
                        <a:pt x="181" y="3"/>
                      </a:lnTo>
                      <a:lnTo>
                        <a:pt x="157" y="6"/>
                      </a:lnTo>
                      <a:lnTo>
                        <a:pt x="114" y="12"/>
                      </a:lnTo>
                      <a:lnTo>
                        <a:pt x="76" y="20"/>
                      </a:lnTo>
                      <a:lnTo>
                        <a:pt x="45" y="28"/>
                      </a:lnTo>
                      <a:lnTo>
                        <a:pt x="21" y="34"/>
                      </a:lnTo>
                      <a:lnTo>
                        <a:pt x="6" y="39"/>
                      </a:lnTo>
                      <a:lnTo>
                        <a:pt x="1" y="42"/>
                      </a:lnTo>
                      <a:lnTo>
                        <a:pt x="0" y="795"/>
                      </a:lnTo>
                      <a:lnTo>
                        <a:pt x="28" y="795"/>
                      </a:lnTo>
                      <a:lnTo>
                        <a:pt x="28" y="75"/>
                      </a:lnTo>
                      <a:lnTo>
                        <a:pt x="33" y="73"/>
                      </a:lnTo>
                      <a:lnTo>
                        <a:pt x="46" y="68"/>
                      </a:lnTo>
                      <a:lnTo>
                        <a:pt x="67" y="62"/>
                      </a:lnTo>
                      <a:lnTo>
                        <a:pt x="95" y="55"/>
                      </a:lnTo>
                      <a:lnTo>
                        <a:pt x="128" y="48"/>
                      </a:lnTo>
                      <a:lnTo>
                        <a:pt x="167" y="42"/>
                      </a:lnTo>
                      <a:lnTo>
                        <a:pt x="189" y="40"/>
                      </a:lnTo>
                      <a:lnTo>
                        <a:pt x="210" y="38"/>
                      </a:lnTo>
                      <a:lnTo>
                        <a:pt x="233" y="37"/>
                      </a:lnTo>
                      <a:lnTo>
                        <a:pt x="256" y="37"/>
                      </a:lnTo>
                      <a:close/>
                      <a:moveTo>
                        <a:pt x="484" y="834"/>
                      </a:moveTo>
                      <a:lnTo>
                        <a:pt x="484" y="835"/>
                      </a:lnTo>
                      <a:lnTo>
                        <a:pt x="28" y="835"/>
                      </a:lnTo>
                      <a:lnTo>
                        <a:pt x="28" y="834"/>
                      </a:lnTo>
                      <a:lnTo>
                        <a:pt x="0" y="834"/>
                      </a:lnTo>
                      <a:lnTo>
                        <a:pt x="0" y="872"/>
                      </a:lnTo>
                      <a:lnTo>
                        <a:pt x="511" y="872"/>
                      </a:lnTo>
                      <a:lnTo>
                        <a:pt x="511" y="834"/>
                      </a:lnTo>
                      <a:lnTo>
                        <a:pt x="484" y="834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8" name="Rectangle 86"/>
                <p:cNvSpPr>
                  <a:spLocks noChangeArrowheads="1"/>
                </p:cNvSpPr>
                <p:nvPr/>
              </p:nvSpPr>
              <p:spPr bwMode="auto">
                <a:xfrm>
                  <a:off x="336" y="362"/>
                  <a:ext cx="5" cy="1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89" name="Rectangle 87"/>
                <p:cNvSpPr>
                  <a:spLocks noChangeArrowheads="1"/>
                </p:cNvSpPr>
                <p:nvPr/>
              </p:nvSpPr>
              <p:spPr bwMode="auto">
                <a:xfrm>
                  <a:off x="347" y="362"/>
                  <a:ext cx="5" cy="1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90" name="Rectangle 88"/>
                <p:cNvSpPr>
                  <a:spLocks noChangeArrowheads="1"/>
                </p:cNvSpPr>
                <p:nvPr/>
              </p:nvSpPr>
              <p:spPr bwMode="auto">
                <a:xfrm>
                  <a:off x="342" y="362"/>
                  <a:ext cx="4" cy="1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91" name="Freeform 89"/>
                <p:cNvSpPr>
                  <a:spLocks/>
                </p:cNvSpPr>
                <p:nvPr/>
              </p:nvSpPr>
              <p:spPr bwMode="auto">
                <a:xfrm>
                  <a:off x="336" y="352"/>
                  <a:ext cx="5" cy="9"/>
                </a:xfrm>
                <a:custGeom>
                  <a:avLst/>
                  <a:gdLst>
                    <a:gd name="T0" fmla="*/ 0 w 130"/>
                    <a:gd name="T1" fmla="*/ 0 h 220"/>
                    <a:gd name="T2" fmla="*/ 0 w 130"/>
                    <a:gd name="T3" fmla="*/ 0 h 220"/>
                    <a:gd name="T4" fmla="*/ 0 w 130"/>
                    <a:gd name="T5" fmla="*/ 0 h 220"/>
                    <a:gd name="T6" fmla="*/ 0 w 130"/>
                    <a:gd name="T7" fmla="*/ 0 h 220"/>
                    <a:gd name="T8" fmla="*/ 0 w 130"/>
                    <a:gd name="T9" fmla="*/ 0 h 220"/>
                    <a:gd name="T10" fmla="*/ 0 w 130"/>
                    <a:gd name="T11" fmla="*/ 0 h 220"/>
                    <a:gd name="T12" fmla="*/ 0 w 130"/>
                    <a:gd name="T13" fmla="*/ 0 h 220"/>
                    <a:gd name="T14" fmla="*/ 0 w 130"/>
                    <a:gd name="T15" fmla="*/ 0 h 2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0"/>
                    <a:gd name="T25" fmla="*/ 0 h 220"/>
                    <a:gd name="T26" fmla="*/ 130 w 130"/>
                    <a:gd name="T27" fmla="*/ 220 h 2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0" h="220">
                      <a:moveTo>
                        <a:pt x="130" y="0"/>
                      </a:moveTo>
                      <a:lnTo>
                        <a:pt x="130" y="220"/>
                      </a:lnTo>
                      <a:lnTo>
                        <a:pt x="0" y="220"/>
                      </a:lnTo>
                      <a:lnTo>
                        <a:pt x="0" y="24"/>
                      </a:lnTo>
                      <a:lnTo>
                        <a:pt x="25" y="17"/>
                      </a:lnTo>
                      <a:lnTo>
                        <a:pt x="56" y="11"/>
                      </a:lnTo>
                      <a:lnTo>
                        <a:pt x="91" y="4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2" name="Freeform 90"/>
                <p:cNvSpPr>
                  <a:spLocks/>
                </p:cNvSpPr>
                <p:nvPr/>
              </p:nvSpPr>
              <p:spPr bwMode="auto">
                <a:xfrm>
                  <a:off x="347" y="352"/>
                  <a:ext cx="5" cy="9"/>
                </a:xfrm>
                <a:custGeom>
                  <a:avLst/>
                  <a:gdLst>
                    <a:gd name="T0" fmla="*/ 0 w 129"/>
                    <a:gd name="T1" fmla="*/ 0 h 220"/>
                    <a:gd name="T2" fmla="*/ 0 w 129"/>
                    <a:gd name="T3" fmla="*/ 0 h 220"/>
                    <a:gd name="T4" fmla="*/ 0 w 129"/>
                    <a:gd name="T5" fmla="*/ 0 h 220"/>
                    <a:gd name="T6" fmla="*/ 0 w 129"/>
                    <a:gd name="T7" fmla="*/ 0 h 220"/>
                    <a:gd name="T8" fmla="*/ 0 w 129"/>
                    <a:gd name="T9" fmla="*/ 0 h 220"/>
                    <a:gd name="T10" fmla="*/ 0 w 129"/>
                    <a:gd name="T11" fmla="*/ 0 h 220"/>
                    <a:gd name="T12" fmla="*/ 0 w 129"/>
                    <a:gd name="T13" fmla="*/ 0 h 220"/>
                    <a:gd name="T14" fmla="*/ 0 w 129"/>
                    <a:gd name="T15" fmla="*/ 0 h 2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9"/>
                    <a:gd name="T25" fmla="*/ 0 h 220"/>
                    <a:gd name="T26" fmla="*/ 129 w 129"/>
                    <a:gd name="T27" fmla="*/ 220 h 2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9" h="220">
                      <a:moveTo>
                        <a:pt x="129" y="25"/>
                      </a:moveTo>
                      <a:lnTo>
                        <a:pt x="129" y="220"/>
                      </a:ln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40" y="5"/>
                      </a:lnTo>
                      <a:lnTo>
                        <a:pt x="75" y="12"/>
                      </a:lnTo>
                      <a:lnTo>
                        <a:pt x="105" y="19"/>
                      </a:lnTo>
                      <a:lnTo>
                        <a:pt x="129" y="25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3" name="Freeform 91"/>
                <p:cNvSpPr>
                  <a:spLocks/>
                </p:cNvSpPr>
                <p:nvPr/>
              </p:nvSpPr>
              <p:spPr bwMode="auto">
                <a:xfrm>
                  <a:off x="342" y="352"/>
                  <a:ext cx="4" cy="9"/>
                </a:xfrm>
                <a:custGeom>
                  <a:avLst/>
                  <a:gdLst>
                    <a:gd name="T0" fmla="*/ 0 w 108"/>
                    <a:gd name="T1" fmla="*/ 0 h 224"/>
                    <a:gd name="T2" fmla="*/ 0 w 108"/>
                    <a:gd name="T3" fmla="*/ 0 h 224"/>
                    <a:gd name="T4" fmla="*/ 0 w 108"/>
                    <a:gd name="T5" fmla="*/ 0 h 224"/>
                    <a:gd name="T6" fmla="*/ 0 w 108"/>
                    <a:gd name="T7" fmla="*/ 0 h 224"/>
                    <a:gd name="T8" fmla="*/ 0 w 108"/>
                    <a:gd name="T9" fmla="*/ 0 h 224"/>
                    <a:gd name="T10" fmla="*/ 0 w 108"/>
                    <a:gd name="T11" fmla="*/ 0 h 224"/>
                    <a:gd name="T12" fmla="*/ 0 w 108"/>
                    <a:gd name="T13" fmla="*/ 0 h 224"/>
                    <a:gd name="T14" fmla="*/ 0 w 108"/>
                    <a:gd name="T15" fmla="*/ 0 h 224"/>
                    <a:gd name="T16" fmla="*/ 0 w 108"/>
                    <a:gd name="T17" fmla="*/ 0 h 224"/>
                    <a:gd name="T18" fmla="*/ 0 w 108"/>
                    <a:gd name="T19" fmla="*/ 0 h 224"/>
                    <a:gd name="T20" fmla="*/ 0 w 108"/>
                    <a:gd name="T21" fmla="*/ 0 h 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8"/>
                    <a:gd name="T34" fmla="*/ 0 h 224"/>
                    <a:gd name="T35" fmla="*/ 108 w 108"/>
                    <a:gd name="T36" fmla="*/ 224 h 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8" h="224">
                      <a:moveTo>
                        <a:pt x="30" y="0"/>
                      </a:moveTo>
                      <a:lnTo>
                        <a:pt x="75" y="0"/>
                      </a:lnTo>
                      <a:lnTo>
                        <a:pt x="83" y="1"/>
                      </a:lnTo>
                      <a:lnTo>
                        <a:pt x="91" y="1"/>
                      </a:lnTo>
                      <a:lnTo>
                        <a:pt x="99" y="2"/>
                      </a:lnTo>
                      <a:lnTo>
                        <a:pt x="108" y="2"/>
                      </a:lnTo>
                      <a:lnTo>
                        <a:pt x="108" y="224"/>
                      </a:lnTo>
                      <a:lnTo>
                        <a:pt x="0" y="224"/>
                      </a:lnTo>
                      <a:lnTo>
                        <a:pt x="0" y="2"/>
                      </a:lnTo>
                      <a:lnTo>
                        <a:pt x="14" y="1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4" name="Freeform 92"/>
                <p:cNvSpPr>
                  <a:spLocks noEditPoints="1"/>
                </p:cNvSpPr>
                <p:nvPr/>
              </p:nvSpPr>
              <p:spPr bwMode="auto">
                <a:xfrm>
                  <a:off x="334" y="349"/>
                  <a:ext cx="20" cy="34"/>
                </a:xfrm>
                <a:custGeom>
                  <a:avLst/>
                  <a:gdLst>
                    <a:gd name="T0" fmla="*/ 0 w 511"/>
                    <a:gd name="T1" fmla="*/ 0 h 872"/>
                    <a:gd name="T2" fmla="*/ 0 w 511"/>
                    <a:gd name="T3" fmla="*/ 0 h 872"/>
                    <a:gd name="T4" fmla="*/ 0 w 511"/>
                    <a:gd name="T5" fmla="*/ 0 h 872"/>
                    <a:gd name="T6" fmla="*/ 0 w 511"/>
                    <a:gd name="T7" fmla="*/ 0 h 872"/>
                    <a:gd name="T8" fmla="*/ 0 w 511"/>
                    <a:gd name="T9" fmla="*/ 0 h 872"/>
                    <a:gd name="T10" fmla="*/ 0 w 511"/>
                    <a:gd name="T11" fmla="*/ 0 h 872"/>
                    <a:gd name="T12" fmla="*/ 0 w 511"/>
                    <a:gd name="T13" fmla="*/ 0 h 872"/>
                    <a:gd name="T14" fmla="*/ 0 w 511"/>
                    <a:gd name="T15" fmla="*/ 0 h 872"/>
                    <a:gd name="T16" fmla="*/ 0 w 511"/>
                    <a:gd name="T17" fmla="*/ 0 h 872"/>
                    <a:gd name="T18" fmla="*/ 0 w 511"/>
                    <a:gd name="T19" fmla="*/ 0 h 872"/>
                    <a:gd name="T20" fmla="*/ 0 w 511"/>
                    <a:gd name="T21" fmla="*/ 0 h 872"/>
                    <a:gd name="T22" fmla="*/ 0 w 511"/>
                    <a:gd name="T23" fmla="*/ 0 h 872"/>
                    <a:gd name="T24" fmla="*/ 0 w 511"/>
                    <a:gd name="T25" fmla="*/ 0 h 872"/>
                    <a:gd name="T26" fmla="*/ 0 w 511"/>
                    <a:gd name="T27" fmla="*/ 0 h 872"/>
                    <a:gd name="T28" fmla="*/ 0 w 511"/>
                    <a:gd name="T29" fmla="*/ 0 h 872"/>
                    <a:gd name="T30" fmla="*/ 0 w 511"/>
                    <a:gd name="T31" fmla="*/ 0 h 872"/>
                    <a:gd name="T32" fmla="*/ 0 w 511"/>
                    <a:gd name="T33" fmla="*/ 0 h 872"/>
                    <a:gd name="T34" fmla="*/ 0 w 511"/>
                    <a:gd name="T35" fmla="*/ 0 h 872"/>
                    <a:gd name="T36" fmla="*/ 0 w 511"/>
                    <a:gd name="T37" fmla="*/ 0 h 872"/>
                    <a:gd name="T38" fmla="*/ 0 w 511"/>
                    <a:gd name="T39" fmla="*/ 0 h 872"/>
                    <a:gd name="T40" fmla="*/ 0 w 511"/>
                    <a:gd name="T41" fmla="*/ 0 h 872"/>
                    <a:gd name="T42" fmla="*/ 0 w 511"/>
                    <a:gd name="T43" fmla="*/ 0 h 872"/>
                    <a:gd name="T44" fmla="*/ 0 w 511"/>
                    <a:gd name="T45" fmla="*/ 0 h 872"/>
                    <a:gd name="T46" fmla="*/ 0 w 511"/>
                    <a:gd name="T47" fmla="*/ 0 h 872"/>
                    <a:gd name="T48" fmla="*/ 0 w 511"/>
                    <a:gd name="T49" fmla="*/ 0 h 872"/>
                    <a:gd name="T50" fmla="*/ 0 w 511"/>
                    <a:gd name="T51" fmla="*/ 0 h 872"/>
                    <a:gd name="T52" fmla="*/ 0 w 511"/>
                    <a:gd name="T53" fmla="*/ 0 h 872"/>
                    <a:gd name="T54" fmla="*/ 0 w 511"/>
                    <a:gd name="T55" fmla="*/ 0 h 872"/>
                    <a:gd name="T56" fmla="*/ 0 w 511"/>
                    <a:gd name="T57" fmla="*/ 0 h 872"/>
                    <a:gd name="T58" fmla="*/ 0 w 511"/>
                    <a:gd name="T59" fmla="*/ 0 h 872"/>
                    <a:gd name="T60" fmla="*/ 0 w 511"/>
                    <a:gd name="T61" fmla="*/ 0 h 872"/>
                    <a:gd name="T62" fmla="*/ 0 w 511"/>
                    <a:gd name="T63" fmla="*/ 0 h 872"/>
                    <a:gd name="T64" fmla="*/ 0 w 511"/>
                    <a:gd name="T65" fmla="*/ 0 h 872"/>
                    <a:gd name="T66" fmla="*/ 0 w 511"/>
                    <a:gd name="T67" fmla="*/ 0 h 872"/>
                    <a:gd name="T68" fmla="*/ 0 w 511"/>
                    <a:gd name="T69" fmla="*/ 0 h 872"/>
                    <a:gd name="T70" fmla="*/ 0 w 511"/>
                    <a:gd name="T71" fmla="*/ 0 h 872"/>
                    <a:gd name="T72" fmla="*/ 0 w 511"/>
                    <a:gd name="T73" fmla="*/ 0 h 872"/>
                    <a:gd name="T74" fmla="*/ 0 w 511"/>
                    <a:gd name="T75" fmla="*/ 0 h 872"/>
                    <a:gd name="T76" fmla="*/ 0 w 511"/>
                    <a:gd name="T77" fmla="*/ 0 h 872"/>
                    <a:gd name="T78" fmla="*/ 0 w 511"/>
                    <a:gd name="T79" fmla="*/ 0 h 872"/>
                    <a:gd name="T80" fmla="*/ 0 w 511"/>
                    <a:gd name="T81" fmla="*/ 0 h 872"/>
                    <a:gd name="T82" fmla="*/ 0 w 511"/>
                    <a:gd name="T83" fmla="*/ 0 h 872"/>
                    <a:gd name="T84" fmla="*/ 0 w 511"/>
                    <a:gd name="T85" fmla="*/ 0 h 872"/>
                    <a:gd name="T86" fmla="*/ 0 w 511"/>
                    <a:gd name="T87" fmla="*/ 0 h 872"/>
                    <a:gd name="T88" fmla="*/ 0 w 511"/>
                    <a:gd name="T89" fmla="*/ 0 h 872"/>
                    <a:gd name="T90" fmla="*/ 0 w 511"/>
                    <a:gd name="T91" fmla="*/ 0 h 872"/>
                    <a:gd name="T92" fmla="*/ 0 w 511"/>
                    <a:gd name="T93" fmla="*/ 0 h 872"/>
                    <a:gd name="T94" fmla="*/ 0 w 511"/>
                    <a:gd name="T95" fmla="*/ 0 h 872"/>
                    <a:gd name="T96" fmla="*/ 0 w 511"/>
                    <a:gd name="T97" fmla="*/ 0 h 872"/>
                    <a:gd name="T98" fmla="*/ 0 w 511"/>
                    <a:gd name="T99" fmla="*/ 0 h 872"/>
                    <a:gd name="T100" fmla="*/ 0 w 511"/>
                    <a:gd name="T101" fmla="*/ 0 h 872"/>
                    <a:gd name="T102" fmla="*/ 0 w 511"/>
                    <a:gd name="T103" fmla="*/ 0 h 872"/>
                    <a:gd name="T104" fmla="*/ 0 w 511"/>
                    <a:gd name="T105" fmla="*/ 0 h 872"/>
                    <a:gd name="T106" fmla="*/ 0 w 511"/>
                    <a:gd name="T107" fmla="*/ 0 h 872"/>
                    <a:gd name="T108" fmla="*/ 0 w 511"/>
                    <a:gd name="T109" fmla="*/ 0 h 872"/>
                    <a:gd name="T110" fmla="*/ 0 w 511"/>
                    <a:gd name="T111" fmla="*/ 0 h 8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11"/>
                    <a:gd name="T169" fmla="*/ 0 h 872"/>
                    <a:gd name="T170" fmla="*/ 511 w 511"/>
                    <a:gd name="T171" fmla="*/ 872 h 8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11" h="872">
                      <a:moveTo>
                        <a:pt x="255" y="37"/>
                      </a:moveTo>
                      <a:lnTo>
                        <a:pt x="279" y="37"/>
                      </a:lnTo>
                      <a:lnTo>
                        <a:pt x="301" y="38"/>
                      </a:lnTo>
                      <a:lnTo>
                        <a:pt x="323" y="40"/>
                      </a:lnTo>
                      <a:lnTo>
                        <a:pt x="345" y="43"/>
                      </a:lnTo>
                      <a:lnTo>
                        <a:pt x="382" y="48"/>
                      </a:lnTo>
                      <a:lnTo>
                        <a:pt x="416" y="55"/>
                      </a:lnTo>
                      <a:lnTo>
                        <a:pt x="445" y="63"/>
                      </a:lnTo>
                      <a:lnTo>
                        <a:pt x="465" y="69"/>
                      </a:lnTo>
                      <a:lnTo>
                        <a:pt x="479" y="73"/>
                      </a:lnTo>
                      <a:lnTo>
                        <a:pt x="484" y="75"/>
                      </a:lnTo>
                      <a:lnTo>
                        <a:pt x="484" y="795"/>
                      </a:lnTo>
                      <a:lnTo>
                        <a:pt x="511" y="795"/>
                      </a:lnTo>
                      <a:lnTo>
                        <a:pt x="511" y="42"/>
                      </a:lnTo>
                      <a:lnTo>
                        <a:pt x="505" y="40"/>
                      </a:lnTo>
                      <a:lnTo>
                        <a:pt x="490" y="35"/>
                      </a:lnTo>
                      <a:lnTo>
                        <a:pt x="466" y="29"/>
                      </a:lnTo>
                      <a:lnTo>
                        <a:pt x="436" y="21"/>
                      </a:lnTo>
                      <a:lnTo>
                        <a:pt x="398" y="13"/>
                      </a:lnTo>
                      <a:lnTo>
                        <a:pt x="355" y="6"/>
                      </a:lnTo>
                      <a:lnTo>
                        <a:pt x="331" y="4"/>
                      </a:lnTo>
                      <a:lnTo>
                        <a:pt x="307" y="2"/>
                      </a:lnTo>
                      <a:lnTo>
                        <a:pt x="282" y="0"/>
                      </a:lnTo>
                      <a:lnTo>
                        <a:pt x="255" y="0"/>
                      </a:lnTo>
                      <a:lnTo>
                        <a:pt x="230" y="0"/>
                      </a:lnTo>
                      <a:lnTo>
                        <a:pt x="204" y="2"/>
                      </a:lnTo>
                      <a:lnTo>
                        <a:pt x="181" y="3"/>
                      </a:lnTo>
                      <a:lnTo>
                        <a:pt x="157" y="6"/>
                      </a:lnTo>
                      <a:lnTo>
                        <a:pt x="113" y="12"/>
                      </a:lnTo>
                      <a:lnTo>
                        <a:pt x="76" y="20"/>
                      </a:lnTo>
                      <a:lnTo>
                        <a:pt x="44" y="28"/>
                      </a:lnTo>
                      <a:lnTo>
                        <a:pt x="21" y="34"/>
                      </a:lnTo>
                      <a:lnTo>
                        <a:pt x="5" y="39"/>
                      </a:lnTo>
                      <a:lnTo>
                        <a:pt x="0" y="42"/>
                      </a:lnTo>
                      <a:lnTo>
                        <a:pt x="0" y="795"/>
                      </a:lnTo>
                      <a:lnTo>
                        <a:pt x="27" y="795"/>
                      </a:lnTo>
                      <a:lnTo>
                        <a:pt x="28" y="75"/>
                      </a:lnTo>
                      <a:lnTo>
                        <a:pt x="32" y="73"/>
                      </a:lnTo>
                      <a:lnTo>
                        <a:pt x="45" y="68"/>
                      </a:lnTo>
                      <a:lnTo>
                        <a:pt x="67" y="62"/>
                      </a:lnTo>
                      <a:lnTo>
                        <a:pt x="94" y="55"/>
                      </a:lnTo>
                      <a:lnTo>
                        <a:pt x="128" y="48"/>
                      </a:lnTo>
                      <a:lnTo>
                        <a:pt x="167" y="42"/>
                      </a:lnTo>
                      <a:lnTo>
                        <a:pt x="188" y="40"/>
                      </a:lnTo>
                      <a:lnTo>
                        <a:pt x="210" y="38"/>
                      </a:lnTo>
                      <a:lnTo>
                        <a:pt x="233" y="37"/>
                      </a:lnTo>
                      <a:lnTo>
                        <a:pt x="255" y="37"/>
                      </a:lnTo>
                      <a:close/>
                      <a:moveTo>
                        <a:pt x="484" y="834"/>
                      </a:moveTo>
                      <a:lnTo>
                        <a:pt x="484" y="835"/>
                      </a:lnTo>
                      <a:lnTo>
                        <a:pt x="27" y="835"/>
                      </a:lnTo>
                      <a:lnTo>
                        <a:pt x="27" y="834"/>
                      </a:lnTo>
                      <a:lnTo>
                        <a:pt x="0" y="834"/>
                      </a:lnTo>
                      <a:lnTo>
                        <a:pt x="0" y="872"/>
                      </a:lnTo>
                      <a:lnTo>
                        <a:pt x="511" y="872"/>
                      </a:lnTo>
                      <a:lnTo>
                        <a:pt x="511" y="834"/>
                      </a:lnTo>
                      <a:lnTo>
                        <a:pt x="484" y="834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5" name="Rectangle 93"/>
                <p:cNvSpPr>
                  <a:spLocks noChangeArrowheads="1"/>
                </p:cNvSpPr>
                <p:nvPr/>
              </p:nvSpPr>
              <p:spPr bwMode="auto">
                <a:xfrm>
                  <a:off x="399" y="362"/>
                  <a:ext cx="5" cy="1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96" name="Rectangle 94"/>
                <p:cNvSpPr>
                  <a:spLocks noChangeArrowheads="1"/>
                </p:cNvSpPr>
                <p:nvPr/>
              </p:nvSpPr>
              <p:spPr bwMode="auto">
                <a:xfrm>
                  <a:off x="410" y="362"/>
                  <a:ext cx="5" cy="1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97" name="Rectangle 95"/>
                <p:cNvSpPr>
                  <a:spLocks noChangeArrowheads="1"/>
                </p:cNvSpPr>
                <p:nvPr/>
              </p:nvSpPr>
              <p:spPr bwMode="auto">
                <a:xfrm>
                  <a:off x="405" y="362"/>
                  <a:ext cx="4" cy="1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98" name="Freeform 96"/>
                <p:cNvSpPr>
                  <a:spLocks/>
                </p:cNvSpPr>
                <p:nvPr/>
              </p:nvSpPr>
              <p:spPr bwMode="auto">
                <a:xfrm>
                  <a:off x="399" y="352"/>
                  <a:ext cx="5" cy="9"/>
                </a:xfrm>
                <a:custGeom>
                  <a:avLst/>
                  <a:gdLst>
                    <a:gd name="T0" fmla="*/ 0 w 129"/>
                    <a:gd name="T1" fmla="*/ 0 h 220"/>
                    <a:gd name="T2" fmla="*/ 0 w 129"/>
                    <a:gd name="T3" fmla="*/ 0 h 220"/>
                    <a:gd name="T4" fmla="*/ 0 w 129"/>
                    <a:gd name="T5" fmla="*/ 0 h 220"/>
                    <a:gd name="T6" fmla="*/ 0 w 129"/>
                    <a:gd name="T7" fmla="*/ 0 h 220"/>
                    <a:gd name="T8" fmla="*/ 0 w 129"/>
                    <a:gd name="T9" fmla="*/ 0 h 220"/>
                    <a:gd name="T10" fmla="*/ 0 w 129"/>
                    <a:gd name="T11" fmla="*/ 0 h 220"/>
                    <a:gd name="T12" fmla="*/ 0 w 129"/>
                    <a:gd name="T13" fmla="*/ 0 h 220"/>
                    <a:gd name="T14" fmla="*/ 0 w 129"/>
                    <a:gd name="T15" fmla="*/ 0 h 2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9"/>
                    <a:gd name="T25" fmla="*/ 0 h 220"/>
                    <a:gd name="T26" fmla="*/ 129 w 129"/>
                    <a:gd name="T27" fmla="*/ 220 h 2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9" h="220">
                      <a:moveTo>
                        <a:pt x="129" y="0"/>
                      </a:moveTo>
                      <a:lnTo>
                        <a:pt x="129" y="220"/>
                      </a:lnTo>
                      <a:lnTo>
                        <a:pt x="0" y="220"/>
                      </a:lnTo>
                      <a:lnTo>
                        <a:pt x="0" y="24"/>
                      </a:lnTo>
                      <a:lnTo>
                        <a:pt x="24" y="17"/>
                      </a:lnTo>
                      <a:lnTo>
                        <a:pt x="55" y="11"/>
                      </a:lnTo>
                      <a:lnTo>
                        <a:pt x="90" y="4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9" name="Freeform 97"/>
                <p:cNvSpPr>
                  <a:spLocks/>
                </p:cNvSpPr>
                <p:nvPr/>
              </p:nvSpPr>
              <p:spPr bwMode="auto">
                <a:xfrm>
                  <a:off x="410" y="352"/>
                  <a:ext cx="5" cy="9"/>
                </a:xfrm>
                <a:custGeom>
                  <a:avLst/>
                  <a:gdLst>
                    <a:gd name="T0" fmla="*/ 0 w 130"/>
                    <a:gd name="T1" fmla="*/ 0 h 220"/>
                    <a:gd name="T2" fmla="*/ 0 w 130"/>
                    <a:gd name="T3" fmla="*/ 0 h 220"/>
                    <a:gd name="T4" fmla="*/ 0 w 130"/>
                    <a:gd name="T5" fmla="*/ 0 h 220"/>
                    <a:gd name="T6" fmla="*/ 0 w 130"/>
                    <a:gd name="T7" fmla="*/ 0 h 220"/>
                    <a:gd name="T8" fmla="*/ 0 w 130"/>
                    <a:gd name="T9" fmla="*/ 0 h 220"/>
                    <a:gd name="T10" fmla="*/ 0 w 130"/>
                    <a:gd name="T11" fmla="*/ 0 h 220"/>
                    <a:gd name="T12" fmla="*/ 0 w 130"/>
                    <a:gd name="T13" fmla="*/ 0 h 220"/>
                    <a:gd name="T14" fmla="*/ 0 w 130"/>
                    <a:gd name="T15" fmla="*/ 0 h 2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0"/>
                    <a:gd name="T25" fmla="*/ 0 h 220"/>
                    <a:gd name="T26" fmla="*/ 130 w 130"/>
                    <a:gd name="T27" fmla="*/ 220 h 2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0" h="220">
                      <a:moveTo>
                        <a:pt x="130" y="25"/>
                      </a:moveTo>
                      <a:lnTo>
                        <a:pt x="130" y="220"/>
                      </a:ln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40" y="5"/>
                      </a:lnTo>
                      <a:lnTo>
                        <a:pt x="75" y="12"/>
                      </a:lnTo>
                      <a:lnTo>
                        <a:pt x="105" y="19"/>
                      </a:lnTo>
                      <a:lnTo>
                        <a:pt x="130" y="25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" name="Freeform 98"/>
                <p:cNvSpPr>
                  <a:spLocks/>
                </p:cNvSpPr>
                <p:nvPr/>
              </p:nvSpPr>
              <p:spPr bwMode="auto">
                <a:xfrm>
                  <a:off x="405" y="352"/>
                  <a:ext cx="4" cy="9"/>
                </a:xfrm>
                <a:custGeom>
                  <a:avLst/>
                  <a:gdLst>
                    <a:gd name="T0" fmla="*/ 0 w 108"/>
                    <a:gd name="T1" fmla="*/ 0 h 224"/>
                    <a:gd name="T2" fmla="*/ 0 w 108"/>
                    <a:gd name="T3" fmla="*/ 0 h 224"/>
                    <a:gd name="T4" fmla="*/ 0 w 108"/>
                    <a:gd name="T5" fmla="*/ 0 h 224"/>
                    <a:gd name="T6" fmla="*/ 0 w 108"/>
                    <a:gd name="T7" fmla="*/ 0 h 224"/>
                    <a:gd name="T8" fmla="*/ 0 w 108"/>
                    <a:gd name="T9" fmla="*/ 0 h 224"/>
                    <a:gd name="T10" fmla="*/ 0 w 108"/>
                    <a:gd name="T11" fmla="*/ 0 h 224"/>
                    <a:gd name="T12" fmla="*/ 0 w 108"/>
                    <a:gd name="T13" fmla="*/ 0 h 224"/>
                    <a:gd name="T14" fmla="*/ 0 w 108"/>
                    <a:gd name="T15" fmla="*/ 0 h 224"/>
                    <a:gd name="T16" fmla="*/ 0 w 108"/>
                    <a:gd name="T17" fmla="*/ 0 h 224"/>
                    <a:gd name="T18" fmla="*/ 0 w 108"/>
                    <a:gd name="T19" fmla="*/ 0 h 224"/>
                    <a:gd name="T20" fmla="*/ 0 w 108"/>
                    <a:gd name="T21" fmla="*/ 0 h 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8"/>
                    <a:gd name="T34" fmla="*/ 0 h 224"/>
                    <a:gd name="T35" fmla="*/ 108 w 108"/>
                    <a:gd name="T36" fmla="*/ 224 h 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8" h="224">
                      <a:moveTo>
                        <a:pt x="30" y="0"/>
                      </a:moveTo>
                      <a:lnTo>
                        <a:pt x="75" y="0"/>
                      </a:lnTo>
                      <a:lnTo>
                        <a:pt x="83" y="1"/>
                      </a:lnTo>
                      <a:lnTo>
                        <a:pt x="92" y="1"/>
                      </a:lnTo>
                      <a:lnTo>
                        <a:pt x="100" y="2"/>
                      </a:lnTo>
                      <a:lnTo>
                        <a:pt x="108" y="2"/>
                      </a:lnTo>
                      <a:lnTo>
                        <a:pt x="108" y="224"/>
                      </a:lnTo>
                      <a:lnTo>
                        <a:pt x="0" y="224"/>
                      </a:lnTo>
                      <a:lnTo>
                        <a:pt x="0" y="2"/>
                      </a:lnTo>
                      <a:lnTo>
                        <a:pt x="15" y="1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" name="Freeform 99"/>
                <p:cNvSpPr>
                  <a:spLocks noEditPoints="1"/>
                </p:cNvSpPr>
                <p:nvPr/>
              </p:nvSpPr>
              <p:spPr bwMode="auto">
                <a:xfrm>
                  <a:off x="396" y="349"/>
                  <a:ext cx="21" cy="34"/>
                </a:xfrm>
                <a:custGeom>
                  <a:avLst/>
                  <a:gdLst>
                    <a:gd name="T0" fmla="*/ 0 w 511"/>
                    <a:gd name="T1" fmla="*/ 0 h 872"/>
                    <a:gd name="T2" fmla="*/ 0 w 511"/>
                    <a:gd name="T3" fmla="*/ 0 h 872"/>
                    <a:gd name="T4" fmla="*/ 0 w 511"/>
                    <a:gd name="T5" fmla="*/ 0 h 872"/>
                    <a:gd name="T6" fmla="*/ 0 w 511"/>
                    <a:gd name="T7" fmla="*/ 0 h 872"/>
                    <a:gd name="T8" fmla="*/ 0 w 511"/>
                    <a:gd name="T9" fmla="*/ 0 h 872"/>
                    <a:gd name="T10" fmla="*/ 0 w 511"/>
                    <a:gd name="T11" fmla="*/ 0 h 872"/>
                    <a:gd name="T12" fmla="*/ 0 w 511"/>
                    <a:gd name="T13" fmla="*/ 0 h 872"/>
                    <a:gd name="T14" fmla="*/ 0 w 511"/>
                    <a:gd name="T15" fmla="*/ 0 h 872"/>
                    <a:gd name="T16" fmla="*/ 0 w 511"/>
                    <a:gd name="T17" fmla="*/ 0 h 872"/>
                    <a:gd name="T18" fmla="*/ 0 w 511"/>
                    <a:gd name="T19" fmla="*/ 0 h 872"/>
                    <a:gd name="T20" fmla="*/ 0 w 511"/>
                    <a:gd name="T21" fmla="*/ 0 h 872"/>
                    <a:gd name="T22" fmla="*/ 0 w 511"/>
                    <a:gd name="T23" fmla="*/ 0 h 872"/>
                    <a:gd name="T24" fmla="*/ 0 w 511"/>
                    <a:gd name="T25" fmla="*/ 0 h 872"/>
                    <a:gd name="T26" fmla="*/ 0 w 511"/>
                    <a:gd name="T27" fmla="*/ 0 h 872"/>
                    <a:gd name="T28" fmla="*/ 0 w 511"/>
                    <a:gd name="T29" fmla="*/ 0 h 872"/>
                    <a:gd name="T30" fmla="*/ 0 w 511"/>
                    <a:gd name="T31" fmla="*/ 0 h 872"/>
                    <a:gd name="T32" fmla="*/ 0 w 511"/>
                    <a:gd name="T33" fmla="*/ 0 h 872"/>
                    <a:gd name="T34" fmla="*/ 0 w 511"/>
                    <a:gd name="T35" fmla="*/ 0 h 872"/>
                    <a:gd name="T36" fmla="*/ 0 w 511"/>
                    <a:gd name="T37" fmla="*/ 0 h 872"/>
                    <a:gd name="T38" fmla="*/ 0 w 511"/>
                    <a:gd name="T39" fmla="*/ 0 h 872"/>
                    <a:gd name="T40" fmla="*/ 0 w 511"/>
                    <a:gd name="T41" fmla="*/ 0 h 872"/>
                    <a:gd name="T42" fmla="*/ 0 w 511"/>
                    <a:gd name="T43" fmla="*/ 0 h 872"/>
                    <a:gd name="T44" fmla="*/ 0 w 511"/>
                    <a:gd name="T45" fmla="*/ 0 h 872"/>
                    <a:gd name="T46" fmla="*/ 0 w 511"/>
                    <a:gd name="T47" fmla="*/ 0 h 872"/>
                    <a:gd name="T48" fmla="*/ 0 w 511"/>
                    <a:gd name="T49" fmla="*/ 0 h 872"/>
                    <a:gd name="T50" fmla="*/ 0 w 511"/>
                    <a:gd name="T51" fmla="*/ 0 h 872"/>
                    <a:gd name="T52" fmla="*/ 0 w 511"/>
                    <a:gd name="T53" fmla="*/ 0 h 872"/>
                    <a:gd name="T54" fmla="*/ 0 w 511"/>
                    <a:gd name="T55" fmla="*/ 0 h 872"/>
                    <a:gd name="T56" fmla="*/ 0 w 511"/>
                    <a:gd name="T57" fmla="*/ 0 h 872"/>
                    <a:gd name="T58" fmla="*/ 0 w 511"/>
                    <a:gd name="T59" fmla="*/ 0 h 872"/>
                    <a:gd name="T60" fmla="*/ 0 w 511"/>
                    <a:gd name="T61" fmla="*/ 0 h 872"/>
                    <a:gd name="T62" fmla="*/ 0 w 511"/>
                    <a:gd name="T63" fmla="*/ 0 h 872"/>
                    <a:gd name="T64" fmla="*/ 0 w 511"/>
                    <a:gd name="T65" fmla="*/ 0 h 872"/>
                    <a:gd name="T66" fmla="*/ 0 w 511"/>
                    <a:gd name="T67" fmla="*/ 0 h 872"/>
                    <a:gd name="T68" fmla="*/ 0 w 511"/>
                    <a:gd name="T69" fmla="*/ 0 h 872"/>
                    <a:gd name="T70" fmla="*/ 0 w 511"/>
                    <a:gd name="T71" fmla="*/ 0 h 872"/>
                    <a:gd name="T72" fmla="*/ 0 w 511"/>
                    <a:gd name="T73" fmla="*/ 0 h 872"/>
                    <a:gd name="T74" fmla="*/ 0 w 511"/>
                    <a:gd name="T75" fmla="*/ 0 h 872"/>
                    <a:gd name="T76" fmla="*/ 0 w 511"/>
                    <a:gd name="T77" fmla="*/ 0 h 872"/>
                    <a:gd name="T78" fmla="*/ 0 w 511"/>
                    <a:gd name="T79" fmla="*/ 0 h 872"/>
                    <a:gd name="T80" fmla="*/ 0 w 511"/>
                    <a:gd name="T81" fmla="*/ 0 h 872"/>
                    <a:gd name="T82" fmla="*/ 0 w 511"/>
                    <a:gd name="T83" fmla="*/ 0 h 872"/>
                    <a:gd name="T84" fmla="*/ 0 w 511"/>
                    <a:gd name="T85" fmla="*/ 0 h 872"/>
                    <a:gd name="T86" fmla="*/ 0 w 511"/>
                    <a:gd name="T87" fmla="*/ 0 h 872"/>
                    <a:gd name="T88" fmla="*/ 0 w 511"/>
                    <a:gd name="T89" fmla="*/ 0 h 872"/>
                    <a:gd name="T90" fmla="*/ 0 w 511"/>
                    <a:gd name="T91" fmla="*/ 0 h 872"/>
                    <a:gd name="T92" fmla="*/ 0 w 511"/>
                    <a:gd name="T93" fmla="*/ 0 h 872"/>
                    <a:gd name="T94" fmla="*/ 0 w 511"/>
                    <a:gd name="T95" fmla="*/ 0 h 872"/>
                    <a:gd name="T96" fmla="*/ 0 w 511"/>
                    <a:gd name="T97" fmla="*/ 0 h 872"/>
                    <a:gd name="T98" fmla="*/ 0 w 511"/>
                    <a:gd name="T99" fmla="*/ 0 h 872"/>
                    <a:gd name="T100" fmla="*/ 0 w 511"/>
                    <a:gd name="T101" fmla="*/ 0 h 872"/>
                    <a:gd name="T102" fmla="*/ 0 w 511"/>
                    <a:gd name="T103" fmla="*/ 0 h 872"/>
                    <a:gd name="T104" fmla="*/ 0 w 511"/>
                    <a:gd name="T105" fmla="*/ 0 h 872"/>
                    <a:gd name="T106" fmla="*/ 0 w 511"/>
                    <a:gd name="T107" fmla="*/ 0 h 872"/>
                    <a:gd name="T108" fmla="*/ 0 w 511"/>
                    <a:gd name="T109" fmla="*/ 0 h 872"/>
                    <a:gd name="T110" fmla="*/ 0 w 511"/>
                    <a:gd name="T111" fmla="*/ 0 h 8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11"/>
                    <a:gd name="T169" fmla="*/ 0 h 872"/>
                    <a:gd name="T170" fmla="*/ 511 w 511"/>
                    <a:gd name="T171" fmla="*/ 872 h 8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11" h="872">
                      <a:moveTo>
                        <a:pt x="256" y="37"/>
                      </a:moveTo>
                      <a:lnTo>
                        <a:pt x="279" y="37"/>
                      </a:lnTo>
                      <a:lnTo>
                        <a:pt x="302" y="38"/>
                      </a:lnTo>
                      <a:lnTo>
                        <a:pt x="323" y="40"/>
                      </a:lnTo>
                      <a:lnTo>
                        <a:pt x="345" y="43"/>
                      </a:lnTo>
                      <a:lnTo>
                        <a:pt x="384" y="48"/>
                      </a:lnTo>
                      <a:lnTo>
                        <a:pt x="417" y="55"/>
                      </a:lnTo>
                      <a:lnTo>
                        <a:pt x="445" y="63"/>
                      </a:lnTo>
                      <a:lnTo>
                        <a:pt x="466" y="69"/>
                      </a:lnTo>
                      <a:lnTo>
                        <a:pt x="479" y="73"/>
                      </a:lnTo>
                      <a:lnTo>
                        <a:pt x="484" y="75"/>
                      </a:lnTo>
                      <a:lnTo>
                        <a:pt x="484" y="795"/>
                      </a:lnTo>
                      <a:lnTo>
                        <a:pt x="511" y="795"/>
                      </a:lnTo>
                      <a:lnTo>
                        <a:pt x="511" y="42"/>
                      </a:lnTo>
                      <a:lnTo>
                        <a:pt x="506" y="40"/>
                      </a:lnTo>
                      <a:lnTo>
                        <a:pt x="491" y="35"/>
                      </a:lnTo>
                      <a:lnTo>
                        <a:pt x="467" y="29"/>
                      </a:lnTo>
                      <a:lnTo>
                        <a:pt x="436" y="21"/>
                      </a:lnTo>
                      <a:lnTo>
                        <a:pt x="398" y="13"/>
                      </a:lnTo>
                      <a:lnTo>
                        <a:pt x="355" y="6"/>
                      </a:lnTo>
                      <a:lnTo>
                        <a:pt x="332" y="4"/>
                      </a:lnTo>
                      <a:lnTo>
                        <a:pt x="307" y="2"/>
                      </a:lnTo>
                      <a:lnTo>
                        <a:pt x="282" y="0"/>
                      </a:lnTo>
                      <a:lnTo>
                        <a:pt x="256" y="0"/>
                      </a:lnTo>
                      <a:lnTo>
                        <a:pt x="230" y="0"/>
                      </a:lnTo>
                      <a:lnTo>
                        <a:pt x="204" y="2"/>
                      </a:lnTo>
                      <a:lnTo>
                        <a:pt x="181" y="3"/>
                      </a:lnTo>
                      <a:lnTo>
                        <a:pt x="157" y="6"/>
                      </a:lnTo>
                      <a:lnTo>
                        <a:pt x="114" y="12"/>
                      </a:lnTo>
                      <a:lnTo>
                        <a:pt x="76" y="20"/>
                      </a:lnTo>
                      <a:lnTo>
                        <a:pt x="45" y="28"/>
                      </a:lnTo>
                      <a:lnTo>
                        <a:pt x="21" y="34"/>
                      </a:lnTo>
                      <a:lnTo>
                        <a:pt x="7" y="39"/>
                      </a:lnTo>
                      <a:lnTo>
                        <a:pt x="0" y="42"/>
                      </a:lnTo>
                      <a:lnTo>
                        <a:pt x="0" y="795"/>
                      </a:lnTo>
                      <a:lnTo>
                        <a:pt x="27" y="795"/>
                      </a:lnTo>
                      <a:lnTo>
                        <a:pt x="28" y="75"/>
                      </a:lnTo>
                      <a:lnTo>
                        <a:pt x="32" y="73"/>
                      </a:lnTo>
                      <a:lnTo>
                        <a:pt x="46" y="68"/>
                      </a:lnTo>
                      <a:lnTo>
                        <a:pt x="67" y="62"/>
                      </a:lnTo>
                      <a:lnTo>
                        <a:pt x="95" y="55"/>
                      </a:lnTo>
                      <a:lnTo>
                        <a:pt x="129" y="48"/>
                      </a:lnTo>
                      <a:lnTo>
                        <a:pt x="168" y="42"/>
                      </a:lnTo>
                      <a:lnTo>
                        <a:pt x="188" y="40"/>
                      </a:lnTo>
                      <a:lnTo>
                        <a:pt x="211" y="38"/>
                      </a:lnTo>
                      <a:lnTo>
                        <a:pt x="233" y="37"/>
                      </a:lnTo>
                      <a:lnTo>
                        <a:pt x="256" y="37"/>
                      </a:lnTo>
                      <a:close/>
                      <a:moveTo>
                        <a:pt x="484" y="834"/>
                      </a:moveTo>
                      <a:lnTo>
                        <a:pt x="484" y="835"/>
                      </a:lnTo>
                      <a:lnTo>
                        <a:pt x="27" y="835"/>
                      </a:lnTo>
                      <a:lnTo>
                        <a:pt x="27" y="834"/>
                      </a:lnTo>
                      <a:lnTo>
                        <a:pt x="0" y="834"/>
                      </a:lnTo>
                      <a:lnTo>
                        <a:pt x="0" y="872"/>
                      </a:lnTo>
                      <a:lnTo>
                        <a:pt x="511" y="872"/>
                      </a:lnTo>
                      <a:lnTo>
                        <a:pt x="511" y="834"/>
                      </a:lnTo>
                      <a:lnTo>
                        <a:pt x="484" y="834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2" name="Rectangle 100"/>
                <p:cNvSpPr>
                  <a:spLocks noChangeArrowheads="1"/>
                </p:cNvSpPr>
                <p:nvPr/>
              </p:nvSpPr>
              <p:spPr bwMode="auto">
                <a:xfrm>
                  <a:off x="367" y="362"/>
                  <a:ext cx="6" cy="1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03" name="Rectangle 101"/>
                <p:cNvSpPr>
                  <a:spLocks noChangeArrowheads="1"/>
                </p:cNvSpPr>
                <p:nvPr/>
              </p:nvSpPr>
              <p:spPr bwMode="auto">
                <a:xfrm>
                  <a:off x="378" y="362"/>
                  <a:ext cx="6" cy="1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04" name="Rectangle 102"/>
                <p:cNvSpPr>
                  <a:spLocks noChangeArrowheads="1"/>
                </p:cNvSpPr>
                <p:nvPr/>
              </p:nvSpPr>
              <p:spPr bwMode="auto">
                <a:xfrm>
                  <a:off x="373" y="362"/>
                  <a:ext cx="5" cy="1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05" name="Freeform 103"/>
                <p:cNvSpPr>
                  <a:spLocks/>
                </p:cNvSpPr>
                <p:nvPr/>
              </p:nvSpPr>
              <p:spPr bwMode="auto">
                <a:xfrm>
                  <a:off x="367" y="352"/>
                  <a:ext cx="6" cy="9"/>
                </a:xfrm>
                <a:custGeom>
                  <a:avLst/>
                  <a:gdLst>
                    <a:gd name="T0" fmla="*/ 0 w 128"/>
                    <a:gd name="T1" fmla="*/ 0 h 220"/>
                    <a:gd name="T2" fmla="*/ 0 w 128"/>
                    <a:gd name="T3" fmla="*/ 0 h 220"/>
                    <a:gd name="T4" fmla="*/ 0 w 128"/>
                    <a:gd name="T5" fmla="*/ 0 h 220"/>
                    <a:gd name="T6" fmla="*/ 0 w 128"/>
                    <a:gd name="T7" fmla="*/ 0 h 220"/>
                    <a:gd name="T8" fmla="*/ 0 w 128"/>
                    <a:gd name="T9" fmla="*/ 0 h 220"/>
                    <a:gd name="T10" fmla="*/ 0 w 128"/>
                    <a:gd name="T11" fmla="*/ 0 h 220"/>
                    <a:gd name="T12" fmla="*/ 0 w 128"/>
                    <a:gd name="T13" fmla="*/ 0 h 220"/>
                    <a:gd name="T14" fmla="*/ 0 w 128"/>
                    <a:gd name="T15" fmla="*/ 0 h 2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8"/>
                    <a:gd name="T25" fmla="*/ 0 h 220"/>
                    <a:gd name="T26" fmla="*/ 128 w 128"/>
                    <a:gd name="T27" fmla="*/ 220 h 2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8" h="220">
                      <a:moveTo>
                        <a:pt x="128" y="0"/>
                      </a:moveTo>
                      <a:lnTo>
                        <a:pt x="128" y="220"/>
                      </a:lnTo>
                      <a:lnTo>
                        <a:pt x="0" y="220"/>
                      </a:lnTo>
                      <a:lnTo>
                        <a:pt x="0" y="24"/>
                      </a:lnTo>
                      <a:lnTo>
                        <a:pt x="24" y="17"/>
                      </a:lnTo>
                      <a:lnTo>
                        <a:pt x="54" y="11"/>
                      </a:lnTo>
                      <a:lnTo>
                        <a:pt x="89" y="4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6" name="Freeform 104"/>
                <p:cNvSpPr>
                  <a:spLocks/>
                </p:cNvSpPr>
                <p:nvPr/>
              </p:nvSpPr>
              <p:spPr bwMode="auto">
                <a:xfrm>
                  <a:off x="378" y="352"/>
                  <a:ext cx="6" cy="9"/>
                </a:xfrm>
                <a:custGeom>
                  <a:avLst/>
                  <a:gdLst>
                    <a:gd name="T0" fmla="*/ 0 w 129"/>
                    <a:gd name="T1" fmla="*/ 0 h 220"/>
                    <a:gd name="T2" fmla="*/ 0 w 129"/>
                    <a:gd name="T3" fmla="*/ 0 h 220"/>
                    <a:gd name="T4" fmla="*/ 0 w 129"/>
                    <a:gd name="T5" fmla="*/ 0 h 220"/>
                    <a:gd name="T6" fmla="*/ 0 w 129"/>
                    <a:gd name="T7" fmla="*/ 0 h 220"/>
                    <a:gd name="T8" fmla="*/ 0 w 129"/>
                    <a:gd name="T9" fmla="*/ 0 h 220"/>
                    <a:gd name="T10" fmla="*/ 0 w 129"/>
                    <a:gd name="T11" fmla="*/ 0 h 220"/>
                    <a:gd name="T12" fmla="*/ 0 w 129"/>
                    <a:gd name="T13" fmla="*/ 0 h 220"/>
                    <a:gd name="T14" fmla="*/ 0 w 129"/>
                    <a:gd name="T15" fmla="*/ 0 h 2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9"/>
                    <a:gd name="T25" fmla="*/ 0 h 220"/>
                    <a:gd name="T26" fmla="*/ 129 w 129"/>
                    <a:gd name="T27" fmla="*/ 220 h 2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9" h="220">
                      <a:moveTo>
                        <a:pt x="129" y="25"/>
                      </a:moveTo>
                      <a:lnTo>
                        <a:pt x="129" y="220"/>
                      </a:ln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39" y="5"/>
                      </a:lnTo>
                      <a:lnTo>
                        <a:pt x="74" y="12"/>
                      </a:lnTo>
                      <a:lnTo>
                        <a:pt x="104" y="19"/>
                      </a:lnTo>
                      <a:lnTo>
                        <a:pt x="129" y="25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7" name="Freeform 105"/>
                <p:cNvSpPr>
                  <a:spLocks/>
                </p:cNvSpPr>
                <p:nvPr/>
              </p:nvSpPr>
              <p:spPr bwMode="auto">
                <a:xfrm>
                  <a:off x="373" y="352"/>
                  <a:ext cx="5" cy="9"/>
                </a:xfrm>
                <a:custGeom>
                  <a:avLst/>
                  <a:gdLst>
                    <a:gd name="T0" fmla="*/ 0 w 109"/>
                    <a:gd name="T1" fmla="*/ 0 h 224"/>
                    <a:gd name="T2" fmla="*/ 0 w 109"/>
                    <a:gd name="T3" fmla="*/ 0 h 224"/>
                    <a:gd name="T4" fmla="*/ 0 w 109"/>
                    <a:gd name="T5" fmla="*/ 0 h 224"/>
                    <a:gd name="T6" fmla="*/ 0 w 109"/>
                    <a:gd name="T7" fmla="*/ 0 h 224"/>
                    <a:gd name="T8" fmla="*/ 0 w 109"/>
                    <a:gd name="T9" fmla="*/ 0 h 224"/>
                    <a:gd name="T10" fmla="*/ 0 w 109"/>
                    <a:gd name="T11" fmla="*/ 0 h 224"/>
                    <a:gd name="T12" fmla="*/ 0 w 109"/>
                    <a:gd name="T13" fmla="*/ 0 h 224"/>
                    <a:gd name="T14" fmla="*/ 0 w 109"/>
                    <a:gd name="T15" fmla="*/ 0 h 224"/>
                    <a:gd name="T16" fmla="*/ 0 w 109"/>
                    <a:gd name="T17" fmla="*/ 0 h 224"/>
                    <a:gd name="T18" fmla="*/ 0 w 109"/>
                    <a:gd name="T19" fmla="*/ 0 h 224"/>
                    <a:gd name="T20" fmla="*/ 0 w 109"/>
                    <a:gd name="T21" fmla="*/ 0 h 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9"/>
                    <a:gd name="T34" fmla="*/ 0 h 224"/>
                    <a:gd name="T35" fmla="*/ 109 w 109"/>
                    <a:gd name="T36" fmla="*/ 224 h 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9" h="224">
                      <a:moveTo>
                        <a:pt x="30" y="0"/>
                      </a:moveTo>
                      <a:lnTo>
                        <a:pt x="75" y="0"/>
                      </a:lnTo>
                      <a:lnTo>
                        <a:pt x="84" y="1"/>
                      </a:lnTo>
                      <a:lnTo>
                        <a:pt x="93" y="1"/>
                      </a:lnTo>
                      <a:lnTo>
                        <a:pt x="101" y="2"/>
                      </a:lnTo>
                      <a:lnTo>
                        <a:pt x="109" y="2"/>
                      </a:lnTo>
                      <a:lnTo>
                        <a:pt x="109" y="224"/>
                      </a:lnTo>
                      <a:lnTo>
                        <a:pt x="0" y="224"/>
                      </a:lnTo>
                      <a:lnTo>
                        <a:pt x="0" y="2"/>
                      </a:lnTo>
                      <a:lnTo>
                        <a:pt x="16" y="1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8" name="Freeform 106"/>
                <p:cNvSpPr>
                  <a:spLocks noEditPoints="1"/>
                </p:cNvSpPr>
                <p:nvPr/>
              </p:nvSpPr>
              <p:spPr bwMode="auto">
                <a:xfrm>
                  <a:off x="365" y="349"/>
                  <a:ext cx="21" cy="34"/>
                </a:xfrm>
                <a:custGeom>
                  <a:avLst/>
                  <a:gdLst>
                    <a:gd name="T0" fmla="*/ 0 w 512"/>
                    <a:gd name="T1" fmla="*/ 0 h 872"/>
                    <a:gd name="T2" fmla="*/ 0 w 512"/>
                    <a:gd name="T3" fmla="*/ 0 h 872"/>
                    <a:gd name="T4" fmla="*/ 0 w 512"/>
                    <a:gd name="T5" fmla="*/ 0 h 872"/>
                    <a:gd name="T6" fmla="*/ 0 w 512"/>
                    <a:gd name="T7" fmla="*/ 0 h 872"/>
                    <a:gd name="T8" fmla="*/ 0 w 512"/>
                    <a:gd name="T9" fmla="*/ 0 h 872"/>
                    <a:gd name="T10" fmla="*/ 0 w 512"/>
                    <a:gd name="T11" fmla="*/ 0 h 872"/>
                    <a:gd name="T12" fmla="*/ 0 w 512"/>
                    <a:gd name="T13" fmla="*/ 0 h 872"/>
                    <a:gd name="T14" fmla="*/ 0 w 512"/>
                    <a:gd name="T15" fmla="*/ 0 h 872"/>
                    <a:gd name="T16" fmla="*/ 0 w 512"/>
                    <a:gd name="T17" fmla="*/ 0 h 872"/>
                    <a:gd name="T18" fmla="*/ 0 w 512"/>
                    <a:gd name="T19" fmla="*/ 0 h 872"/>
                    <a:gd name="T20" fmla="*/ 0 w 512"/>
                    <a:gd name="T21" fmla="*/ 0 h 872"/>
                    <a:gd name="T22" fmla="*/ 0 w 512"/>
                    <a:gd name="T23" fmla="*/ 0 h 872"/>
                    <a:gd name="T24" fmla="*/ 0 w 512"/>
                    <a:gd name="T25" fmla="*/ 0 h 872"/>
                    <a:gd name="T26" fmla="*/ 0 w 512"/>
                    <a:gd name="T27" fmla="*/ 0 h 872"/>
                    <a:gd name="T28" fmla="*/ 0 w 512"/>
                    <a:gd name="T29" fmla="*/ 0 h 872"/>
                    <a:gd name="T30" fmla="*/ 0 w 512"/>
                    <a:gd name="T31" fmla="*/ 0 h 872"/>
                    <a:gd name="T32" fmla="*/ 0 w 512"/>
                    <a:gd name="T33" fmla="*/ 0 h 872"/>
                    <a:gd name="T34" fmla="*/ 0 w 512"/>
                    <a:gd name="T35" fmla="*/ 0 h 872"/>
                    <a:gd name="T36" fmla="*/ 0 w 512"/>
                    <a:gd name="T37" fmla="*/ 0 h 872"/>
                    <a:gd name="T38" fmla="*/ 0 w 512"/>
                    <a:gd name="T39" fmla="*/ 0 h 872"/>
                    <a:gd name="T40" fmla="*/ 0 w 512"/>
                    <a:gd name="T41" fmla="*/ 0 h 872"/>
                    <a:gd name="T42" fmla="*/ 0 w 512"/>
                    <a:gd name="T43" fmla="*/ 0 h 872"/>
                    <a:gd name="T44" fmla="*/ 0 w 512"/>
                    <a:gd name="T45" fmla="*/ 0 h 872"/>
                    <a:gd name="T46" fmla="*/ 0 w 512"/>
                    <a:gd name="T47" fmla="*/ 0 h 872"/>
                    <a:gd name="T48" fmla="*/ 0 w 512"/>
                    <a:gd name="T49" fmla="*/ 0 h 872"/>
                    <a:gd name="T50" fmla="*/ 0 w 512"/>
                    <a:gd name="T51" fmla="*/ 0 h 872"/>
                    <a:gd name="T52" fmla="*/ 0 w 512"/>
                    <a:gd name="T53" fmla="*/ 0 h 872"/>
                    <a:gd name="T54" fmla="*/ 0 w 512"/>
                    <a:gd name="T55" fmla="*/ 0 h 872"/>
                    <a:gd name="T56" fmla="*/ 0 w 512"/>
                    <a:gd name="T57" fmla="*/ 0 h 872"/>
                    <a:gd name="T58" fmla="*/ 0 w 512"/>
                    <a:gd name="T59" fmla="*/ 0 h 872"/>
                    <a:gd name="T60" fmla="*/ 0 w 512"/>
                    <a:gd name="T61" fmla="*/ 0 h 872"/>
                    <a:gd name="T62" fmla="*/ 0 w 512"/>
                    <a:gd name="T63" fmla="*/ 0 h 872"/>
                    <a:gd name="T64" fmla="*/ 0 w 512"/>
                    <a:gd name="T65" fmla="*/ 0 h 872"/>
                    <a:gd name="T66" fmla="*/ 0 w 512"/>
                    <a:gd name="T67" fmla="*/ 0 h 872"/>
                    <a:gd name="T68" fmla="*/ 0 w 512"/>
                    <a:gd name="T69" fmla="*/ 0 h 872"/>
                    <a:gd name="T70" fmla="*/ 0 w 512"/>
                    <a:gd name="T71" fmla="*/ 0 h 872"/>
                    <a:gd name="T72" fmla="*/ 0 w 512"/>
                    <a:gd name="T73" fmla="*/ 0 h 872"/>
                    <a:gd name="T74" fmla="*/ 0 w 512"/>
                    <a:gd name="T75" fmla="*/ 0 h 872"/>
                    <a:gd name="T76" fmla="*/ 0 w 512"/>
                    <a:gd name="T77" fmla="*/ 0 h 872"/>
                    <a:gd name="T78" fmla="*/ 0 w 512"/>
                    <a:gd name="T79" fmla="*/ 0 h 872"/>
                    <a:gd name="T80" fmla="*/ 0 w 512"/>
                    <a:gd name="T81" fmla="*/ 0 h 872"/>
                    <a:gd name="T82" fmla="*/ 0 w 512"/>
                    <a:gd name="T83" fmla="*/ 0 h 872"/>
                    <a:gd name="T84" fmla="*/ 0 w 512"/>
                    <a:gd name="T85" fmla="*/ 0 h 872"/>
                    <a:gd name="T86" fmla="*/ 0 w 512"/>
                    <a:gd name="T87" fmla="*/ 0 h 872"/>
                    <a:gd name="T88" fmla="*/ 0 w 512"/>
                    <a:gd name="T89" fmla="*/ 0 h 872"/>
                    <a:gd name="T90" fmla="*/ 0 w 512"/>
                    <a:gd name="T91" fmla="*/ 0 h 872"/>
                    <a:gd name="T92" fmla="*/ 0 w 512"/>
                    <a:gd name="T93" fmla="*/ 0 h 872"/>
                    <a:gd name="T94" fmla="*/ 0 w 512"/>
                    <a:gd name="T95" fmla="*/ 0 h 872"/>
                    <a:gd name="T96" fmla="*/ 0 w 512"/>
                    <a:gd name="T97" fmla="*/ 0 h 872"/>
                    <a:gd name="T98" fmla="*/ 0 w 512"/>
                    <a:gd name="T99" fmla="*/ 0 h 872"/>
                    <a:gd name="T100" fmla="*/ 0 w 512"/>
                    <a:gd name="T101" fmla="*/ 0 h 872"/>
                    <a:gd name="T102" fmla="*/ 0 w 512"/>
                    <a:gd name="T103" fmla="*/ 0 h 872"/>
                    <a:gd name="T104" fmla="*/ 0 w 512"/>
                    <a:gd name="T105" fmla="*/ 0 h 872"/>
                    <a:gd name="T106" fmla="*/ 0 w 512"/>
                    <a:gd name="T107" fmla="*/ 0 h 872"/>
                    <a:gd name="T108" fmla="*/ 0 w 512"/>
                    <a:gd name="T109" fmla="*/ 0 h 872"/>
                    <a:gd name="T110" fmla="*/ 0 w 512"/>
                    <a:gd name="T111" fmla="*/ 0 h 8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12"/>
                    <a:gd name="T169" fmla="*/ 0 h 872"/>
                    <a:gd name="T170" fmla="*/ 512 w 512"/>
                    <a:gd name="T171" fmla="*/ 872 h 8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12" h="872">
                      <a:moveTo>
                        <a:pt x="257" y="37"/>
                      </a:moveTo>
                      <a:lnTo>
                        <a:pt x="279" y="37"/>
                      </a:lnTo>
                      <a:lnTo>
                        <a:pt x="302" y="38"/>
                      </a:lnTo>
                      <a:lnTo>
                        <a:pt x="324" y="40"/>
                      </a:lnTo>
                      <a:lnTo>
                        <a:pt x="345" y="43"/>
                      </a:lnTo>
                      <a:lnTo>
                        <a:pt x="384" y="48"/>
                      </a:lnTo>
                      <a:lnTo>
                        <a:pt x="418" y="55"/>
                      </a:lnTo>
                      <a:lnTo>
                        <a:pt x="445" y="63"/>
                      </a:lnTo>
                      <a:lnTo>
                        <a:pt x="467" y="69"/>
                      </a:lnTo>
                      <a:lnTo>
                        <a:pt x="480" y="73"/>
                      </a:lnTo>
                      <a:lnTo>
                        <a:pt x="484" y="75"/>
                      </a:lnTo>
                      <a:lnTo>
                        <a:pt x="484" y="795"/>
                      </a:lnTo>
                      <a:lnTo>
                        <a:pt x="511" y="795"/>
                      </a:lnTo>
                      <a:lnTo>
                        <a:pt x="512" y="42"/>
                      </a:lnTo>
                      <a:lnTo>
                        <a:pt x="506" y="40"/>
                      </a:lnTo>
                      <a:lnTo>
                        <a:pt x="491" y="35"/>
                      </a:lnTo>
                      <a:lnTo>
                        <a:pt x="468" y="29"/>
                      </a:lnTo>
                      <a:lnTo>
                        <a:pt x="436" y="21"/>
                      </a:lnTo>
                      <a:lnTo>
                        <a:pt x="398" y="13"/>
                      </a:lnTo>
                      <a:lnTo>
                        <a:pt x="355" y="6"/>
                      </a:lnTo>
                      <a:lnTo>
                        <a:pt x="332" y="4"/>
                      </a:lnTo>
                      <a:lnTo>
                        <a:pt x="308" y="2"/>
                      </a:lnTo>
                      <a:lnTo>
                        <a:pt x="282" y="0"/>
                      </a:lnTo>
                      <a:lnTo>
                        <a:pt x="257" y="0"/>
                      </a:lnTo>
                      <a:lnTo>
                        <a:pt x="230" y="0"/>
                      </a:lnTo>
                      <a:lnTo>
                        <a:pt x="205" y="2"/>
                      </a:lnTo>
                      <a:lnTo>
                        <a:pt x="181" y="3"/>
                      </a:lnTo>
                      <a:lnTo>
                        <a:pt x="157" y="6"/>
                      </a:lnTo>
                      <a:lnTo>
                        <a:pt x="114" y="12"/>
                      </a:lnTo>
                      <a:lnTo>
                        <a:pt x="76" y="20"/>
                      </a:lnTo>
                      <a:lnTo>
                        <a:pt x="46" y="28"/>
                      </a:lnTo>
                      <a:lnTo>
                        <a:pt x="22" y="34"/>
                      </a:lnTo>
                      <a:lnTo>
                        <a:pt x="7" y="39"/>
                      </a:lnTo>
                      <a:lnTo>
                        <a:pt x="1" y="42"/>
                      </a:lnTo>
                      <a:lnTo>
                        <a:pt x="0" y="795"/>
                      </a:lnTo>
                      <a:lnTo>
                        <a:pt x="28" y="795"/>
                      </a:lnTo>
                      <a:lnTo>
                        <a:pt x="28" y="75"/>
                      </a:lnTo>
                      <a:lnTo>
                        <a:pt x="33" y="73"/>
                      </a:lnTo>
                      <a:lnTo>
                        <a:pt x="47" y="68"/>
                      </a:lnTo>
                      <a:lnTo>
                        <a:pt x="67" y="62"/>
                      </a:lnTo>
                      <a:lnTo>
                        <a:pt x="96" y="55"/>
                      </a:lnTo>
                      <a:lnTo>
                        <a:pt x="129" y="48"/>
                      </a:lnTo>
                      <a:lnTo>
                        <a:pt x="168" y="42"/>
                      </a:lnTo>
                      <a:lnTo>
                        <a:pt x="189" y="40"/>
                      </a:lnTo>
                      <a:lnTo>
                        <a:pt x="211" y="38"/>
                      </a:lnTo>
                      <a:lnTo>
                        <a:pt x="233" y="37"/>
                      </a:lnTo>
                      <a:lnTo>
                        <a:pt x="257" y="37"/>
                      </a:lnTo>
                      <a:close/>
                      <a:moveTo>
                        <a:pt x="484" y="834"/>
                      </a:moveTo>
                      <a:lnTo>
                        <a:pt x="484" y="835"/>
                      </a:lnTo>
                      <a:lnTo>
                        <a:pt x="28" y="835"/>
                      </a:lnTo>
                      <a:lnTo>
                        <a:pt x="28" y="834"/>
                      </a:lnTo>
                      <a:lnTo>
                        <a:pt x="0" y="834"/>
                      </a:lnTo>
                      <a:lnTo>
                        <a:pt x="0" y="872"/>
                      </a:lnTo>
                      <a:lnTo>
                        <a:pt x="511" y="872"/>
                      </a:lnTo>
                      <a:lnTo>
                        <a:pt x="511" y="834"/>
                      </a:lnTo>
                      <a:lnTo>
                        <a:pt x="484" y="834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" name="Freeform 107"/>
                <p:cNvSpPr>
                  <a:spLocks/>
                </p:cNvSpPr>
                <p:nvPr/>
              </p:nvSpPr>
              <p:spPr bwMode="auto">
                <a:xfrm>
                  <a:off x="292" y="398"/>
                  <a:ext cx="18" cy="24"/>
                </a:xfrm>
                <a:custGeom>
                  <a:avLst/>
                  <a:gdLst>
                    <a:gd name="T0" fmla="*/ 0 w 440"/>
                    <a:gd name="T1" fmla="*/ 0 h 601"/>
                    <a:gd name="T2" fmla="*/ 0 w 440"/>
                    <a:gd name="T3" fmla="*/ 0 h 601"/>
                    <a:gd name="T4" fmla="*/ 0 w 440"/>
                    <a:gd name="T5" fmla="*/ 0 h 601"/>
                    <a:gd name="T6" fmla="*/ 0 w 440"/>
                    <a:gd name="T7" fmla="*/ 0 h 601"/>
                    <a:gd name="T8" fmla="*/ 0 w 440"/>
                    <a:gd name="T9" fmla="*/ 0 h 601"/>
                    <a:gd name="T10" fmla="*/ 0 w 440"/>
                    <a:gd name="T11" fmla="*/ 0 h 601"/>
                    <a:gd name="T12" fmla="*/ 0 w 440"/>
                    <a:gd name="T13" fmla="*/ 0 h 601"/>
                    <a:gd name="T14" fmla="*/ 0 w 440"/>
                    <a:gd name="T15" fmla="*/ 0 h 601"/>
                    <a:gd name="T16" fmla="*/ 0 w 440"/>
                    <a:gd name="T17" fmla="*/ 0 h 601"/>
                    <a:gd name="T18" fmla="*/ 0 w 440"/>
                    <a:gd name="T19" fmla="*/ 0 h 601"/>
                    <a:gd name="T20" fmla="*/ 0 w 440"/>
                    <a:gd name="T21" fmla="*/ 0 h 601"/>
                    <a:gd name="T22" fmla="*/ 0 w 440"/>
                    <a:gd name="T23" fmla="*/ 0 h 601"/>
                    <a:gd name="T24" fmla="*/ 0 w 440"/>
                    <a:gd name="T25" fmla="*/ 0 h 601"/>
                    <a:gd name="T26" fmla="*/ 0 w 440"/>
                    <a:gd name="T27" fmla="*/ 0 h 601"/>
                    <a:gd name="T28" fmla="*/ 0 w 440"/>
                    <a:gd name="T29" fmla="*/ 0 h 601"/>
                    <a:gd name="T30" fmla="*/ 0 w 440"/>
                    <a:gd name="T31" fmla="*/ 0 h 601"/>
                    <a:gd name="T32" fmla="*/ 0 w 440"/>
                    <a:gd name="T33" fmla="*/ 0 h 601"/>
                    <a:gd name="T34" fmla="*/ 0 w 440"/>
                    <a:gd name="T35" fmla="*/ 0 h 601"/>
                    <a:gd name="T36" fmla="*/ 0 w 440"/>
                    <a:gd name="T37" fmla="*/ 0 h 601"/>
                    <a:gd name="T38" fmla="*/ 0 w 440"/>
                    <a:gd name="T39" fmla="*/ 0 h 601"/>
                    <a:gd name="T40" fmla="*/ 0 w 440"/>
                    <a:gd name="T41" fmla="*/ 0 h 601"/>
                    <a:gd name="T42" fmla="*/ 0 w 440"/>
                    <a:gd name="T43" fmla="*/ 0 h 601"/>
                    <a:gd name="T44" fmla="*/ 0 w 440"/>
                    <a:gd name="T45" fmla="*/ 0 h 601"/>
                    <a:gd name="T46" fmla="*/ 0 w 440"/>
                    <a:gd name="T47" fmla="*/ 0 h 601"/>
                    <a:gd name="T48" fmla="*/ 0 w 440"/>
                    <a:gd name="T49" fmla="*/ 0 h 601"/>
                    <a:gd name="T50" fmla="*/ 0 w 440"/>
                    <a:gd name="T51" fmla="*/ 0 h 601"/>
                    <a:gd name="T52" fmla="*/ 0 w 440"/>
                    <a:gd name="T53" fmla="*/ 0 h 601"/>
                    <a:gd name="T54" fmla="*/ 0 w 440"/>
                    <a:gd name="T55" fmla="*/ 0 h 601"/>
                    <a:gd name="T56" fmla="*/ 0 w 440"/>
                    <a:gd name="T57" fmla="*/ 0 h 601"/>
                    <a:gd name="T58" fmla="*/ 0 w 440"/>
                    <a:gd name="T59" fmla="*/ 0 h 601"/>
                    <a:gd name="T60" fmla="*/ 0 w 440"/>
                    <a:gd name="T61" fmla="*/ 0 h 601"/>
                    <a:gd name="T62" fmla="*/ 0 w 440"/>
                    <a:gd name="T63" fmla="*/ 0 h 601"/>
                    <a:gd name="T64" fmla="*/ 0 w 440"/>
                    <a:gd name="T65" fmla="*/ 0 h 601"/>
                    <a:gd name="T66" fmla="*/ 0 w 440"/>
                    <a:gd name="T67" fmla="*/ 0 h 601"/>
                    <a:gd name="T68" fmla="*/ 0 w 440"/>
                    <a:gd name="T69" fmla="*/ 0 h 601"/>
                    <a:gd name="T70" fmla="*/ 0 w 440"/>
                    <a:gd name="T71" fmla="*/ 0 h 601"/>
                    <a:gd name="T72" fmla="*/ 0 w 440"/>
                    <a:gd name="T73" fmla="*/ 0 h 601"/>
                    <a:gd name="T74" fmla="*/ 0 w 440"/>
                    <a:gd name="T75" fmla="*/ 0 h 601"/>
                    <a:gd name="T76" fmla="*/ 0 w 440"/>
                    <a:gd name="T77" fmla="*/ 0 h 601"/>
                    <a:gd name="T78" fmla="*/ 0 w 440"/>
                    <a:gd name="T79" fmla="*/ 0 h 601"/>
                    <a:gd name="T80" fmla="*/ 0 w 440"/>
                    <a:gd name="T81" fmla="*/ 0 h 601"/>
                    <a:gd name="T82" fmla="*/ 0 w 440"/>
                    <a:gd name="T83" fmla="*/ 0 h 601"/>
                    <a:gd name="T84" fmla="*/ 0 w 440"/>
                    <a:gd name="T85" fmla="*/ 0 h 601"/>
                    <a:gd name="T86" fmla="*/ 0 w 440"/>
                    <a:gd name="T87" fmla="*/ 0 h 601"/>
                    <a:gd name="T88" fmla="*/ 0 w 440"/>
                    <a:gd name="T89" fmla="*/ 0 h 601"/>
                    <a:gd name="T90" fmla="*/ 0 w 440"/>
                    <a:gd name="T91" fmla="*/ 0 h 601"/>
                    <a:gd name="T92" fmla="*/ 0 w 440"/>
                    <a:gd name="T93" fmla="*/ 0 h 60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40"/>
                    <a:gd name="T142" fmla="*/ 0 h 601"/>
                    <a:gd name="T143" fmla="*/ 440 w 440"/>
                    <a:gd name="T144" fmla="*/ 601 h 60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40" h="601">
                      <a:moveTo>
                        <a:pt x="220" y="29"/>
                      </a:moveTo>
                      <a:lnTo>
                        <a:pt x="240" y="30"/>
                      </a:lnTo>
                      <a:lnTo>
                        <a:pt x="258" y="31"/>
                      </a:lnTo>
                      <a:lnTo>
                        <a:pt x="277" y="32"/>
                      </a:lnTo>
                      <a:lnTo>
                        <a:pt x="293" y="34"/>
                      </a:lnTo>
                      <a:lnTo>
                        <a:pt x="323" y="39"/>
                      </a:lnTo>
                      <a:lnTo>
                        <a:pt x="348" y="44"/>
                      </a:lnTo>
                      <a:lnTo>
                        <a:pt x="368" y="49"/>
                      </a:lnTo>
                      <a:lnTo>
                        <a:pt x="383" y="55"/>
                      </a:lnTo>
                      <a:lnTo>
                        <a:pt x="393" y="59"/>
                      </a:lnTo>
                      <a:lnTo>
                        <a:pt x="396" y="60"/>
                      </a:lnTo>
                      <a:lnTo>
                        <a:pt x="396" y="601"/>
                      </a:lnTo>
                      <a:lnTo>
                        <a:pt x="440" y="601"/>
                      </a:lnTo>
                      <a:lnTo>
                        <a:pt x="440" y="33"/>
                      </a:lnTo>
                      <a:lnTo>
                        <a:pt x="436" y="32"/>
                      </a:lnTo>
                      <a:lnTo>
                        <a:pt x="422" y="28"/>
                      </a:lnTo>
                      <a:lnTo>
                        <a:pt x="402" y="23"/>
                      </a:lnTo>
                      <a:lnTo>
                        <a:pt x="375" y="17"/>
                      </a:lnTo>
                      <a:lnTo>
                        <a:pt x="342" y="11"/>
                      </a:lnTo>
                      <a:lnTo>
                        <a:pt x="305" y="5"/>
                      </a:lnTo>
                      <a:lnTo>
                        <a:pt x="285" y="3"/>
                      </a:lnTo>
                      <a:lnTo>
                        <a:pt x="264" y="1"/>
                      </a:lnTo>
                      <a:lnTo>
                        <a:pt x="243" y="0"/>
                      </a:lnTo>
                      <a:lnTo>
                        <a:pt x="220" y="0"/>
                      </a:lnTo>
                      <a:lnTo>
                        <a:pt x="198" y="0"/>
                      </a:lnTo>
                      <a:lnTo>
                        <a:pt x="176" y="1"/>
                      </a:lnTo>
                      <a:lnTo>
                        <a:pt x="155" y="3"/>
                      </a:lnTo>
                      <a:lnTo>
                        <a:pt x="134" y="5"/>
                      </a:lnTo>
                      <a:lnTo>
                        <a:pt x="97" y="11"/>
                      </a:lnTo>
                      <a:lnTo>
                        <a:pt x="65" y="16"/>
                      </a:lnTo>
                      <a:lnTo>
                        <a:pt x="38" y="22"/>
                      </a:lnTo>
                      <a:lnTo>
                        <a:pt x="17" y="27"/>
                      </a:lnTo>
                      <a:lnTo>
                        <a:pt x="5" y="31"/>
                      </a:lnTo>
                      <a:lnTo>
                        <a:pt x="0" y="33"/>
                      </a:lnTo>
                      <a:lnTo>
                        <a:pt x="0" y="601"/>
                      </a:lnTo>
                      <a:lnTo>
                        <a:pt x="47" y="601"/>
                      </a:lnTo>
                      <a:lnTo>
                        <a:pt x="47" y="60"/>
                      </a:lnTo>
                      <a:lnTo>
                        <a:pt x="50" y="58"/>
                      </a:lnTo>
                      <a:lnTo>
                        <a:pt x="59" y="55"/>
                      </a:lnTo>
                      <a:lnTo>
                        <a:pt x="74" y="49"/>
                      </a:lnTo>
                      <a:lnTo>
                        <a:pt x="93" y="44"/>
                      </a:lnTo>
                      <a:lnTo>
                        <a:pt x="118" y="38"/>
                      </a:lnTo>
                      <a:lnTo>
                        <a:pt x="148" y="34"/>
                      </a:lnTo>
                      <a:lnTo>
                        <a:pt x="164" y="32"/>
                      </a:lnTo>
                      <a:lnTo>
                        <a:pt x="181" y="31"/>
                      </a:lnTo>
                      <a:lnTo>
                        <a:pt x="200" y="30"/>
                      </a:lnTo>
                      <a:lnTo>
                        <a:pt x="220" y="29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" name="Rectangle 108"/>
                <p:cNvSpPr>
                  <a:spLocks noChangeArrowheads="1"/>
                </p:cNvSpPr>
                <p:nvPr/>
              </p:nvSpPr>
              <p:spPr bwMode="auto">
                <a:xfrm>
                  <a:off x="286" y="384"/>
                  <a:ext cx="30" cy="3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11" name="Rectangle 109"/>
                <p:cNvSpPr>
                  <a:spLocks noChangeArrowheads="1"/>
                </p:cNvSpPr>
                <p:nvPr/>
              </p:nvSpPr>
              <p:spPr bwMode="auto">
                <a:xfrm>
                  <a:off x="274" y="389"/>
                  <a:ext cx="51" cy="2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12" name="Freeform 110"/>
                <p:cNvSpPr>
                  <a:spLocks/>
                </p:cNvSpPr>
                <p:nvPr/>
              </p:nvSpPr>
              <p:spPr bwMode="auto">
                <a:xfrm>
                  <a:off x="299" y="391"/>
                  <a:ext cx="5" cy="6"/>
                </a:xfrm>
                <a:custGeom>
                  <a:avLst/>
                  <a:gdLst>
                    <a:gd name="T0" fmla="*/ 0 w 129"/>
                    <a:gd name="T1" fmla="*/ 0 h 148"/>
                    <a:gd name="T2" fmla="*/ 0 w 129"/>
                    <a:gd name="T3" fmla="*/ 0 h 148"/>
                    <a:gd name="T4" fmla="*/ 0 w 129"/>
                    <a:gd name="T5" fmla="*/ 0 h 148"/>
                    <a:gd name="T6" fmla="*/ 0 w 129"/>
                    <a:gd name="T7" fmla="*/ 0 h 148"/>
                    <a:gd name="T8" fmla="*/ 0 w 129"/>
                    <a:gd name="T9" fmla="*/ 0 h 148"/>
                    <a:gd name="T10" fmla="*/ 0 w 129"/>
                    <a:gd name="T11" fmla="*/ 0 h 148"/>
                    <a:gd name="T12" fmla="*/ 0 w 129"/>
                    <a:gd name="T13" fmla="*/ 0 h 148"/>
                    <a:gd name="T14" fmla="*/ 0 w 129"/>
                    <a:gd name="T15" fmla="*/ 0 h 148"/>
                    <a:gd name="T16" fmla="*/ 0 w 129"/>
                    <a:gd name="T17" fmla="*/ 0 h 148"/>
                    <a:gd name="T18" fmla="*/ 0 w 129"/>
                    <a:gd name="T19" fmla="*/ 0 h 148"/>
                    <a:gd name="T20" fmla="*/ 0 w 129"/>
                    <a:gd name="T21" fmla="*/ 0 h 148"/>
                    <a:gd name="T22" fmla="*/ 0 w 129"/>
                    <a:gd name="T23" fmla="*/ 0 h 148"/>
                    <a:gd name="T24" fmla="*/ 0 w 129"/>
                    <a:gd name="T25" fmla="*/ 0 h 148"/>
                    <a:gd name="T26" fmla="*/ 0 w 129"/>
                    <a:gd name="T27" fmla="*/ 0 h 148"/>
                    <a:gd name="T28" fmla="*/ 0 w 129"/>
                    <a:gd name="T29" fmla="*/ 0 h 148"/>
                    <a:gd name="T30" fmla="*/ 0 w 129"/>
                    <a:gd name="T31" fmla="*/ 0 h 148"/>
                    <a:gd name="T32" fmla="*/ 0 w 129"/>
                    <a:gd name="T33" fmla="*/ 0 h 148"/>
                    <a:gd name="T34" fmla="*/ 0 w 129"/>
                    <a:gd name="T35" fmla="*/ 0 h 148"/>
                    <a:gd name="T36" fmla="*/ 0 w 129"/>
                    <a:gd name="T37" fmla="*/ 0 h 148"/>
                    <a:gd name="T38" fmla="*/ 0 w 129"/>
                    <a:gd name="T39" fmla="*/ 0 h 148"/>
                    <a:gd name="T40" fmla="*/ 0 w 129"/>
                    <a:gd name="T41" fmla="*/ 0 h 148"/>
                    <a:gd name="T42" fmla="*/ 0 w 129"/>
                    <a:gd name="T43" fmla="*/ 0 h 148"/>
                    <a:gd name="T44" fmla="*/ 0 w 129"/>
                    <a:gd name="T45" fmla="*/ 0 h 148"/>
                    <a:gd name="T46" fmla="*/ 0 w 129"/>
                    <a:gd name="T47" fmla="*/ 0 h 148"/>
                    <a:gd name="T48" fmla="*/ 0 w 129"/>
                    <a:gd name="T49" fmla="*/ 0 h 148"/>
                    <a:gd name="T50" fmla="*/ 0 w 129"/>
                    <a:gd name="T51" fmla="*/ 0 h 148"/>
                    <a:gd name="T52" fmla="*/ 0 w 129"/>
                    <a:gd name="T53" fmla="*/ 0 h 148"/>
                    <a:gd name="T54" fmla="*/ 0 w 129"/>
                    <a:gd name="T55" fmla="*/ 0 h 148"/>
                    <a:gd name="T56" fmla="*/ 0 w 129"/>
                    <a:gd name="T57" fmla="*/ 0 h 14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29"/>
                    <a:gd name="T88" fmla="*/ 0 h 148"/>
                    <a:gd name="T89" fmla="*/ 129 w 129"/>
                    <a:gd name="T90" fmla="*/ 148 h 14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29" h="148">
                      <a:moveTo>
                        <a:pt x="129" y="0"/>
                      </a:moveTo>
                      <a:lnTo>
                        <a:pt x="127" y="19"/>
                      </a:lnTo>
                      <a:lnTo>
                        <a:pt x="125" y="37"/>
                      </a:lnTo>
                      <a:lnTo>
                        <a:pt x="123" y="56"/>
                      </a:lnTo>
                      <a:lnTo>
                        <a:pt x="121" y="74"/>
                      </a:lnTo>
                      <a:lnTo>
                        <a:pt x="119" y="92"/>
                      </a:lnTo>
                      <a:lnTo>
                        <a:pt x="116" y="111"/>
                      </a:lnTo>
                      <a:lnTo>
                        <a:pt x="114" y="129"/>
                      </a:lnTo>
                      <a:lnTo>
                        <a:pt x="112" y="148"/>
                      </a:lnTo>
                      <a:lnTo>
                        <a:pt x="99" y="147"/>
                      </a:lnTo>
                      <a:lnTo>
                        <a:pt x="86" y="147"/>
                      </a:lnTo>
                      <a:lnTo>
                        <a:pt x="74" y="146"/>
                      </a:lnTo>
                      <a:lnTo>
                        <a:pt x="60" y="146"/>
                      </a:lnTo>
                      <a:lnTo>
                        <a:pt x="48" y="146"/>
                      </a:lnTo>
                      <a:lnTo>
                        <a:pt x="36" y="147"/>
                      </a:lnTo>
                      <a:lnTo>
                        <a:pt x="23" y="147"/>
                      </a:lnTo>
                      <a:lnTo>
                        <a:pt x="11" y="148"/>
                      </a:lnTo>
                      <a:lnTo>
                        <a:pt x="9" y="129"/>
                      </a:lnTo>
                      <a:lnTo>
                        <a:pt x="8" y="111"/>
                      </a:lnTo>
                      <a:lnTo>
                        <a:pt x="6" y="92"/>
                      </a:lnTo>
                      <a:lnTo>
                        <a:pt x="5" y="74"/>
                      </a:lnTo>
                      <a:lnTo>
                        <a:pt x="4" y="56"/>
                      </a:lnTo>
                      <a:lnTo>
                        <a:pt x="2" y="37"/>
                      </a:lnTo>
                      <a:lnTo>
                        <a:pt x="1" y="19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64" y="0"/>
                      </a:lnTo>
                      <a:lnTo>
                        <a:pt x="97" y="0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" name="Freeform 111"/>
                <p:cNvSpPr>
                  <a:spLocks/>
                </p:cNvSpPr>
                <p:nvPr/>
              </p:nvSpPr>
              <p:spPr bwMode="auto">
                <a:xfrm>
                  <a:off x="304" y="391"/>
                  <a:ext cx="5" cy="7"/>
                </a:xfrm>
                <a:custGeom>
                  <a:avLst/>
                  <a:gdLst>
                    <a:gd name="T0" fmla="*/ 0 w 116"/>
                    <a:gd name="T1" fmla="*/ 0 h 160"/>
                    <a:gd name="T2" fmla="*/ 0 w 116"/>
                    <a:gd name="T3" fmla="*/ 0 h 160"/>
                    <a:gd name="T4" fmla="*/ 0 w 116"/>
                    <a:gd name="T5" fmla="*/ 0 h 160"/>
                    <a:gd name="T6" fmla="*/ 0 w 116"/>
                    <a:gd name="T7" fmla="*/ 0 h 160"/>
                    <a:gd name="T8" fmla="*/ 0 w 116"/>
                    <a:gd name="T9" fmla="*/ 0 h 160"/>
                    <a:gd name="T10" fmla="*/ 0 w 116"/>
                    <a:gd name="T11" fmla="*/ 0 h 160"/>
                    <a:gd name="T12" fmla="*/ 0 w 116"/>
                    <a:gd name="T13" fmla="*/ 0 h 160"/>
                    <a:gd name="T14" fmla="*/ 0 w 116"/>
                    <a:gd name="T15" fmla="*/ 0 h 160"/>
                    <a:gd name="T16" fmla="*/ 0 w 116"/>
                    <a:gd name="T17" fmla="*/ 0 h 160"/>
                    <a:gd name="T18" fmla="*/ 0 w 116"/>
                    <a:gd name="T19" fmla="*/ 0 h 160"/>
                    <a:gd name="T20" fmla="*/ 0 w 116"/>
                    <a:gd name="T21" fmla="*/ 0 h 160"/>
                    <a:gd name="T22" fmla="*/ 0 w 116"/>
                    <a:gd name="T23" fmla="*/ 0 h 160"/>
                    <a:gd name="T24" fmla="*/ 0 w 116"/>
                    <a:gd name="T25" fmla="*/ 0 h 160"/>
                    <a:gd name="T26" fmla="*/ 0 w 116"/>
                    <a:gd name="T27" fmla="*/ 0 h 160"/>
                    <a:gd name="T28" fmla="*/ 0 w 116"/>
                    <a:gd name="T29" fmla="*/ 0 h 160"/>
                    <a:gd name="T30" fmla="*/ 0 w 116"/>
                    <a:gd name="T31" fmla="*/ 0 h 160"/>
                    <a:gd name="T32" fmla="*/ 0 w 116"/>
                    <a:gd name="T33" fmla="*/ 0 h 160"/>
                    <a:gd name="T34" fmla="*/ 0 w 116"/>
                    <a:gd name="T35" fmla="*/ 0 h 160"/>
                    <a:gd name="T36" fmla="*/ 0 w 116"/>
                    <a:gd name="T37" fmla="*/ 0 h 160"/>
                    <a:gd name="T38" fmla="*/ 0 w 116"/>
                    <a:gd name="T39" fmla="*/ 0 h 160"/>
                    <a:gd name="T40" fmla="*/ 0 w 116"/>
                    <a:gd name="T41" fmla="*/ 0 h 160"/>
                    <a:gd name="T42" fmla="*/ 0 w 116"/>
                    <a:gd name="T43" fmla="*/ 0 h 160"/>
                    <a:gd name="T44" fmla="*/ 0 w 116"/>
                    <a:gd name="T45" fmla="*/ 0 h 160"/>
                    <a:gd name="T46" fmla="*/ 0 w 116"/>
                    <a:gd name="T47" fmla="*/ 0 h 160"/>
                    <a:gd name="T48" fmla="*/ 0 w 116"/>
                    <a:gd name="T49" fmla="*/ 0 h 1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6"/>
                    <a:gd name="T76" fmla="*/ 0 h 160"/>
                    <a:gd name="T77" fmla="*/ 116 w 116"/>
                    <a:gd name="T78" fmla="*/ 160 h 1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6" h="160">
                      <a:moveTo>
                        <a:pt x="116" y="0"/>
                      </a:moveTo>
                      <a:lnTo>
                        <a:pt x="110" y="20"/>
                      </a:lnTo>
                      <a:lnTo>
                        <a:pt x="105" y="40"/>
                      </a:lnTo>
                      <a:lnTo>
                        <a:pt x="100" y="60"/>
                      </a:lnTo>
                      <a:lnTo>
                        <a:pt x="93" y="80"/>
                      </a:lnTo>
                      <a:lnTo>
                        <a:pt x="87" y="100"/>
                      </a:lnTo>
                      <a:lnTo>
                        <a:pt x="81" y="120"/>
                      </a:lnTo>
                      <a:lnTo>
                        <a:pt x="75" y="140"/>
                      </a:lnTo>
                      <a:lnTo>
                        <a:pt x="69" y="160"/>
                      </a:lnTo>
                      <a:lnTo>
                        <a:pt x="52" y="157"/>
                      </a:lnTo>
                      <a:lnTo>
                        <a:pt x="36" y="154"/>
                      </a:lnTo>
                      <a:lnTo>
                        <a:pt x="19" y="152"/>
                      </a:lnTo>
                      <a:lnTo>
                        <a:pt x="0" y="150"/>
                      </a:lnTo>
                      <a:lnTo>
                        <a:pt x="3" y="131"/>
                      </a:lnTo>
                      <a:lnTo>
                        <a:pt x="6" y="112"/>
                      </a:lnTo>
                      <a:lnTo>
                        <a:pt x="8" y="93"/>
                      </a:lnTo>
                      <a:lnTo>
                        <a:pt x="11" y="75"/>
                      </a:lnTo>
                      <a:lnTo>
                        <a:pt x="13" y="57"/>
                      </a:lnTo>
                      <a:lnTo>
                        <a:pt x="17" y="37"/>
                      </a:lnTo>
                      <a:lnTo>
                        <a:pt x="19" y="19"/>
                      </a:lnTo>
                      <a:lnTo>
                        <a:pt x="22" y="0"/>
                      </a:lnTo>
                      <a:lnTo>
                        <a:pt x="45" y="0"/>
                      </a:lnTo>
                      <a:lnTo>
                        <a:pt x="69" y="0"/>
                      </a:lnTo>
                      <a:lnTo>
                        <a:pt x="92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" name="Freeform 112"/>
                <p:cNvSpPr>
                  <a:spLocks/>
                </p:cNvSpPr>
                <p:nvPr/>
              </p:nvSpPr>
              <p:spPr bwMode="auto">
                <a:xfrm>
                  <a:off x="308" y="391"/>
                  <a:ext cx="6" cy="8"/>
                </a:xfrm>
                <a:custGeom>
                  <a:avLst/>
                  <a:gdLst>
                    <a:gd name="T0" fmla="*/ 0 w 156"/>
                    <a:gd name="T1" fmla="*/ 0 h 185"/>
                    <a:gd name="T2" fmla="*/ 0 w 156"/>
                    <a:gd name="T3" fmla="*/ 0 h 185"/>
                    <a:gd name="T4" fmla="*/ 0 w 156"/>
                    <a:gd name="T5" fmla="*/ 0 h 185"/>
                    <a:gd name="T6" fmla="*/ 0 w 156"/>
                    <a:gd name="T7" fmla="*/ 0 h 185"/>
                    <a:gd name="T8" fmla="*/ 0 w 156"/>
                    <a:gd name="T9" fmla="*/ 0 h 185"/>
                    <a:gd name="T10" fmla="*/ 0 w 156"/>
                    <a:gd name="T11" fmla="*/ 0 h 185"/>
                    <a:gd name="T12" fmla="*/ 0 w 156"/>
                    <a:gd name="T13" fmla="*/ 0 h 185"/>
                    <a:gd name="T14" fmla="*/ 0 w 156"/>
                    <a:gd name="T15" fmla="*/ 0 h 185"/>
                    <a:gd name="T16" fmla="*/ 0 w 156"/>
                    <a:gd name="T17" fmla="*/ 0 h 185"/>
                    <a:gd name="T18" fmla="*/ 0 w 156"/>
                    <a:gd name="T19" fmla="*/ 0 h 185"/>
                    <a:gd name="T20" fmla="*/ 0 w 156"/>
                    <a:gd name="T21" fmla="*/ 0 h 185"/>
                    <a:gd name="T22" fmla="*/ 0 w 156"/>
                    <a:gd name="T23" fmla="*/ 0 h 185"/>
                    <a:gd name="T24" fmla="*/ 0 w 156"/>
                    <a:gd name="T25" fmla="*/ 0 h 185"/>
                    <a:gd name="T26" fmla="*/ 0 w 156"/>
                    <a:gd name="T27" fmla="*/ 0 h 185"/>
                    <a:gd name="T28" fmla="*/ 0 w 156"/>
                    <a:gd name="T29" fmla="*/ 0 h 185"/>
                    <a:gd name="T30" fmla="*/ 0 w 156"/>
                    <a:gd name="T31" fmla="*/ 0 h 185"/>
                    <a:gd name="T32" fmla="*/ 0 w 156"/>
                    <a:gd name="T33" fmla="*/ 0 h 185"/>
                    <a:gd name="T34" fmla="*/ 0 w 156"/>
                    <a:gd name="T35" fmla="*/ 0 h 185"/>
                    <a:gd name="T36" fmla="*/ 0 w 156"/>
                    <a:gd name="T37" fmla="*/ 0 h 185"/>
                    <a:gd name="T38" fmla="*/ 0 w 156"/>
                    <a:gd name="T39" fmla="*/ 0 h 185"/>
                    <a:gd name="T40" fmla="*/ 0 w 156"/>
                    <a:gd name="T41" fmla="*/ 0 h 185"/>
                    <a:gd name="T42" fmla="*/ 0 w 156"/>
                    <a:gd name="T43" fmla="*/ 0 h 185"/>
                    <a:gd name="T44" fmla="*/ 0 w 156"/>
                    <a:gd name="T45" fmla="*/ 0 h 185"/>
                    <a:gd name="T46" fmla="*/ 0 w 156"/>
                    <a:gd name="T47" fmla="*/ 0 h 185"/>
                    <a:gd name="T48" fmla="*/ 0 w 156"/>
                    <a:gd name="T49" fmla="*/ 0 h 1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56"/>
                    <a:gd name="T76" fmla="*/ 0 h 185"/>
                    <a:gd name="T77" fmla="*/ 156 w 156"/>
                    <a:gd name="T78" fmla="*/ 185 h 1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56" h="185">
                      <a:moveTo>
                        <a:pt x="156" y="0"/>
                      </a:moveTo>
                      <a:lnTo>
                        <a:pt x="148" y="23"/>
                      </a:lnTo>
                      <a:lnTo>
                        <a:pt x="139" y="46"/>
                      </a:lnTo>
                      <a:lnTo>
                        <a:pt x="131" y="69"/>
                      </a:lnTo>
                      <a:lnTo>
                        <a:pt x="121" y="92"/>
                      </a:lnTo>
                      <a:lnTo>
                        <a:pt x="111" y="115"/>
                      </a:lnTo>
                      <a:lnTo>
                        <a:pt x="101" y="139"/>
                      </a:lnTo>
                      <a:lnTo>
                        <a:pt x="91" y="161"/>
                      </a:lnTo>
                      <a:lnTo>
                        <a:pt x="79" y="185"/>
                      </a:lnTo>
                      <a:lnTo>
                        <a:pt x="71" y="182"/>
                      </a:lnTo>
                      <a:lnTo>
                        <a:pt x="54" y="176"/>
                      </a:lnTo>
                      <a:lnTo>
                        <a:pt x="30" y="170"/>
                      </a:lnTo>
                      <a:lnTo>
                        <a:pt x="0" y="164"/>
                      </a:lnTo>
                      <a:lnTo>
                        <a:pt x="8" y="144"/>
                      </a:lnTo>
                      <a:lnTo>
                        <a:pt x="15" y="123"/>
                      </a:lnTo>
                      <a:lnTo>
                        <a:pt x="22" y="103"/>
                      </a:lnTo>
                      <a:lnTo>
                        <a:pt x="29" y="82"/>
                      </a:lnTo>
                      <a:lnTo>
                        <a:pt x="35" y="62"/>
                      </a:lnTo>
                      <a:lnTo>
                        <a:pt x="41" y="41"/>
                      </a:lnTo>
                      <a:lnTo>
                        <a:pt x="47" y="21"/>
                      </a:lnTo>
                      <a:lnTo>
                        <a:pt x="53" y="0"/>
                      </a:lnTo>
                      <a:lnTo>
                        <a:pt x="79" y="0"/>
                      </a:lnTo>
                      <a:lnTo>
                        <a:pt x="105" y="0"/>
                      </a:lnTo>
                      <a:lnTo>
                        <a:pt x="131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" name="Freeform 113"/>
                <p:cNvSpPr>
                  <a:spLocks/>
                </p:cNvSpPr>
                <p:nvPr/>
              </p:nvSpPr>
              <p:spPr bwMode="auto">
                <a:xfrm>
                  <a:off x="289" y="391"/>
                  <a:ext cx="6" cy="8"/>
                </a:xfrm>
                <a:custGeom>
                  <a:avLst/>
                  <a:gdLst>
                    <a:gd name="T0" fmla="*/ 0 w 151"/>
                    <a:gd name="T1" fmla="*/ 0 h 182"/>
                    <a:gd name="T2" fmla="*/ 0 w 151"/>
                    <a:gd name="T3" fmla="*/ 0 h 182"/>
                    <a:gd name="T4" fmla="*/ 0 w 151"/>
                    <a:gd name="T5" fmla="*/ 0 h 182"/>
                    <a:gd name="T6" fmla="*/ 0 w 151"/>
                    <a:gd name="T7" fmla="*/ 0 h 182"/>
                    <a:gd name="T8" fmla="*/ 0 w 151"/>
                    <a:gd name="T9" fmla="*/ 0 h 182"/>
                    <a:gd name="T10" fmla="*/ 0 w 151"/>
                    <a:gd name="T11" fmla="*/ 0 h 182"/>
                    <a:gd name="T12" fmla="*/ 0 w 151"/>
                    <a:gd name="T13" fmla="*/ 0 h 182"/>
                    <a:gd name="T14" fmla="*/ 0 w 151"/>
                    <a:gd name="T15" fmla="*/ 0 h 182"/>
                    <a:gd name="T16" fmla="*/ 0 w 151"/>
                    <a:gd name="T17" fmla="*/ 0 h 182"/>
                    <a:gd name="T18" fmla="*/ 0 w 151"/>
                    <a:gd name="T19" fmla="*/ 0 h 182"/>
                    <a:gd name="T20" fmla="*/ 0 w 151"/>
                    <a:gd name="T21" fmla="*/ 0 h 182"/>
                    <a:gd name="T22" fmla="*/ 0 w 151"/>
                    <a:gd name="T23" fmla="*/ 0 h 182"/>
                    <a:gd name="T24" fmla="*/ 0 w 151"/>
                    <a:gd name="T25" fmla="*/ 0 h 182"/>
                    <a:gd name="T26" fmla="*/ 0 w 151"/>
                    <a:gd name="T27" fmla="*/ 0 h 182"/>
                    <a:gd name="T28" fmla="*/ 0 w 151"/>
                    <a:gd name="T29" fmla="*/ 0 h 182"/>
                    <a:gd name="T30" fmla="*/ 0 w 151"/>
                    <a:gd name="T31" fmla="*/ 0 h 182"/>
                    <a:gd name="T32" fmla="*/ 0 w 151"/>
                    <a:gd name="T33" fmla="*/ 0 h 182"/>
                    <a:gd name="T34" fmla="*/ 0 w 151"/>
                    <a:gd name="T35" fmla="*/ 0 h 182"/>
                    <a:gd name="T36" fmla="*/ 0 w 151"/>
                    <a:gd name="T37" fmla="*/ 0 h 182"/>
                    <a:gd name="T38" fmla="*/ 0 w 151"/>
                    <a:gd name="T39" fmla="*/ 0 h 182"/>
                    <a:gd name="T40" fmla="*/ 0 w 151"/>
                    <a:gd name="T41" fmla="*/ 0 h 182"/>
                    <a:gd name="T42" fmla="*/ 0 w 151"/>
                    <a:gd name="T43" fmla="*/ 0 h 182"/>
                    <a:gd name="T44" fmla="*/ 0 w 151"/>
                    <a:gd name="T45" fmla="*/ 0 h 182"/>
                    <a:gd name="T46" fmla="*/ 0 w 151"/>
                    <a:gd name="T47" fmla="*/ 0 h 182"/>
                    <a:gd name="T48" fmla="*/ 0 w 151"/>
                    <a:gd name="T49" fmla="*/ 0 h 18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51"/>
                    <a:gd name="T76" fmla="*/ 0 h 182"/>
                    <a:gd name="T77" fmla="*/ 151 w 151"/>
                    <a:gd name="T78" fmla="*/ 182 h 18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51" h="182">
                      <a:moveTo>
                        <a:pt x="0" y="1"/>
                      </a:moveTo>
                      <a:lnTo>
                        <a:pt x="8" y="24"/>
                      </a:lnTo>
                      <a:lnTo>
                        <a:pt x="15" y="46"/>
                      </a:lnTo>
                      <a:lnTo>
                        <a:pt x="23" y="69"/>
                      </a:lnTo>
                      <a:lnTo>
                        <a:pt x="33" y="91"/>
                      </a:lnTo>
                      <a:lnTo>
                        <a:pt x="42" y="114"/>
                      </a:lnTo>
                      <a:lnTo>
                        <a:pt x="51" y="137"/>
                      </a:lnTo>
                      <a:lnTo>
                        <a:pt x="61" y="159"/>
                      </a:lnTo>
                      <a:lnTo>
                        <a:pt x="71" y="182"/>
                      </a:lnTo>
                      <a:lnTo>
                        <a:pt x="81" y="179"/>
                      </a:lnTo>
                      <a:lnTo>
                        <a:pt x="98" y="173"/>
                      </a:lnTo>
                      <a:lnTo>
                        <a:pt x="123" y="167"/>
                      </a:lnTo>
                      <a:lnTo>
                        <a:pt x="151" y="161"/>
                      </a:lnTo>
                      <a:lnTo>
                        <a:pt x="145" y="141"/>
                      </a:lnTo>
                      <a:lnTo>
                        <a:pt x="138" y="121"/>
                      </a:lnTo>
                      <a:lnTo>
                        <a:pt x="132" y="101"/>
                      </a:lnTo>
                      <a:lnTo>
                        <a:pt x="126" y="80"/>
                      </a:lnTo>
                      <a:lnTo>
                        <a:pt x="120" y="61"/>
                      </a:lnTo>
                      <a:lnTo>
                        <a:pt x="115" y="40"/>
                      </a:lnTo>
                      <a:lnTo>
                        <a:pt x="108" y="21"/>
                      </a:lnTo>
                      <a:lnTo>
                        <a:pt x="103" y="0"/>
                      </a:lnTo>
                      <a:lnTo>
                        <a:pt x="78" y="0"/>
                      </a:lnTo>
                      <a:lnTo>
                        <a:pt x="52" y="1"/>
                      </a:lnTo>
                      <a:lnTo>
                        <a:pt x="2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6" name="Freeform 114"/>
                <p:cNvSpPr>
                  <a:spLocks/>
                </p:cNvSpPr>
                <p:nvPr/>
              </p:nvSpPr>
              <p:spPr bwMode="auto">
                <a:xfrm>
                  <a:off x="294" y="391"/>
                  <a:ext cx="4" cy="7"/>
                </a:xfrm>
                <a:custGeom>
                  <a:avLst/>
                  <a:gdLst>
                    <a:gd name="T0" fmla="*/ 0 w 112"/>
                    <a:gd name="T1" fmla="*/ 0 h 158"/>
                    <a:gd name="T2" fmla="*/ 0 w 112"/>
                    <a:gd name="T3" fmla="*/ 0 h 158"/>
                    <a:gd name="T4" fmla="*/ 0 w 112"/>
                    <a:gd name="T5" fmla="*/ 0 h 158"/>
                    <a:gd name="T6" fmla="*/ 0 w 112"/>
                    <a:gd name="T7" fmla="*/ 0 h 158"/>
                    <a:gd name="T8" fmla="*/ 0 w 112"/>
                    <a:gd name="T9" fmla="*/ 0 h 158"/>
                    <a:gd name="T10" fmla="*/ 0 w 112"/>
                    <a:gd name="T11" fmla="*/ 0 h 158"/>
                    <a:gd name="T12" fmla="*/ 0 w 112"/>
                    <a:gd name="T13" fmla="*/ 0 h 158"/>
                    <a:gd name="T14" fmla="*/ 0 w 112"/>
                    <a:gd name="T15" fmla="*/ 0 h 158"/>
                    <a:gd name="T16" fmla="*/ 0 w 112"/>
                    <a:gd name="T17" fmla="*/ 0 h 158"/>
                    <a:gd name="T18" fmla="*/ 0 w 112"/>
                    <a:gd name="T19" fmla="*/ 0 h 158"/>
                    <a:gd name="T20" fmla="*/ 0 w 112"/>
                    <a:gd name="T21" fmla="*/ 0 h 158"/>
                    <a:gd name="T22" fmla="*/ 0 w 112"/>
                    <a:gd name="T23" fmla="*/ 0 h 158"/>
                    <a:gd name="T24" fmla="*/ 0 w 112"/>
                    <a:gd name="T25" fmla="*/ 0 h 158"/>
                    <a:gd name="T26" fmla="*/ 0 w 112"/>
                    <a:gd name="T27" fmla="*/ 0 h 158"/>
                    <a:gd name="T28" fmla="*/ 0 w 112"/>
                    <a:gd name="T29" fmla="*/ 0 h 158"/>
                    <a:gd name="T30" fmla="*/ 0 w 112"/>
                    <a:gd name="T31" fmla="*/ 0 h 158"/>
                    <a:gd name="T32" fmla="*/ 0 w 112"/>
                    <a:gd name="T33" fmla="*/ 0 h 158"/>
                    <a:gd name="T34" fmla="*/ 0 w 112"/>
                    <a:gd name="T35" fmla="*/ 0 h 158"/>
                    <a:gd name="T36" fmla="*/ 0 w 112"/>
                    <a:gd name="T37" fmla="*/ 0 h 158"/>
                    <a:gd name="T38" fmla="*/ 0 w 112"/>
                    <a:gd name="T39" fmla="*/ 0 h 158"/>
                    <a:gd name="T40" fmla="*/ 0 w 112"/>
                    <a:gd name="T41" fmla="*/ 0 h 158"/>
                    <a:gd name="T42" fmla="*/ 0 w 112"/>
                    <a:gd name="T43" fmla="*/ 0 h 158"/>
                    <a:gd name="T44" fmla="*/ 0 w 112"/>
                    <a:gd name="T45" fmla="*/ 0 h 158"/>
                    <a:gd name="T46" fmla="*/ 0 w 112"/>
                    <a:gd name="T47" fmla="*/ 0 h 158"/>
                    <a:gd name="T48" fmla="*/ 0 w 112"/>
                    <a:gd name="T49" fmla="*/ 0 h 15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2"/>
                    <a:gd name="T76" fmla="*/ 0 h 158"/>
                    <a:gd name="T77" fmla="*/ 112 w 112"/>
                    <a:gd name="T78" fmla="*/ 158 h 15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2" h="158">
                      <a:moveTo>
                        <a:pt x="0" y="1"/>
                      </a:moveTo>
                      <a:lnTo>
                        <a:pt x="5" y="21"/>
                      </a:lnTo>
                      <a:lnTo>
                        <a:pt x="10" y="40"/>
                      </a:lnTo>
                      <a:lnTo>
                        <a:pt x="14" y="60"/>
                      </a:lnTo>
                      <a:lnTo>
                        <a:pt x="19" y="79"/>
                      </a:lnTo>
                      <a:lnTo>
                        <a:pt x="26" y="100"/>
                      </a:lnTo>
                      <a:lnTo>
                        <a:pt x="31" y="119"/>
                      </a:lnTo>
                      <a:lnTo>
                        <a:pt x="37" y="139"/>
                      </a:lnTo>
                      <a:lnTo>
                        <a:pt x="43" y="158"/>
                      </a:lnTo>
                      <a:lnTo>
                        <a:pt x="58" y="156"/>
                      </a:lnTo>
                      <a:lnTo>
                        <a:pt x="76" y="153"/>
                      </a:lnTo>
                      <a:lnTo>
                        <a:pt x="93" y="151"/>
                      </a:lnTo>
                      <a:lnTo>
                        <a:pt x="112" y="149"/>
                      </a:lnTo>
                      <a:lnTo>
                        <a:pt x="110" y="130"/>
                      </a:lnTo>
                      <a:lnTo>
                        <a:pt x="106" y="112"/>
                      </a:lnTo>
                      <a:lnTo>
                        <a:pt x="104" y="92"/>
                      </a:lnTo>
                      <a:lnTo>
                        <a:pt x="102" y="74"/>
                      </a:lnTo>
                      <a:lnTo>
                        <a:pt x="100" y="56"/>
                      </a:lnTo>
                      <a:lnTo>
                        <a:pt x="98" y="37"/>
                      </a:lnTo>
                      <a:lnTo>
                        <a:pt x="96" y="19"/>
                      </a:lnTo>
                      <a:lnTo>
                        <a:pt x="94" y="0"/>
                      </a:lnTo>
                      <a:lnTo>
                        <a:pt x="71" y="0"/>
                      </a:lnTo>
                      <a:lnTo>
                        <a:pt x="47" y="0"/>
                      </a:lnTo>
                      <a:lnTo>
                        <a:pt x="2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" name="Rectangle 115"/>
                <p:cNvSpPr>
                  <a:spLocks noChangeArrowheads="1"/>
                </p:cNvSpPr>
                <p:nvPr/>
              </p:nvSpPr>
              <p:spPr bwMode="auto">
                <a:xfrm>
                  <a:off x="277" y="429"/>
                  <a:ext cx="48" cy="2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18" name="Freeform 116"/>
                <p:cNvSpPr>
                  <a:spLocks/>
                </p:cNvSpPr>
                <p:nvPr/>
              </p:nvSpPr>
              <p:spPr bwMode="auto">
                <a:xfrm>
                  <a:off x="277" y="391"/>
                  <a:ext cx="48" cy="37"/>
                </a:xfrm>
                <a:custGeom>
                  <a:avLst/>
                  <a:gdLst>
                    <a:gd name="T0" fmla="*/ 0 w 1216"/>
                    <a:gd name="T1" fmla="*/ 0 h 902"/>
                    <a:gd name="T2" fmla="*/ 0 w 1216"/>
                    <a:gd name="T3" fmla="*/ 0 h 902"/>
                    <a:gd name="T4" fmla="*/ 0 w 1216"/>
                    <a:gd name="T5" fmla="*/ 0 h 902"/>
                    <a:gd name="T6" fmla="*/ 0 w 1216"/>
                    <a:gd name="T7" fmla="*/ 0 h 902"/>
                    <a:gd name="T8" fmla="*/ 0 w 1216"/>
                    <a:gd name="T9" fmla="*/ 0 h 902"/>
                    <a:gd name="T10" fmla="*/ 0 w 1216"/>
                    <a:gd name="T11" fmla="*/ 0 h 902"/>
                    <a:gd name="T12" fmla="*/ 0 w 1216"/>
                    <a:gd name="T13" fmla="*/ 0 h 902"/>
                    <a:gd name="T14" fmla="*/ 0 w 1216"/>
                    <a:gd name="T15" fmla="*/ 0 h 902"/>
                    <a:gd name="T16" fmla="*/ 0 w 1216"/>
                    <a:gd name="T17" fmla="*/ 0 h 902"/>
                    <a:gd name="T18" fmla="*/ 0 w 1216"/>
                    <a:gd name="T19" fmla="*/ 0 h 902"/>
                    <a:gd name="T20" fmla="*/ 0 w 1216"/>
                    <a:gd name="T21" fmla="*/ 0 h 902"/>
                    <a:gd name="T22" fmla="*/ 0 w 1216"/>
                    <a:gd name="T23" fmla="*/ 0 h 902"/>
                    <a:gd name="T24" fmla="*/ 0 w 1216"/>
                    <a:gd name="T25" fmla="*/ 0 h 902"/>
                    <a:gd name="T26" fmla="*/ 0 w 1216"/>
                    <a:gd name="T27" fmla="*/ 0 h 902"/>
                    <a:gd name="T28" fmla="*/ 0 w 1216"/>
                    <a:gd name="T29" fmla="*/ 0 h 9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16"/>
                    <a:gd name="T46" fmla="*/ 0 h 902"/>
                    <a:gd name="T47" fmla="*/ 1216 w 1216"/>
                    <a:gd name="T48" fmla="*/ 902 h 90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16" h="902">
                      <a:moveTo>
                        <a:pt x="0" y="0"/>
                      </a:moveTo>
                      <a:lnTo>
                        <a:pt x="275" y="0"/>
                      </a:lnTo>
                      <a:lnTo>
                        <a:pt x="366" y="202"/>
                      </a:lnTo>
                      <a:lnTo>
                        <a:pt x="366" y="768"/>
                      </a:lnTo>
                      <a:lnTo>
                        <a:pt x="323" y="768"/>
                      </a:lnTo>
                      <a:lnTo>
                        <a:pt x="323" y="808"/>
                      </a:lnTo>
                      <a:lnTo>
                        <a:pt x="897" y="808"/>
                      </a:lnTo>
                      <a:lnTo>
                        <a:pt x="897" y="768"/>
                      </a:lnTo>
                      <a:lnTo>
                        <a:pt x="853" y="768"/>
                      </a:lnTo>
                      <a:lnTo>
                        <a:pt x="853" y="203"/>
                      </a:lnTo>
                      <a:lnTo>
                        <a:pt x="951" y="0"/>
                      </a:lnTo>
                      <a:lnTo>
                        <a:pt x="1216" y="0"/>
                      </a:lnTo>
                      <a:lnTo>
                        <a:pt x="1216" y="902"/>
                      </a:lnTo>
                      <a:lnTo>
                        <a:pt x="0" y="90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" name="Freeform 117"/>
                <p:cNvSpPr>
                  <a:spLocks/>
                </p:cNvSpPr>
                <p:nvPr/>
              </p:nvSpPr>
              <p:spPr bwMode="auto">
                <a:xfrm>
                  <a:off x="275" y="433"/>
                  <a:ext cx="50" cy="13"/>
                </a:xfrm>
                <a:custGeom>
                  <a:avLst/>
                  <a:gdLst>
                    <a:gd name="T0" fmla="*/ 0 w 1254"/>
                    <a:gd name="T1" fmla="*/ 0 h 342"/>
                    <a:gd name="T2" fmla="*/ 0 w 1254"/>
                    <a:gd name="T3" fmla="*/ 0 h 342"/>
                    <a:gd name="T4" fmla="*/ 0 w 1254"/>
                    <a:gd name="T5" fmla="*/ 0 h 342"/>
                    <a:gd name="T6" fmla="*/ 0 w 1254"/>
                    <a:gd name="T7" fmla="*/ 0 h 342"/>
                    <a:gd name="T8" fmla="*/ 0 w 1254"/>
                    <a:gd name="T9" fmla="*/ 0 h 342"/>
                    <a:gd name="T10" fmla="*/ 0 w 1254"/>
                    <a:gd name="T11" fmla="*/ 0 h 342"/>
                    <a:gd name="T12" fmla="*/ 0 w 1254"/>
                    <a:gd name="T13" fmla="*/ 0 h 342"/>
                    <a:gd name="T14" fmla="*/ 0 w 1254"/>
                    <a:gd name="T15" fmla="*/ 0 h 342"/>
                    <a:gd name="T16" fmla="*/ 0 w 1254"/>
                    <a:gd name="T17" fmla="*/ 0 h 3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54"/>
                    <a:gd name="T28" fmla="*/ 0 h 342"/>
                    <a:gd name="T29" fmla="*/ 1254 w 1254"/>
                    <a:gd name="T30" fmla="*/ 342 h 3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54" h="342">
                      <a:moveTo>
                        <a:pt x="0" y="0"/>
                      </a:moveTo>
                      <a:lnTo>
                        <a:pt x="1254" y="0"/>
                      </a:lnTo>
                      <a:lnTo>
                        <a:pt x="1254" y="342"/>
                      </a:lnTo>
                      <a:lnTo>
                        <a:pt x="745" y="342"/>
                      </a:lnTo>
                      <a:lnTo>
                        <a:pt x="745" y="151"/>
                      </a:lnTo>
                      <a:lnTo>
                        <a:pt x="475" y="151"/>
                      </a:lnTo>
                      <a:lnTo>
                        <a:pt x="475" y="342"/>
                      </a:lnTo>
                      <a:lnTo>
                        <a:pt x="0" y="3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" name="Rectangle 118"/>
                <p:cNvSpPr>
                  <a:spLocks noChangeArrowheads="1"/>
                </p:cNvSpPr>
                <p:nvPr/>
              </p:nvSpPr>
              <p:spPr bwMode="auto">
                <a:xfrm>
                  <a:off x="295" y="440"/>
                  <a:ext cx="9" cy="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21" name="Freeform 119"/>
                <p:cNvSpPr>
                  <a:spLocks/>
                </p:cNvSpPr>
                <p:nvPr/>
              </p:nvSpPr>
              <p:spPr bwMode="auto">
                <a:xfrm>
                  <a:off x="422" y="251"/>
                  <a:ext cx="54" cy="10"/>
                </a:xfrm>
                <a:custGeom>
                  <a:avLst/>
                  <a:gdLst>
                    <a:gd name="T0" fmla="*/ 0 w 1342"/>
                    <a:gd name="T1" fmla="*/ 0 h 251"/>
                    <a:gd name="T2" fmla="*/ 0 w 1342"/>
                    <a:gd name="T3" fmla="*/ 0 h 251"/>
                    <a:gd name="T4" fmla="*/ 0 w 1342"/>
                    <a:gd name="T5" fmla="*/ 0 h 251"/>
                    <a:gd name="T6" fmla="*/ 0 w 1342"/>
                    <a:gd name="T7" fmla="*/ 0 h 251"/>
                    <a:gd name="T8" fmla="*/ 0 w 1342"/>
                    <a:gd name="T9" fmla="*/ 0 h 251"/>
                    <a:gd name="T10" fmla="*/ 0 w 1342"/>
                    <a:gd name="T11" fmla="*/ 0 h 251"/>
                    <a:gd name="T12" fmla="*/ 0 w 1342"/>
                    <a:gd name="T13" fmla="*/ 0 h 251"/>
                    <a:gd name="T14" fmla="*/ 0 w 1342"/>
                    <a:gd name="T15" fmla="*/ 0 h 251"/>
                    <a:gd name="T16" fmla="*/ 0 w 1342"/>
                    <a:gd name="T17" fmla="*/ 0 h 251"/>
                    <a:gd name="T18" fmla="*/ 0 w 1342"/>
                    <a:gd name="T19" fmla="*/ 0 h 251"/>
                    <a:gd name="T20" fmla="*/ 0 w 1342"/>
                    <a:gd name="T21" fmla="*/ 0 h 2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42"/>
                    <a:gd name="T34" fmla="*/ 0 h 251"/>
                    <a:gd name="T35" fmla="*/ 1342 w 1342"/>
                    <a:gd name="T36" fmla="*/ 251 h 25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42" h="251">
                      <a:moveTo>
                        <a:pt x="1342" y="177"/>
                      </a:moveTo>
                      <a:lnTo>
                        <a:pt x="1143" y="178"/>
                      </a:lnTo>
                      <a:lnTo>
                        <a:pt x="661" y="0"/>
                      </a:lnTo>
                      <a:lnTo>
                        <a:pt x="188" y="177"/>
                      </a:lnTo>
                      <a:lnTo>
                        <a:pt x="0" y="177"/>
                      </a:lnTo>
                      <a:lnTo>
                        <a:pt x="0" y="251"/>
                      </a:lnTo>
                      <a:lnTo>
                        <a:pt x="188" y="251"/>
                      </a:lnTo>
                      <a:lnTo>
                        <a:pt x="664" y="73"/>
                      </a:lnTo>
                      <a:lnTo>
                        <a:pt x="1141" y="251"/>
                      </a:lnTo>
                      <a:lnTo>
                        <a:pt x="1342" y="251"/>
                      </a:lnTo>
                      <a:lnTo>
                        <a:pt x="1342" y="177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2" name="Freeform 120"/>
                <p:cNvSpPr>
                  <a:spLocks/>
                </p:cNvSpPr>
                <p:nvPr/>
              </p:nvSpPr>
              <p:spPr bwMode="auto">
                <a:xfrm>
                  <a:off x="423" y="258"/>
                  <a:ext cx="50" cy="33"/>
                </a:xfrm>
                <a:custGeom>
                  <a:avLst/>
                  <a:gdLst>
                    <a:gd name="T0" fmla="*/ 0 w 1269"/>
                    <a:gd name="T1" fmla="*/ 0 h 839"/>
                    <a:gd name="T2" fmla="*/ 0 w 1269"/>
                    <a:gd name="T3" fmla="*/ 0 h 839"/>
                    <a:gd name="T4" fmla="*/ 0 w 1269"/>
                    <a:gd name="T5" fmla="*/ 0 h 839"/>
                    <a:gd name="T6" fmla="*/ 0 w 1269"/>
                    <a:gd name="T7" fmla="*/ 0 h 839"/>
                    <a:gd name="T8" fmla="*/ 0 w 1269"/>
                    <a:gd name="T9" fmla="*/ 0 h 839"/>
                    <a:gd name="T10" fmla="*/ 0 w 1269"/>
                    <a:gd name="T11" fmla="*/ 0 h 839"/>
                    <a:gd name="T12" fmla="*/ 0 w 1269"/>
                    <a:gd name="T13" fmla="*/ 0 h 839"/>
                    <a:gd name="T14" fmla="*/ 0 w 1269"/>
                    <a:gd name="T15" fmla="*/ 0 h 839"/>
                    <a:gd name="T16" fmla="*/ 0 w 1269"/>
                    <a:gd name="T17" fmla="*/ 0 h 839"/>
                    <a:gd name="T18" fmla="*/ 0 w 1269"/>
                    <a:gd name="T19" fmla="*/ 0 h 839"/>
                    <a:gd name="T20" fmla="*/ 0 w 1269"/>
                    <a:gd name="T21" fmla="*/ 0 h 839"/>
                    <a:gd name="T22" fmla="*/ 0 w 1269"/>
                    <a:gd name="T23" fmla="*/ 0 h 839"/>
                    <a:gd name="T24" fmla="*/ 0 w 1269"/>
                    <a:gd name="T25" fmla="*/ 0 h 839"/>
                    <a:gd name="T26" fmla="*/ 0 w 1269"/>
                    <a:gd name="T27" fmla="*/ 0 h 839"/>
                    <a:gd name="T28" fmla="*/ 0 w 1269"/>
                    <a:gd name="T29" fmla="*/ 0 h 839"/>
                    <a:gd name="T30" fmla="*/ 0 w 1269"/>
                    <a:gd name="T31" fmla="*/ 0 h 839"/>
                    <a:gd name="T32" fmla="*/ 0 w 1269"/>
                    <a:gd name="T33" fmla="*/ 0 h 839"/>
                    <a:gd name="T34" fmla="*/ 0 w 1269"/>
                    <a:gd name="T35" fmla="*/ 0 h 839"/>
                    <a:gd name="T36" fmla="*/ 0 w 1269"/>
                    <a:gd name="T37" fmla="*/ 0 h 839"/>
                    <a:gd name="T38" fmla="*/ 0 w 1269"/>
                    <a:gd name="T39" fmla="*/ 0 h 839"/>
                    <a:gd name="T40" fmla="*/ 0 w 1269"/>
                    <a:gd name="T41" fmla="*/ 0 h 839"/>
                    <a:gd name="T42" fmla="*/ 0 w 1269"/>
                    <a:gd name="T43" fmla="*/ 0 h 839"/>
                    <a:gd name="T44" fmla="*/ 0 w 1269"/>
                    <a:gd name="T45" fmla="*/ 0 h 839"/>
                    <a:gd name="T46" fmla="*/ 0 w 1269"/>
                    <a:gd name="T47" fmla="*/ 0 h 839"/>
                    <a:gd name="T48" fmla="*/ 0 w 1269"/>
                    <a:gd name="T49" fmla="*/ 0 h 839"/>
                    <a:gd name="T50" fmla="*/ 0 w 1269"/>
                    <a:gd name="T51" fmla="*/ 0 h 839"/>
                    <a:gd name="T52" fmla="*/ 0 w 1269"/>
                    <a:gd name="T53" fmla="*/ 0 h 83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269"/>
                    <a:gd name="T82" fmla="*/ 0 h 839"/>
                    <a:gd name="T83" fmla="*/ 1269 w 1269"/>
                    <a:gd name="T84" fmla="*/ 839 h 83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269" h="839">
                      <a:moveTo>
                        <a:pt x="1268" y="315"/>
                      </a:moveTo>
                      <a:lnTo>
                        <a:pt x="1117" y="315"/>
                      </a:lnTo>
                      <a:lnTo>
                        <a:pt x="1117" y="171"/>
                      </a:lnTo>
                      <a:lnTo>
                        <a:pt x="658" y="0"/>
                      </a:lnTo>
                      <a:lnTo>
                        <a:pt x="210" y="174"/>
                      </a:lnTo>
                      <a:lnTo>
                        <a:pt x="210" y="315"/>
                      </a:lnTo>
                      <a:lnTo>
                        <a:pt x="58" y="315"/>
                      </a:lnTo>
                      <a:lnTo>
                        <a:pt x="0" y="315"/>
                      </a:lnTo>
                      <a:lnTo>
                        <a:pt x="0" y="626"/>
                      </a:lnTo>
                      <a:lnTo>
                        <a:pt x="57" y="626"/>
                      </a:lnTo>
                      <a:lnTo>
                        <a:pt x="57" y="666"/>
                      </a:lnTo>
                      <a:lnTo>
                        <a:pt x="57" y="705"/>
                      </a:lnTo>
                      <a:lnTo>
                        <a:pt x="57" y="740"/>
                      </a:lnTo>
                      <a:lnTo>
                        <a:pt x="57" y="771"/>
                      </a:lnTo>
                      <a:lnTo>
                        <a:pt x="56" y="797"/>
                      </a:lnTo>
                      <a:lnTo>
                        <a:pt x="56" y="818"/>
                      </a:lnTo>
                      <a:lnTo>
                        <a:pt x="56" y="830"/>
                      </a:lnTo>
                      <a:lnTo>
                        <a:pt x="56" y="835"/>
                      </a:lnTo>
                      <a:lnTo>
                        <a:pt x="245" y="839"/>
                      </a:lnTo>
                      <a:lnTo>
                        <a:pt x="245" y="260"/>
                      </a:lnTo>
                      <a:lnTo>
                        <a:pt x="661" y="104"/>
                      </a:lnTo>
                      <a:lnTo>
                        <a:pt x="1077" y="258"/>
                      </a:lnTo>
                      <a:lnTo>
                        <a:pt x="1079" y="839"/>
                      </a:lnTo>
                      <a:lnTo>
                        <a:pt x="1269" y="838"/>
                      </a:lnTo>
                      <a:lnTo>
                        <a:pt x="1268" y="315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3" name="Rectangle 121"/>
                <p:cNvSpPr>
                  <a:spLocks noChangeArrowheads="1"/>
                </p:cNvSpPr>
                <p:nvPr/>
              </p:nvSpPr>
              <p:spPr bwMode="auto">
                <a:xfrm>
                  <a:off x="425" y="264"/>
                  <a:ext cx="5" cy="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24" name="Rectangle 122"/>
                <p:cNvSpPr>
                  <a:spLocks noChangeArrowheads="1"/>
                </p:cNvSpPr>
                <p:nvPr/>
              </p:nvSpPr>
              <p:spPr bwMode="auto">
                <a:xfrm>
                  <a:off x="468" y="264"/>
                  <a:ext cx="5" cy="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25" name="Rectangle 123"/>
                <p:cNvSpPr>
                  <a:spLocks noChangeArrowheads="1"/>
                </p:cNvSpPr>
                <p:nvPr/>
              </p:nvSpPr>
              <p:spPr bwMode="auto">
                <a:xfrm>
                  <a:off x="466" y="293"/>
                  <a:ext cx="7" cy="94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26" name="Rectangle 124"/>
                <p:cNvSpPr>
                  <a:spLocks noChangeArrowheads="1"/>
                </p:cNvSpPr>
                <p:nvPr/>
              </p:nvSpPr>
              <p:spPr bwMode="auto">
                <a:xfrm>
                  <a:off x="460" y="306"/>
                  <a:ext cx="4" cy="4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27" name="Rectangle 125"/>
                <p:cNvSpPr>
                  <a:spLocks noChangeArrowheads="1"/>
                </p:cNvSpPr>
                <p:nvPr/>
              </p:nvSpPr>
              <p:spPr bwMode="auto">
                <a:xfrm>
                  <a:off x="460" y="311"/>
                  <a:ext cx="4" cy="17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28" name="Rectangle 126"/>
                <p:cNvSpPr>
                  <a:spLocks noChangeArrowheads="1"/>
                </p:cNvSpPr>
                <p:nvPr/>
              </p:nvSpPr>
              <p:spPr bwMode="auto">
                <a:xfrm>
                  <a:off x="460" y="359"/>
                  <a:ext cx="4" cy="24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29" name="Freeform 127"/>
                <p:cNvSpPr>
                  <a:spLocks/>
                </p:cNvSpPr>
                <p:nvPr/>
              </p:nvSpPr>
              <p:spPr bwMode="auto">
                <a:xfrm>
                  <a:off x="434" y="345"/>
                  <a:ext cx="30" cy="12"/>
                </a:xfrm>
                <a:custGeom>
                  <a:avLst/>
                  <a:gdLst>
                    <a:gd name="T0" fmla="*/ 0 w 764"/>
                    <a:gd name="T1" fmla="*/ 0 h 308"/>
                    <a:gd name="T2" fmla="*/ 0 w 764"/>
                    <a:gd name="T3" fmla="*/ 0 h 308"/>
                    <a:gd name="T4" fmla="*/ 0 w 764"/>
                    <a:gd name="T5" fmla="*/ 0 h 308"/>
                    <a:gd name="T6" fmla="*/ 0 w 764"/>
                    <a:gd name="T7" fmla="*/ 0 h 308"/>
                    <a:gd name="T8" fmla="*/ 0 w 764"/>
                    <a:gd name="T9" fmla="*/ 0 h 308"/>
                    <a:gd name="T10" fmla="*/ 0 w 764"/>
                    <a:gd name="T11" fmla="*/ 0 h 308"/>
                    <a:gd name="T12" fmla="*/ 0 w 764"/>
                    <a:gd name="T13" fmla="*/ 0 h 308"/>
                    <a:gd name="T14" fmla="*/ 0 w 764"/>
                    <a:gd name="T15" fmla="*/ 0 h 308"/>
                    <a:gd name="T16" fmla="*/ 0 w 764"/>
                    <a:gd name="T17" fmla="*/ 0 h 308"/>
                    <a:gd name="T18" fmla="*/ 0 w 764"/>
                    <a:gd name="T19" fmla="*/ 0 h 308"/>
                    <a:gd name="T20" fmla="*/ 0 w 764"/>
                    <a:gd name="T21" fmla="*/ 0 h 308"/>
                    <a:gd name="T22" fmla="*/ 0 w 764"/>
                    <a:gd name="T23" fmla="*/ 0 h 308"/>
                    <a:gd name="T24" fmla="*/ 0 w 764"/>
                    <a:gd name="T25" fmla="*/ 0 h 308"/>
                    <a:gd name="T26" fmla="*/ 0 w 764"/>
                    <a:gd name="T27" fmla="*/ 0 h 308"/>
                    <a:gd name="T28" fmla="*/ 0 w 764"/>
                    <a:gd name="T29" fmla="*/ 0 h 308"/>
                    <a:gd name="T30" fmla="*/ 0 w 764"/>
                    <a:gd name="T31" fmla="*/ 0 h 308"/>
                    <a:gd name="T32" fmla="*/ 0 w 764"/>
                    <a:gd name="T33" fmla="*/ 0 h 308"/>
                    <a:gd name="T34" fmla="*/ 0 w 764"/>
                    <a:gd name="T35" fmla="*/ 0 h 308"/>
                    <a:gd name="T36" fmla="*/ 0 w 764"/>
                    <a:gd name="T37" fmla="*/ 0 h 308"/>
                    <a:gd name="T38" fmla="*/ 0 w 764"/>
                    <a:gd name="T39" fmla="*/ 0 h 308"/>
                    <a:gd name="T40" fmla="*/ 0 w 764"/>
                    <a:gd name="T41" fmla="*/ 0 h 308"/>
                    <a:gd name="T42" fmla="*/ 0 w 764"/>
                    <a:gd name="T43" fmla="*/ 0 h 308"/>
                    <a:gd name="T44" fmla="*/ 0 w 764"/>
                    <a:gd name="T45" fmla="*/ 0 h 308"/>
                    <a:gd name="T46" fmla="*/ 0 w 764"/>
                    <a:gd name="T47" fmla="*/ 0 h 308"/>
                    <a:gd name="T48" fmla="*/ 0 w 764"/>
                    <a:gd name="T49" fmla="*/ 0 h 308"/>
                    <a:gd name="T50" fmla="*/ 0 w 764"/>
                    <a:gd name="T51" fmla="*/ 0 h 308"/>
                    <a:gd name="T52" fmla="*/ 0 w 764"/>
                    <a:gd name="T53" fmla="*/ 0 h 308"/>
                    <a:gd name="T54" fmla="*/ 0 w 764"/>
                    <a:gd name="T55" fmla="*/ 0 h 30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64"/>
                    <a:gd name="T85" fmla="*/ 0 h 308"/>
                    <a:gd name="T86" fmla="*/ 764 w 764"/>
                    <a:gd name="T87" fmla="*/ 308 h 30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64" h="308">
                      <a:moveTo>
                        <a:pt x="764" y="0"/>
                      </a:moveTo>
                      <a:lnTo>
                        <a:pt x="0" y="0"/>
                      </a:lnTo>
                      <a:lnTo>
                        <a:pt x="0" y="308"/>
                      </a:lnTo>
                      <a:lnTo>
                        <a:pt x="106" y="308"/>
                      </a:lnTo>
                      <a:lnTo>
                        <a:pt x="106" y="109"/>
                      </a:lnTo>
                      <a:lnTo>
                        <a:pt x="113" y="106"/>
                      </a:lnTo>
                      <a:lnTo>
                        <a:pt x="131" y="101"/>
                      </a:lnTo>
                      <a:lnTo>
                        <a:pt x="160" y="94"/>
                      </a:lnTo>
                      <a:lnTo>
                        <a:pt x="196" y="86"/>
                      </a:lnTo>
                      <a:lnTo>
                        <a:pt x="239" y="78"/>
                      </a:lnTo>
                      <a:lnTo>
                        <a:pt x="285" y="71"/>
                      </a:lnTo>
                      <a:lnTo>
                        <a:pt x="309" y="69"/>
                      </a:lnTo>
                      <a:lnTo>
                        <a:pt x="333" y="66"/>
                      </a:lnTo>
                      <a:lnTo>
                        <a:pt x="358" y="65"/>
                      </a:lnTo>
                      <a:lnTo>
                        <a:pt x="382" y="65"/>
                      </a:lnTo>
                      <a:lnTo>
                        <a:pt x="406" y="65"/>
                      </a:lnTo>
                      <a:lnTo>
                        <a:pt x="431" y="66"/>
                      </a:lnTo>
                      <a:lnTo>
                        <a:pt x="455" y="68"/>
                      </a:lnTo>
                      <a:lnTo>
                        <a:pt x="479" y="71"/>
                      </a:lnTo>
                      <a:lnTo>
                        <a:pt x="525" y="78"/>
                      </a:lnTo>
                      <a:lnTo>
                        <a:pt x="568" y="85"/>
                      </a:lnTo>
                      <a:lnTo>
                        <a:pt x="604" y="93"/>
                      </a:lnTo>
                      <a:lnTo>
                        <a:pt x="633" y="100"/>
                      </a:lnTo>
                      <a:lnTo>
                        <a:pt x="651" y="106"/>
                      </a:lnTo>
                      <a:lnTo>
                        <a:pt x="658" y="109"/>
                      </a:lnTo>
                      <a:lnTo>
                        <a:pt x="658" y="308"/>
                      </a:lnTo>
                      <a:lnTo>
                        <a:pt x="764" y="308"/>
                      </a:lnTo>
                      <a:lnTo>
                        <a:pt x="764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" name="Rectangle 128"/>
                <p:cNvSpPr>
                  <a:spLocks noChangeArrowheads="1"/>
                </p:cNvSpPr>
                <p:nvPr/>
              </p:nvSpPr>
              <p:spPr bwMode="auto">
                <a:xfrm>
                  <a:off x="434" y="306"/>
                  <a:ext cx="4" cy="4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31" name="Rectangle 129"/>
                <p:cNvSpPr>
                  <a:spLocks noChangeArrowheads="1"/>
                </p:cNvSpPr>
                <p:nvPr/>
              </p:nvSpPr>
              <p:spPr bwMode="auto">
                <a:xfrm>
                  <a:off x="434" y="311"/>
                  <a:ext cx="4" cy="17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32" name="Rectangle 130"/>
                <p:cNvSpPr>
                  <a:spLocks noChangeArrowheads="1"/>
                </p:cNvSpPr>
                <p:nvPr/>
              </p:nvSpPr>
              <p:spPr bwMode="auto">
                <a:xfrm>
                  <a:off x="434" y="359"/>
                  <a:ext cx="4" cy="24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33" name="Freeform 131"/>
                <p:cNvSpPr>
                  <a:spLocks noEditPoints="1"/>
                </p:cNvSpPr>
                <p:nvPr/>
              </p:nvSpPr>
              <p:spPr bwMode="auto">
                <a:xfrm>
                  <a:off x="441" y="297"/>
                  <a:ext cx="16" cy="8"/>
                </a:xfrm>
                <a:custGeom>
                  <a:avLst/>
                  <a:gdLst>
                    <a:gd name="T0" fmla="*/ 0 w 390"/>
                    <a:gd name="T1" fmla="*/ 0 h 211"/>
                    <a:gd name="T2" fmla="*/ 0 w 390"/>
                    <a:gd name="T3" fmla="*/ 0 h 211"/>
                    <a:gd name="T4" fmla="*/ 0 w 390"/>
                    <a:gd name="T5" fmla="*/ 0 h 211"/>
                    <a:gd name="T6" fmla="*/ 0 w 390"/>
                    <a:gd name="T7" fmla="*/ 0 h 211"/>
                    <a:gd name="T8" fmla="*/ 0 w 390"/>
                    <a:gd name="T9" fmla="*/ 0 h 211"/>
                    <a:gd name="T10" fmla="*/ 0 w 390"/>
                    <a:gd name="T11" fmla="*/ 0 h 211"/>
                    <a:gd name="T12" fmla="*/ 0 w 390"/>
                    <a:gd name="T13" fmla="*/ 0 h 211"/>
                    <a:gd name="T14" fmla="*/ 0 w 390"/>
                    <a:gd name="T15" fmla="*/ 0 h 211"/>
                    <a:gd name="T16" fmla="*/ 0 w 390"/>
                    <a:gd name="T17" fmla="*/ 0 h 211"/>
                    <a:gd name="T18" fmla="*/ 0 w 390"/>
                    <a:gd name="T19" fmla="*/ 0 h 211"/>
                    <a:gd name="T20" fmla="*/ 0 w 390"/>
                    <a:gd name="T21" fmla="*/ 0 h 211"/>
                    <a:gd name="T22" fmla="*/ 0 w 390"/>
                    <a:gd name="T23" fmla="*/ 0 h 211"/>
                    <a:gd name="T24" fmla="*/ 0 w 390"/>
                    <a:gd name="T25" fmla="*/ 0 h 211"/>
                    <a:gd name="T26" fmla="*/ 0 w 390"/>
                    <a:gd name="T27" fmla="*/ 0 h 211"/>
                    <a:gd name="T28" fmla="*/ 0 w 390"/>
                    <a:gd name="T29" fmla="*/ 0 h 211"/>
                    <a:gd name="T30" fmla="*/ 0 w 390"/>
                    <a:gd name="T31" fmla="*/ 0 h 211"/>
                    <a:gd name="T32" fmla="*/ 0 w 390"/>
                    <a:gd name="T33" fmla="*/ 0 h 211"/>
                    <a:gd name="T34" fmla="*/ 0 w 390"/>
                    <a:gd name="T35" fmla="*/ 0 h 211"/>
                    <a:gd name="T36" fmla="*/ 0 w 390"/>
                    <a:gd name="T37" fmla="*/ 0 h 211"/>
                    <a:gd name="T38" fmla="*/ 0 w 390"/>
                    <a:gd name="T39" fmla="*/ 0 h 211"/>
                    <a:gd name="T40" fmla="*/ 0 w 390"/>
                    <a:gd name="T41" fmla="*/ 0 h 211"/>
                    <a:gd name="T42" fmla="*/ 0 w 390"/>
                    <a:gd name="T43" fmla="*/ 0 h 211"/>
                    <a:gd name="T44" fmla="*/ 0 w 390"/>
                    <a:gd name="T45" fmla="*/ 0 h 211"/>
                    <a:gd name="T46" fmla="*/ 0 w 390"/>
                    <a:gd name="T47" fmla="*/ 0 h 211"/>
                    <a:gd name="T48" fmla="*/ 0 w 390"/>
                    <a:gd name="T49" fmla="*/ 0 h 211"/>
                    <a:gd name="T50" fmla="*/ 0 w 390"/>
                    <a:gd name="T51" fmla="*/ 0 h 211"/>
                    <a:gd name="T52" fmla="*/ 0 w 390"/>
                    <a:gd name="T53" fmla="*/ 0 h 211"/>
                    <a:gd name="T54" fmla="*/ 0 w 390"/>
                    <a:gd name="T55" fmla="*/ 0 h 211"/>
                    <a:gd name="T56" fmla="*/ 0 w 390"/>
                    <a:gd name="T57" fmla="*/ 0 h 211"/>
                    <a:gd name="T58" fmla="*/ 0 w 390"/>
                    <a:gd name="T59" fmla="*/ 0 h 211"/>
                    <a:gd name="T60" fmla="*/ 0 w 390"/>
                    <a:gd name="T61" fmla="*/ 0 h 211"/>
                    <a:gd name="T62" fmla="*/ 0 w 390"/>
                    <a:gd name="T63" fmla="*/ 0 h 211"/>
                    <a:gd name="T64" fmla="*/ 0 w 390"/>
                    <a:gd name="T65" fmla="*/ 0 h 211"/>
                    <a:gd name="T66" fmla="*/ 0 w 390"/>
                    <a:gd name="T67" fmla="*/ 0 h 211"/>
                    <a:gd name="T68" fmla="*/ 0 w 390"/>
                    <a:gd name="T69" fmla="*/ 0 h 211"/>
                    <a:gd name="T70" fmla="*/ 0 w 390"/>
                    <a:gd name="T71" fmla="*/ 0 h 211"/>
                    <a:gd name="T72" fmla="*/ 0 w 390"/>
                    <a:gd name="T73" fmla="*/ 0 h 211"/>
                    <a:gd name="T74" fmla="*/ 0 w 390"/>
                    <a:gd name="T75" fmla="*/ 0 h 211"/>
                    <a:gd name="T76" fmla="*/ 0 w 390"/>
                    <a:gd name="T77" fmla="*/ 0 h 21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90"/>
                    <a:gd name="T118" fmla="*/ 0 h 211"/>
                    <a:gd name="T119" fmla="*/ 390 w 390"/>
                    <a:gd name="T120" fmla="*/ 211 h 21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90" h="211">
                      <a:moveTo>
                        <a:pt x="198" y="0"/>
                      </a:moveTo>
                      <a:lnTo>
                        <a:pt x="180" y="1"/>
                      </a:lnTo>
                      <a:lnTo>
                        <a:pt x="163" y="3"/>
                      </a:lnTo>
                      <a:lnTo>
                        <a:pt x="146" y="7"/>
                      </a:lnTo>
                      <a:lnTo>
                        <a:pt x="131" y="12"/>
                      </a:lnTo>
                      <a:lnTo>
                        <a:pt x="186" y="145"/>
                      </a:lnTo>
                      <a:lnTo>
                        <a:pt x="190" y="144"/>
                      </a:lnTo>
                      <a:lnTo>
                        <a:pt x="195" y="144"/>
                      </a:lnTo>
                      <a:lnTo>
                        <a:pt x="202" y="145"/>
                      </a:lnTo>
                      <a:lnTo>
                        <a:pt x="209" y="146"/>
                      </a:lnTo>
                      <a:lnTo>
                        <a:pt x="264" y="12"/>
                      </a:lnTo>
                      <a:lnTo>
                        <a:pt x="248" y="7"/>
                      </a:lnTo>
                      <a:lnTo>
                        <a:pt x="231" y="3"/>
                      </a:lnTo>
                      <a:lnTo>
                        <a:pt x="215" y="1"/>
                      </a:lnTo>
                      <a:lnTo>
                        <a:pt x="198" y="0"/>
                      </a:lnTo>
                      <a:close/>
                      <a:moveTo>
                        <a:pt x="113" y="20"/>
                      </a:moveTo>
                      <a:lnTo>
                        <a:pt x="102" y="26"/>
                      </a:lnTo>
                      <a:lnTo>
                        <a:pt x="91" y="32"/>
                      </a:lnTo>
                      <a:lnTo>
                        <a:pt x="81" y="41"/>
                      </a:lnTo>
                      <a:lnTo>
                        <a:pt x="70" y="49"/>
                      </a:lnTo>
                      <a:lnTo>
                        <a:pt x="61" y="58"/>
                      </a:lnTo>
                      <a:lnTo>
                        <a:pt x="53" y="67"/>
                      </a:lnTo>
                      <a:lnTo>
                        <a:pt x="45" y="77"/>
                      </a:lnTo>
                      <a:lnTo>
                        <a:pt x="37" y="89"/>
                      </a:lnTo>
                      <a:lnTo>
                        <a:pt x="145" y="170"/>
                      </a:lnTo>
                      <a:lnTo>
                        <a:pt x="150" y="164"/>
                      </a:lnTo>
                      <a:lnTo>
                        <a:pt x="156" y="158"/>
                      </a:lnTo>
                      <a:lnTo>
                        <a:pt x="162" y="154"/>
                      </a:lnTo>
                      <a:lnTo>
                        <a:pt x="168" y="150"/>
                      </a:lnTo>
                      <a:lnTo>
                        <a:pt x="113" y="20"/>
                      </a:lnTo>
                      <a:close/>
                      <a:moveTo>
                        <a:pt x="225" y="152"/>
                      </a:moveTo>
                      <a:lnTo>
                        <a:pt x="231" y="156"/>
                      </a:lnTo>
                      <a:lnTo>
                        <a:pt x="236" y="160"/>
                      </a:lnTo>
                      <a:lnTo>
                        <a:pt x="242" y="165"/>
                      </a:lnTo>
                      <a:lnTo>
                        <a:pt x="246" y="170"/>
                      </a:lnTo>
                      <a:lnTo>
                        <a:pt x="356" y="87"/>
                      </a:lnTo>
                      <a:lnTo>
                        <a:pt x="349" y="76"/>
                      </a:lnTo>
                      <a:lnTo>
                        <a:pt x="341" y="66"/>
                      </a:lnTo>
                      <a:lnTo>
                        <a:pt x="333" y="57"/>
                      </a:lnTo>
                      <a:lnTo>
                        <a:pt x="323" y="49"/>
                      </a:lnTo>
                      <a:lnTo>
                        <a:pt x="313" y="41"/>
                      </a:lnTo>
                      <a:lnTo>
                        <a:pt x="303" y="32"/>
                      </a:lnTo>
                      <a:lnTo>
                        <a:pt x="292" y="25"/>
                      </a:lnTo>
                      <a:lnTo>
                        <a:pt x="281" y="20"/>
                      </a:lnTo>
                      <a:lnTo>
                        <a:pt x="225" y="152"/>
                      </a:lnTo>
                      <a:close/>
                      <a:moveTo>
                        <a:pt x="255" y="186"/>
                      </a:moveTo>
                      <a:lnTo>
                        <a:pt x="256" y="192"/>
                      </a:lnTo>
                      <a:lnTo>
                        <a:pt x="258" y="197"/>
                      </a:lnTo>
                      <a:lnTo>
                        <a:pt x="258" y="203"/>
                      </a:lnTo>
                      <a:lnTo>
                        <a:pt x="259" y="210"/>
                      </a:lnTo>
                      <a:lnTo>
                        <a:pt x="259" y="211"/>
                      </a:lnTo>
                      <a:lnTo>
                        <a:pt x="390" y="211"/>
                      </a:lnTo>
                      <a:lnTo>
                        <a:pt x="390" y="197"/>
                      </a:lnTo>
                      <a:lnTo>
                        <a:pt x="390" y="183"/>
                      </a:lnTo>
                      <a:lnTo>
                        <a:pt x="388" y="169"/>
                      </a:lnTo>
                      <a:lnTo>
                        <a:pt x="385" y="155"/>
                      </a:lnTo>
                      <a:lnTo>
                        <a:pt x="382" y="142"/>
                      </a:lnTo>
                      <a:lnTo>
                        <a:pt x="377" y="129"/>
                      </a:lnTo>
                      <a:lnTo>
                        <a:pt x="372" y="115"/>
                      </a:lnTo>
                      <a:lnTo>
                        <a:pt x="366" y="103"/>
                      </a:lnTo>
                      <a:lnTo>
                        <a:pt x="255" y="186"/>
                      </a:lnTo>
                      <a:close/>
                      <a:moveTo>
                        <a:pt x="27" y="105"/>
                      </a:moveTo>
                      <a:lnTo>
                        <a:pt x="21" y="116"/>
                      </a:lnTo>
                      <a:lnTo>
                        <a:pt x="16" y="130"/>
                      </a:lnTo>
                      <a:lnTo>
                        <a:pt x="11" y="143"/>
                      </a:lnTo>
                      <a:lnTo>
                        <a:pt x="7" y="156"/>
                      </a:lnTo>
                      <a:lnTo>
                        <a:pt x="4" y="170"/>
                      </a:lnTo>
                      <a:lnTo>
                        <a:pt x="2" y="184"/>
                      </a:lnTo>
                      <a:lnTo>
                        <a:pt x="0" y="197"/>
                      </a:lnTo>
                      <a:lnTo>
                        <a:pt x="0" y="211"/>
                      </a:lnTo>
                      <a:lnTo>
                        <a:pt x="132" y="211"/>
                      </a:lnTo>
                      <a:lnTo>
                        <a:pt x="132" y="210"/>
                      </a:lnTo>
                      <a:lnTo>
                        <a:pt x="132" y="203"/>
                      </a:lnTo>
                      <a:lnTo>
                        <a:pt x="133" y="197"/>
                      </a:lnTo>
                      <a:lnTo>
                        <a:pt x="134" y="191"/>
                      </a:lnTo>
                      <a:lnTo>
                        <a:pt x="136" y="186"/>
                      </a:lnTo>
                      <a:lnTo>
                        <a:pt x="27" y="105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4" name="Freeform 132"/>
                <p:cNvSpPr>
                  <a:spLocks/>
                </p:cNvSpPr>
                <p:nvPr/>
              </p:nvSpPr>
              <p:spPr bwMode="auto">
                <a:xfrm>
                  <a:off x="447" y="304"/>
                  <a:ext cx="3" cy="1"/>
                </a:xfrm>
                <a:custGeom>
                  <a:avLst/>
                  <a:gdLst>
                    <a:gd name="T0" fmla="*/ 0 w 74"/>
                    <a:gd name="T1" fmla="*/ 0 h 41"/>
                    <a:gd name="T2" fmla="*/ 0 w 74"/>
                    <a:gd name="T3" fmla="*/ 0 h 41"/>
                    <a:gd name="T4" fmla="*/ 0 w 74"/>
                    <a:gd name="T5" fmla="*/ 0 h 41"/>
                    <a:gd name="T6" fmla="*/ 0 w 74"/>
                    <a:gd name="T7" fmla="*/ 0 h 41"/>
                    <a:gd name="T8" fmla="*/ 0 w 74"/>
                    <a:gd name="T9" fmla="*/ 0 h 41"/>
                    <a:gd name="T10" fmla="*/ 0 w 74"/>
                    <a:gd name="T11" fmla="*/ 0 h 41"/>
                    <a:gd name="T12" fmla="*/ 0 w 74"/>
                    <a:gd name="T13" fmla="*/ 0 h 41"/>
                    <a:gd name="T14" fmla="*/ 0 w 74"/>
                    <a:gd name="T15" fmla="*/ 0 h 41"/>
                    <a:gd name="T16" fmla="*/ 0 w 74"/>
                    <a:gd name="T17" fmla="*/ 0 h 41"/>
                    <a:gd name="T18" fmla="*/ 0 w 74"/>
                    <a:gd name="T19" fmla="*/ 0 h 41"/>
                    <a:gd name="T20" fmla="*/ 0 w 74"/>
                    <a:gd name="T21" fmla="*/ 0 h 41"/>
                    <a:gd name="T22" fmla="*/ 0 w 74"/>
                    <a:gd name="T23" fmla="*/ 0 h 41"/>
                    <a:gd name="T24" fmla="*/ 0 w 74"/>
                    <a:gd name="T25" fmla="*/ 0 h 41"/>
                    <a:gd name="T26" fmla="*/ 0 w 74"/>
                    <a:gd name="T27" fmla="*/ 0 h 41"/>
                    <a:gd name="T28" fmla="*/ 0 w 74"/>
                    <a:gd name="T29" fmla="*/ 0 h 41"/>
                    <a:gd name="T30" fmla="*/ 0 w 74"/>
                    <a:gd name="T31" fmla="*/ 0 h 41"/>
                    <a:gd name="T32" fmla="*/ 0 w 74"/>
                    <a:gd name="T33" fmla="*/ 0 h 41"/>
                    <a:gd name="T34" fmla="*/ 0 w 74"/>
                    <a:gd name="T35" fmla="*/ 0 h 41"/>
                    <a:gd name="T36" fmla="*/ 0 w 74"/>
                    <a:gd name="T37" fmla="*/ 0 h 41"/>
                    <a:gd name="T38" fmla="*/ 0 w 74"/>
                    <a:gd name="T39" fmla="*/ 0 h 41"/>
                    <a:gd name="T40" fmla="*/ 0 w 74"/>
                    <a:gd name="T41" fmla="*/ 0 h 41"/>
                    <a:gd name="T42" fmla="*/ 0 w 74"/>
                    <a:gd name="T43" fmla="*/ 0 h 4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4"/>
                    <a:gd name="T67" fmla="*/ 0 h 41"/>
                    <a:gd name="T68" fmla="*/ 74 w 74"/>
                    <a:gd name="T69" fmla="*/ 41 h 4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4" h="41">
                      <a:moveTo>
                        <a:pt x="37" y="0"/>
                      </a:moveTo>
                      <a:lnTo>
                        <a:pt x="29" y="1"/>
                      </a:lnTo>
                      <a:lnTo>
                        <a:pt x="23" y="3"/>
                      </a:lnTo>
                      <a:lnTo>
                        <a:pt x="16" y="7"/>
                      </a:lnTo>
                      <a:lnTo>
                        <a:pt x="11" y="11"/>
                      </a:lnTo>
                      <a:lnTo>
                        <a:pt x="7" y="17"/>
                      </a:lnTo>
                      <a:lnTo>
                        <a:pt x="3" y="23"/>
                      </a:lnTo>
                      <a:lnTo>
                        <a:pt x="1" y="30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0" y="41"/>
                      </a:lnTo>
                      <a:lnTo>
                        <a:pt x="74" y="41"/>
                      </a:lnTo>
                      <a:lnTo>
                        <a:pt x="74" y="40"/>
                      </a:lnTo>
                      <a:lnTo>
                        <a:pt x="74" y="39"/>
                      </a:lnTo>
                      <a:lnTo>
                        <a:pt x="73" y="30"/>
                      </a:lnTo>
                      <a:lnTo>
                        <a:pt x="71" y="23"/>
                      </a:lnTo>
                      <a:lnTo>
                        <a:pt x="68" y="17"/>
                      </a:lnTo>
                      <a:lnTo>
                        <a:pt x="64" y="11"/>
                      </a:lnTo>
                      <a:lnTo>
                        <a:pt x="58" y="7"/>
                      </a:lnTo>
                      <a:lnTo>
                        <a:pt x="52" y="3"/>
                      </a:lnTo>
                      <a:lnTo>
                        <a:pt x="45" y="1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5" name="Rectangle 133"/>
                <p:cNvSpPr>
                  <a:spLocks noChangeArrowheads="1"/>
                </p:cNvSpPr>
                <p:nvPr/>
              </p:nvSpPr>
              <p:spPr bwMode="auto">
                <a:xfrm>
                  <a:off x="452" y="307"/>
                  <a:ext cx="5" cy="1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36" name="Rectangle 134"/>
                <p:cNvSpPr>
                  <a:spLocks noChangeArrowheads="1"/>
                </p:cNvSpPr>
                <p:nvPr/>
              </p:nvSpPr>
              <p:spPr bwMode="auto">
                <a:xfrm>
                  <a:off x="441" y="307"/>
                  <a:ext cx="5" cy="1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37" name="Rectangle 135"/>
                <p:cNvSpPr>
                  <a:spLocks noChangeArrowheads="1"/>
                </p:cNvSpPr>
                <p:nvPr/>
              </p:nvSpPr>
              <p:spPr bwMode="auto">
                <a:xfrm>
                  <a:off x="447" y="307"/>
                  <a:ext cx="4" cy="1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38" name="Rectangle 136"/>
                <p:cNvSpPr>
                  <a:spLocks noChangeArrowheads="1"/>
                </p:cNvSpPr>
                <p:nvPr/>
              </p:nvSpPr>
              <p:spPr bwMode="auto">
                <a:xfrm>
                  <a:off x="452" y="323"/>
                  <a:ext cx="5" cy="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39" name="Rectangle 137"/>
                <p:cNvSpPr>
                  <a:spLocks noChangeArrowheads="1"/>
                </p:cNvSpPr>
                <p:nvPr/>
              </p:nvSpPr>
              <p:spPr bwMode="auto">
                <a:xfrm>
                  <a:off x="441" y="323"/>
                  <a:ext cx="5" cy="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40" name="Rectangle 138"/>
                <p:cNvSpPr>
                  <a:spLocks noChangeArrowheads="1"/>
                </p:cNvSpPr>
                <p:nvPr/>
              </p:nvSpPr>
              <p:spPr bwMode="auto">
                <a:xfrm>
                  <a:off x="447" y="323"/>
                  <a:ext cx="4" cy="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41" name="Rectangle 139"/>
                <p:cNvSpPr>
                  <a:spLocks noChangeArrowheads="1"/>
                </p:cNvSpPr>
                <p:nvPr/>
              </p:nvSpPr>
              <p:spPr bwMode="auto">
                <a:xfrm>
                  <a:off x="452" y="362"/>
                  <a:ext cx="5" cy="1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42" name="Rectangle 140"/>
                <p:cNvSpPr>
                  <a:spLocks noChangeArrowheads="1"/>
                </p:cNvSpPr>
                <p:nvPr/>
              </p:nvSpPr>
              <p:spPr bwMode="auto">
                <a:xfrm>
                  <a:off x="441" y="362"/>
                  <a:ext cx="5" cy="1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43" name="Rectangle 141"/>
                <p:cNvSpPr>
                  <a:spLocks noChangeArrowheads="1"/>
                </p:cNvSpPr>
                <p:nvPr/>
              </p:nvSpPr>
              <p:spPr bwMode="auto">
                <a:xfrm>
                  <a:off x="447" y="362"/>
                  <a:ext cx="4" cy="1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44" name="Freeform 142"/>
                <p:cNvSpPr>
                  <a:spLocks/>
                </p:cNvSpPr>
                <p:nvPr/>
              </p:nvSpPr>
              <p:spPr bwMode="auto">
                <a:xfrm>
                  <a:off x="452" y="352"/>
                  <a:ext cx="5" cy="9"/>
                </a:xfrm>
                <a:custGeom>
                  <a:avLst/>
                  <a:gdLst>
                    <a:gd name="T0" fmla="*/ 0 w 128"/>
                    <a:gd name="T1" fmla="*/ 0 h 220"/>
                    <a:gd name="T2" fmla="*/ 0 w 128"/>
                    <a:gd name="T3" fmla="*/ 0 h 220"/>
                    <a:gd name="T4" fmla="*/ 0 w 128"/>
                    <a:gd name="T5" fmla="*/ 0 h 220"/>
                    <a:gd name="T6" fmla="*/ 0 w 128"/>
                    <a:gd name="T7" fmla="*/ 0 h 220"/>
                    <a:gd name="T8" fmla="*/ 0 w 128"/>
                    <a:gd name="T9" fmla="*/ 0 h 220"/>
                    <a:gd name="T10" fmla="*/ 0 w 128"/>
                    <a:gd name="T11" fmla="*/ 0 h 220"/>
                    <a:gd name="T12" fmla="*/ 0 w 128"/>
                    <a:gd name="T13" fmla="*/ 0 h 220"/>
                    <a:gd name="T14" fmla="*/ 0 w 128"/>
                    <a:gd name="T15" fmla="*/ 0 h 2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8"/>
                    <a:gd name="T25" fmla="*/ 0 h 220"/>
                    <a:gd name="T26" fmla="*/ 128 w 128"/>
                    <a:gd name="T27" fmla="*/ 220 h 2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8" h="220">
                      <a:moveTo>
                        <a:pt x="0" y="0"/>
                      </a:moveTo>
                      <a:lnTo>
                        <a:pt x="0" y="220"/>
                      </a:lnTo>
                      <a:lnTo>
                        <a:pt x="128" y="220"/>
                      </a:lnTo>
                      <a:lnTo>
                        <a:pt x="128" y="24"/>
                      </a:lnTo>
                      <a:lnTo>
                        <a:pt x="104" y="17"/>
                      </a:lnTo>
                      <a:lnTo>
                        <a:pt x="74" y="11"/>
                      </a:lnTo>
                      <a:lnTo>
                        <a:pt x="39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5" name="Freeform 143"/>
                <p:cNvSpPr>
                  <a:spLocks/>
                </p:cNvSpPr>
                <p:nvPr/>
              </p:nvSpPr>
              <p:spPr bwMode="auto">
                <a:xfrm>
                  <a:off x="441" y="352"/>
                  <a:ext cx="5" cy="9"/>
                </a:xfrm>
                <a:custGeom>
                  <a:avLst/>
                  <a:gdLst>
                    <a:gd name="T0" fmla="*/ 0 w 129"/>
                    <a:gd name="T1" fmla="*/ 0 h 220"/>
                    <a:gd name="T2" fmla="*/ 0 w 129"/>
                    <a:gd name="T3" fmla="*/ 0 h 220"/>
                    <a:gd name="T4" fmla="*/ 0 w 129"/>
                    <a:gd name="T5" fmla="*/ 0 h 220"/>
                    <a:gd name="T6" fmla="*/ 0 w 129"/>
                    <a:gd name="T7" fmla="*/ 0 h 220"/>
                    <a:gd name="T8" fmla="*/ 0 w 129"/>
                    <a:gd name="T9" fmla="*/ 0 h 220"/>
                    <a:gd name="T10" fmla="*/ 0 w 129"/>
                    <a:gd name="T11" fmla="*/ 0 h 220"/>
                    <a:gd name="T12" fmla="*/ 0 w 129"/>
                    <a:gd name="T13" fmla="*/ 0 h 220"/>
                    <a:gd name="T14" fmla="*/ 0 w 129"/>
                    <a:gd name="T15" fmla="*/ 0 h 2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9"/>
                    <a:gd name="T25" fmla="*/ 0 h 220"/>
                    <a:gd name="T26" fmla="*/ 129 w 129"/>
                    <a:gd name="T27" fmla="*/ 220 h 2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9" h="220">
                      <a:moveTo>
                        <a:pt x="0" y="25"/>
                      </a:moveTo>
                      <a:lnTo>
                        <a:pt x="0" y="220"/>
                      </a:lnTo>
                      <a:lnTo>
                        <a:pt x="129" y="220"/>
                      </a:lnTo>
                      <a:lnTo>
                        <a:pt x="129" y="0"/>
                      </a:lnTo>
                      <a:lnTo>
                        <a:pt x="89" y="5"/>
                      </a:lnTo>
                      <a:lnTo>
                        <a:pt x="54" y="12"/>
                      </a:lnTo>
                      <a:lnTo>
                        <a:pt x="24" y="19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6" name="Freeform 144"/>
                <p:cNvSpPr>
                  <a:spLocks/>
                </p:cNvSpPr>
                <p:nvPr/>
              </p:nvSpPr>
              <p:spPr bwMode="auto">
                <a:xfrm>
                  <a:off x="447" y="352"/>
                  <a:ext cx="4" cy="9"/>
                </a:xfrm>
                <a:custGeom>
                  <a:avLst/>
                  <a:gdLst>
                    <a:gd name="T0" fmla="*/ 0 w 109"/>
                    <a:gd name="T1" fmla="*/ 0 h 224"/>
                    <a:gd name="T2" fmla="*/ 0 w 109"/>
                    <a:gd name="T3" fmla="*/ 0 h 224"/>
                    <a:gd name="T4" fmla="*/ 0 w 109"/>
                    <a:gd name="T5" fmla="*/ 0 h 224"/>
                    <a:gd name="T6" fmla="*/ 0 w 109"/>
                    <a:gd name="T7" fmla="*/ 0 h 224"/>
                    <a:gd name="T8" fmla="*/ 0 w 109"/>
                    <a:gd name="T9" fmla="*/ 0 h 224"/>
                    <a:gd name="T10" fmla="*/ 0 w 109"/>
                    <a:gd name="T11" fmla="*/ 0 h 224"/>
                    <a:gd name="T12" fmla="*/ 0 w 109"/>
                    <a:gd name="T13" fmla="*/ 0 h 224"/>
                    <a:gd name="T14" fmla="*/ 0 w 109"/>
                    <a:gd name="T15" fmla="*/ 0 h 224"/>
                    <a:gd name="T16" fmla="*/ 0 w 109"/>
                    <a:gd name="T17" fmla="*/ 0 h 224"/>
                    <a:gd name="T18" fmla="*/ 0 w 109"/>
                    <a:gd name="T19" fmla="*/ 0 h 224"/>
                    <a:gd name="T20" fmla="*/ 0 w 109"/>
                    <a:gd name="T21" fmla="*/ 0 h 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9"/>
                    <a:gd name="T34" fmla="*/ 0 h 224"/>
                    <a:gd name="T35" fmla="*/ 109 w 109"/>
                    <a:gd name="T36" fmla="*/ 224 h 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9" h="224">
                      <a:moveTo>
                        <a:pt x="79" y="0"/>
                      </a:moveTo>
                      <a:lnTo>
                        <a:pt x="34" y="0"/>
                      </a:lnTo>
                      <a:lnTo>
                        <a:pt x="26" y="1"/>
                      </a:lnTo>
                      <a:lnTo>
                        <a:pt x="17" y="1"/>
                      </a:lnTo>
                      <a:lnTo>
                        <a:pt x="8" y="2"/>
                      </a:lnTo>
                      <a:lnTo>
                        <a:pt x="0" y="2"/>
                      </a:lnTo>
                      <a:lnTo>
                        <a:pt x="0" y="224"/>
                      </a:lnTo>
                      <a:lnTo>
                        <a:pt x="109" y="224"/>
                      </a:lnTo>
                      <a:lnTo>
                        <a:pt x="109" y="2"/>
                      </a:lnTo>
                      <a:lnTo>
                        <a:pt x="94" y="1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7" name="Freeform 145"/>
                <p:cNvSpPr>
                  <a:spLocks/>
                </p:cNvSpPr>
                <p:nvPr/>
              </p:nvSpPr>
              <p:spPr bwMode="auto">
                <a:xfrm>
                  <a:off x="452" y="402"/>
                  <a:ext cx="3" cy="5"/>
                </a:xfrm>
                <a:custGeom>
                  <a:avLst/>
                  <a:gdLst>
                    <a:gd name="T0" fmla="*/ 0 w 80"/>
                    <a:gd name="T1" fmla="*/ 0 h 143"/>
                    <a:gd name="T2" fmla="*/ 0 w 80"/>
                    <a:gd name="T3" fmla="*/ 0 h 143"/>
                    <a:gd name="T4" fmla="*/ 0 w 80"/>
                    <a:gd name="T5" fmla="*/ 0 h 143"/>
                    <a:gd name="T6" fmla="*/ 0 w 80"/>
                    <a:gd name="T7" fmla="*/ 0 h 143"/>
                    <a:gd name="T8" fmla="*/ 0 w 80"/>
                    <a:gd name="T9" fmla="*/ 0 h 143"/>
                    <a:gd name="T10" fmla="*/ 0 w 80"/>
                    <a:gd name="T11" fmla="*/ 0 h 143"/>
                    <a:gd name="T12" fmla="*/ 0 w 80"/>
                    <a:gd name="T13" fmla="*/ 0 h 143"/>
                    <a:gd name="T14" fmla="*/ 0 w 80"/>
                    <a:gd name="T15" fmla="*/ 0 h 1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43"/>
                    <a:gd name="T26" fmla="*/ 80 w 80"/>
                    <a:gd name="T27" fmla="*/ 143 h 1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43">
                      <a:moveTo>
                        <a:pt x="0" y="0"/>
                      </a:moveTo>
                      <a:lnTo>
                        <a:pt x="0" y="143"/>
                      </a:lnTo>
                      <a:lnTo>
                        <a:pt x="80" y="143"/>
                      </a:lnTo>
                      <a:lnTo>
                        <a:pt x="80" y="16"/>
                      </a:lnTo>
                      <a:lnTo>
                        <a:pt x="64" y="12"/>
                      </a:lnTo>
                      <a:lnTo>
                        <a:pt x="47" y="8"/>
                      </a:lnTo>
                      <a:lnTo>
                        <a:pt x="27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8" name="Freeform 146"/>
                <p:cNvSpPr>
                  <a:spLocks/>
                </p:cNvSpPr>
                <p:nvPr/>
              </p:nvSpPr>
              <p:spPr bwMode="auto">
                <a:xfrm>
                  <a:off x="443" y="402"/>
                  <a:ext cx="3" cy="5"/>
                </a:xfrm>
                <a:custGeom>
                  <a:avLst/>
                  <a:gdLst>
                    <a:gd name="T0" fmla="*/ 0 w 77"/>
                    <a:gd name="T1" fmla="*/ 0 h 143"/>
                    <a:gd name="T2" fmla="*/ 0 w 77"/>
                    <a:gd name="T3" fmla="*/ 0 h 143"/>
                    <a:gd name="T4" fmla="*/ 0 w 77"/>
                    <a:gd name="T5" fmla="*/ 0 h 143"/>
                    <a:gd name="T6" fmla="*/ 0 w 77"/>
                    <a:gd name="T7" fmla="*/ 0 h 143"/>
                    <a:gd name="T8" fmla="*/ 0 w 77"/>
                    <a:gd name="T9" fmla="*/ 0 h 143"/>
                    <a:gd name="T10" fmla="*/ 0 w 77"/>
                    <a:gd name="T11" fmla="*/ 0 h 143"/>
                    <a:gd name="T12" fmla="*/ 0 w 77"/>
                    <a:gd name="T13" fmla="*/ 0 h 143"/>
                    <a:gd name="T14" fmla="*/ 0 w 77"/>
                    <a:gd name="T15" fmla="*/ 0 h 1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143"/>
                    <a:gd name="T26" fmla="*/ 77 w 77"/>
                    <a:gd name="T27" fmla="*/ 143 h 1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143">
                      <a:moveTo>
                        <a:pt x="0" y="17"/>
                      </a:moveTo>
                      <a:lnTo>
                        <a:pt x="0" y="143"/>
                      </a:lnTo>
                      <a:lnTo>
                        <a:pt x="77" y="143"/>
                      </a:lnTo>
                      <a:lnTo>
                        <a:pt x="77" y="0"/>
                      </a:lnTo>
                      <a:lnTo>
                        <a:pt x="51" y="5"/>
                      </a:lnTo>
                      <a:lnTo>
                        <a:pt x="31" y="9"/>
                      </a:lnTo>
                      <a:lnTo>
                        <a:pt x="15" y="13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9" name="Freeform 147"/>
                <p:cNvSpPr>
                  <a:spLocks/>
                </p:cNvSpPr>
                <p:nvPr/>
              </p:nvSpPr>
              <p:spPr bwMode="auto">
                <a:xfrm>
                  <a:off x="447" y="402"/>
                  <a:ext cx="3" cy="5"/>
                </a:xfrm>
                <a:custGeom>
                  <a:avLst/>
                  <a:gdLst>
                    <a:gd name="T0" fmla="*/ 0 w 76"/>
                    <a:gd name="T1" fmla="*/ 0 h 145"/>
                    <a:gd name="T2" fmla="*/ 0 w 76"/>
                    <a:gd name="T3" fmla="*/ 0 h 145"/>
                    <a:gd name="T4" fmla="*/ 0 w 76"/>
                    <a:gd name="T5" fmla="*/ 0 h 145"/>
                    <a:gd name="T6" fmla="*/ 0 w 76"/>
                    <a:gd name="T7" fmla="*/ 0 h 145"/>
                    <a:gd name="T8" fmla="*/ 0 w 76"/>
                    <a:gd name="T9" fmla="*/ 0 h 145"/>
                    <a:gd name="T10" fmla="*/ 0 w 76"/>
                    <a:gd name="T11" fmla="*/ 0 h 145"/>
                    <a:gd name="T12" fmla="*/ 0 w 76"/>
                    <a:gd name="T13" fmla="*/ 0 h 145"/>
                    <a:gd name="T14" fmla="*/ 0 w 76"/>
                    <a:gd name="T15" fmla="*/ 0 h 145"/>
                    <a:gd name="T16" fmla="*/ 0 w 76"/>
                    <a:gd name="T17" fmla="*/ 0 h 1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"/>
                    <a:gd name="T28" fmla="*/ 0 h 145"/>
                    <a:gd name="T29" fmla="*/ 76 w 76"/>
                    <a:gd name="T30" fmla="*/ 145 h 1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" h="145">
                      <a:moveTo>
                        <a:pt x="55" y="0"/>
                      </a:moveTo>
                      <a:lnTo>
                        <a:pt x="23" y="0"/>
                      </a:lnTo>
                      <a:lnTo>
                        <a:pt x="11" y="1"/>
                      </a:lnTo>
                      <a:lnTo>
                        <a:pt x="0" y="1"/>
                      </a:lnTo>
                      <a:lnTo>
                        <a:pt x="0" y="145"/>
                      </a:lnTo>
                      <a:lnTo>
                        <a:pt x="76" y="145"/>
                      </a:lnTo>
                      <a:lnTo>
                        <a:pt x="76" y="1"/>
                      </a:lnTo>
                      <a:lnTo>
                        <a:pt x="66" y="1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" name="Rectangle 148"/>
                <p:cNvSpPr>
                  <a:spLocks noChangeArrowheads="1"/>
                </p:cNvSpPr>
                <p:nvPr/>
              </p:nvSpPr>
              <p:spPr bwMode="auto">
                <a:xfrm>
                  <a:off x="452" y="409"/>
                  <a:ext cx="3" cy="13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51" name="Rectangle 149"/>
                <p:cNvSpPr>
                  <a:spLocks noChangeArrowheads="1"/>
                </p:cNvSpPr>
                <p:nvPr/>
              </p:nvSpPr>
              <p:spPr bwMode="auto">
                <a:xfrm>
                  <a:off x="443" y="409"/>
                  <a:ext cx="3" cy="13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52" name="Rectangle 150"/>
                <p:cNvSpPr>
                  <a:spLocks noChangeArrowheads="1"/>
                </p:cNvSpPr>
                <p:nvPr/>
              </p:nvSpPr>
              <p:spPr bwMode="auto">
                <a:xfrm>
                  <a:off x="447" y="409"/>
                  <a:ext cx="3" cy="13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53" name="Rectangle 151"/>
                <p:cNvSpPr>
                  <a:spLocks noChangeArrowheads="1"/>
                </p:cNvSpPr>
                <p:nvPr/>
              </p:nvSpPr>
              <p:spPr bwMode="auto">
                <a:xfrm>
                  <a:off x="434" y="335"/>
                  <a:ext cx="30" cy="2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54" name="Rectangle 152"/>
                <p:cNvSpPr>
                  <a:spLocks noChangeArrowheads="1"/>
                </p:cNvSpPr>
                <p:nvPr/>
              </p:nvSpPr>
              <p:spPr bwMode="auto">
                <a:xfrm>
                  <a:off x="434" y="342"/>
                  <a:ext cx="30" cy="2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55" name="Rectangle 153"/>
                <p:cNvSpPr>
                  <a:spLocks noChangeArrowheads="1"/>
                </p:cNvSpPr>
                <p:nvPr/>
              </p:nvSpPr>
              <p:spPr bwMode="auto">
                <a:xfrm>
                  <a:off x="434" y="338"/>
                  <a:ext cx="30" cy="3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56" name="Freeform 154"/>
                <p:cNvSpPr>
                  <a:spLocks noEditPoints="1"/>
                </p:cNvSpPr>
                <p:nvPr/>
              </p:nvSpPr>
              <p:spPr bwMode="auto">
                <a:xfrm>
                  <a:off x="434" y="264"/>
                  <a:ext cx="30" cy="40"/>
                </a:xfrm>
                <a:custGeom>
                  <a:avLst/>
                  <a:gdLst>
                    <a:gd name="T0" fmla="*/ 0 w 762"/>
                    <a:gd name="T1" fmla="*/ 0 h 1003"/>
                    <a:gd name="T2" fmla="*/ 0 w 762"/>
                    <a:gd name="T3" fmla="*/ 0 h 1003"/>
                    <a:gd name="T4" fmla="*/ 0 w 762"/>
                    <a:gd name="T5" fmla="*/ 0 h 1003"/>
                    <a:gd name="T6" fmla="*/ 0 w 762"/>
                    <a:gd name="T7" fmla="*/ 0 h 1003"/>
                    <a:gd name="T8" fmla="*/ 0 w 762"/>
                    <a:gd name="T9" fmla="*/ 0 h 1003"/>
                    <a:gd name="T10" fmla="*/ 0 w 762"/>
                    <a:gd name="T11" fmla="*/ 0 h 1003"/>
                    <a:gd name="T12" fmla="*/ 0 w 762"/>
                    <a:gd name="T13" fmla="*/ 0 h 1003"/>
                    <a:gd name="T14" fmla="*/ 0 w 762"/>
                    <a:gd name="T15" fmla="*/ 0 h 1003"/>
                    <a:gd name="T16" fmla="*/ 0 w 762"/>
                    <a:gd name="T17" fmla="*/ 0 h 1003"/>
                    <a:gd name="T18" fmla="*/ 0 w 762"/>
                    <a:gd name="T19" fmla="*/ 0 h 1003"/>
                    <a:gd name="T20" fmla="*/ 0 w 762"/>
                    <a:gd name="T21" fmla="*/ 0 h 1003"/>
                    <a:gd name="T22" fmla="*/ 0 w 762"/>
                    <a:gd name="T23" fmla="*/ 0 h 1003"/>
                    <a:gd name="T24" fmla="*/ 0 w 762"/>
                    <a:gd name="T25" fmla="*/ 0 h 1003"/>
                    <a:gd name="T26" fmla="*/ 0 w 762"/>
                    <a:gd name="T27" fmla="*/ 0 h 1003"/>
                    <a:gd name="T28" fmla="*/ 0 w 762"/>
                    <a:gd name="T29" fmla="*/ 0 h 1003"/>
                    <a:gd name="T30" fmla="*/ 0 w 762"/>
                    <a:gd name="T31" fmla="*/ 0 h 1003"/>
                    <a:gd name="T32" fmla="*/ 0 w 762"/>
                    <a:gd name="T33" fmla="*/ 0 h 1003"/>
                    <a:gd name="T34" fmla="*/ 0 w 762"/>
                    <a:gd name="T35" fmla="*/ 0 h 1003"/>
                    <a:gd name="T36" fmla="*/ 0 w 762"/>
                    <a:gd name="T37" fmla="*/ 0 h 1003"/>
                    <a:gd name="T38" fmla="*/ 0 w 762"/>
                    <a:gd name="T39" fmla="*/ 0 h 1003"/>
                    <a:gd name="T40" fmla="*/ 0 w 762"/>
                    <a:gd name="T41" fmla="*/ 0 h 1003"/>
                    <a:gd name="T42" fmla="*/ 0 w 762"/>
                    <a:gd name="T43" fmla="*/ 0 h 1003"/>
                    <a:gd name="T44" fmla="*/ 0 w 762"/>
                    <a:gd name="T45" fmla="*/ 0 h 1003"/>
                    <a:gd name="T46" fmla="*/ 0 w 762"/>
                    <a:gd name="T47" fmla="*/ 0 h 1003"/>
                    <a:gd name="T48" fmla="*/ 0 w 762"/>
                    <a:gd name="T49" fmla="*/ 0 h 1003"/>
                    <a:gd name="T50" fmla="*/ 0 w 762"/>
                    <a:gd name="T51" fmla="*/ 0 h 1003"/>
                    <a:gd name="T52" fmla="*/ 0 w 762"/>
                    <a:gd name="T53" fmla="*/ 0 h 1003"/>
                    <a:gd name="T54" fmla="*/ 0 w 762"/>
                    <a:gd name="T55" fmla="*/ 0 h 1003"/>
                    <a:gd name="T56" fmla="*/ 0 w 762"/>
                    <a:gd name="T57" fmla="*/ 0 h 1003"/>
                    <a:gd name="T58" fmla="*/ 0 w 762"/>
                    <a:gd name="T59" fmla="*/ 0 h 1003"/>
                    <a:gd name="T60" fmla="*/ 0 w 762"/>
                    <a:gd name="T61" fmla="*/ 0 h 1003"/>
                    <a:gd name="T62" fmla="*/ 0 w 762"/>
                    <a:gd name="T63" fmla="*/ 0 h 1003"/>
                    <a:gd name="T64" fmla="*/ 0 w 762"/>
                    <a:gd name="T65" fmla="*/ 0 h 1003"/>
                    <a:gd name="T66" fmla="*/ 0 w 762"/>
                    <a:gd name="T67" fmla="*/ 0 h 1003"/>
                    <a:gd name="T68" fmla="*/ 0 w 762"/>
                    <a:gd name="T69" fmla="*/ 0 h 1003"/>
                    <a:gd name="T70" fmla="*/ 0 w 762"/>
                    <a:gd name="T71" fmla="*/ 0 h 1003"/>
                    <a:gd name="T72" fmla="*/ 0 w 762"/>
                    <a:gd name="T73" fmla="*/ 0 h 1003"/>
                    <a:gd name="T74" fmla="*/ 0 w 762"/>
                    <a:gd name="T75" fmla="*/ 0 h 1003"/>
                    <a:gd name="T76" fmla="*/ 0 w 762"/>
                    <a:gd name="T77" fmla="*/ 0 h 1003"/>
                    <a:gd name="T78" fmla="*/ 0 w 762"/>
                    <a:gd name="T79" fmla="*/ 0 h 1003"/>
                    <a:gd name="T80" fmla="*/ 0 w 762"/>
                    <a:gd name="T81" fmla="*/ 0 h 1003"/>
                    <a:gd name="T82" fmla="*/ 0 w 762"/>
                    <a:gd name="T83" fmla="*/ 0 h 1003"/>
                    <a:gd name="T84" fmla="*/ 0 w 762"/>
                    <a:gd name="T85" fmla="*/ 0 h 1003"/>
                    <a:gd name="T86" fmla="*/ 0 w 762"/>
                    <a:gd name="T87" fmla="*/ 0 h 1003"/>
                    <a:gd name="T88" fmla="*/ 0 w 762"/>
                    <a:gd name="T89" fmla="*/ 0 h 1003"/>
                    <a:gd name="T90" fmla="*/ 0 w 762"/>
                    <a:gd name="T91" fmla="*/ 0 h 1003"/>
                    <a:gd name="T92" fmla="*/ 0 w 762"/>
                    <a:gd name="T93" fmla="*/ 0 h 1003"/>
                    <a:gd name="T94" fmla="*/ 0 w 762"/>
                    <a:gd name="T95" fmla="*/ 0 h 1003"/>
                    <a:gd name="T96" fmla="*/ 0 w 762"/>
                    <a:gd name="T97" fmla="*/ 0 h 1003"/>
                    <a:gd name="T98" fmla="*/ 0 w 762"/>
                    <a:gd name="T99" fmla="*/ 0 h 1003"/>
                    <a:gd name="T100" fmla="*/ 0 w 762"/>
                    <a:gd name="T101" fmla="*/ 0 h 1003"/>
                    <a:gd name="T102" fmla="*/ 0 w 762"/>
                    <a:gd name="T103" fmla="*/ 0 h 1003"/>
                    <a:gd name="T104" fmla="*/ 0 w 762"/>
                    <a:gd name="T105" fmla="*/ 0 h 1003"/>
                    <a:gd name="T106" fmla="*/ 0 w 762"/>
                    <a:gd name="T107" fmla="*/ 0 h 1003"/>
                    <a:gd name="T108" fmla="*/ 0 w 762"/>
                    <a:gd name="T109" fmla="*/ 0 h 1003"/>
                    <a:gd name="T110" fmla="*/ 0 w 762"/>
                    <a:gd name="T111" fmla="*/ 0 h 1003"/>
                    <a:gd name="T112" fmla="*/ 0 w 762"/>
                    <a:gd name="T113" fmla="*/ 0 h 1003"/>
                    <a:gd name="T114" fmla="*/ 0 w 762"/>
                    <a:gd name="T115" fmla="*/ 0 h 1003"/>
                    <a:gd name="T116" fmla="*/ 0 w 762"/>
                    <a:gd name="T117" fmla="*/ 0 h 1003"/>
                    <a:gd name="T118" fmla="*/ 0 w 762"/>
                    <a:gd name="T119" fmla="*/ 0 h 1003"/>
                    <a:gd name="T120" fmla="*/ 0 w 762"/>
                    <a:gd name="T121" fmla="*/ 0 h 100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62"/>
                    <a:gd name="T184" fmla="*/ 0 h 1003"/>
                    <a:gd name="T185" fmla="*/ 762 w 762"/>
                    <a:gd name="T186" fmla="*/ 1003 h 100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62" h="1003">
                      <a:moveTo>
                        <a:pt x="0" y="488"/>
                      </a:moveTo>
                      <a:lnTo>
                        <a:pt x="0" y="1003"/>
                      </a:lnTo>
                      <a:lnTo>
                        <a:pt x="98" y="1003"/>
                      </a:lnTo>
                      <a:lnTo>
                        <a:pt x="98" y="988"/>
                      </a:lnTo>
                      <a:lnTo>
                        <a:pt x="100" y="975"/>
                      </a:lnTo>
                      <a:lnTo>
                        <a:pt x="102" y="961"/>
                      </a:lnTo>
                      <a:lnTo>
                        <a:pt x="105" y="947"/>
                      </a:lnTo>
                      <a:lnTo>
                        <a:pt x="108" y="934"/>
                      </a:lnTo>
                      <a:lnTo>
                        <a:pt x="112" y="922"/>
                      </a:lnTo>
                      <a:lnTo>
                        <a:pt x="117" y="909"/>
                      </a:lnTo>
                      <a:lnTo>
                        <a:pt x="122" y="897"/>
                      </a:lnTo>
                      <a:lnTo>
                        <a:pt x="128" y="885"/>
                      </a:lnTo>
                      <a:lnTo>
                        <a:pt x="135" y="872"/>
                      </a:lnTo>
                      <a:lnTo>
                        <a:pt x="142" y="861"/>
                      </a:lnTo>
                      <a:lnTo>
                        <a:pt x="149" y="851"/>
                      </a:lnTo>
                      <a:lnTo>
                        <a:pt x="157" y="840"/>
                      </a:lnTo>
                      <a:lnTo>
                        <a:pt x="165" y="829"/>
                      </a:lnTo>
                      <a:lnTo>
                        <a:pt x="175" y="820"/>
                      </a:lnTo>
                      <a:lnTo>
                        <a:pt x="184" y="810"/>
                      </a:lnTo>
                      <a:lnTo>
                        <a:pt x="194" y="802"/>
                      </a:lnTo>
                      <a:lnTo>
                        <a:pt x="204" y="793"/>
                      </a:lnTo>
                      <a:lnTo>
                        <a:pt x="214" y="784"/>
                      </a:lnTo>
                      <a:lnTo>
                        <a:pt x="226" y="777"/>
                      </a:lnTo>
                      <a:lnTo>
                        <a:pt x="237" y="770"/>
                      </a:lnTo>
                      <a:lnTo>
                        <a:pt x="249" y="764"/>
                      </a:lnTo>
                      <a:lnTo>
                        <a:pt x="261" y="758"/>
                      </a:lnTo>
                      <a:lnTo>
                        <a:pt x="273" y="753"/>
                      </a:lnTo>
                      <a:lnTo>
                        <a:pt x="286" y="747"/>
                      </a:lnTo>
                      <a:lnTo>
                        <a:pt x="299" y="743"/>
                      </a:lnTo>
                      <a:lnTo>
                        <a:pt x="312" y="739"/>
                      </a:lnTo>
                      <a:lnTo>
                        <a:pt x="325" y="736"/>
                      </a:lnTo>
                      <a:lnTo>
                        <a:pt x="339" y="734"/>
                      </a:lnTo>
                      <a:lnTo>
                        <a:pt x="352" y="732"/>
                      </a:lnTo>
                      <a:lnTo>
                        <a:pt x="366" y="731"/>
                      </a:lnTo>
                      <a:lnTo>
                        <a:pt x="380" y="731"/>
                      </a:lnTo>
                      <a:lnTo>
                        <a:pt x="394" y="731"/>
                      </a:lnTo>
                      <a:lnTo>
                        <a:pt x="408" y="732"/>
                      </a:lnTo>
                      <a:lnTo>
                        <a:pt x="422" y="734"/>
                      </a:lnTo>
                      <a:lnTo>
                        <a:pt x="435" y="736"/>
                      </a:lnTo>
                      <a:lnTo>
                        <a:pt x="448" y="739"/>
                      </a:lnTo>
                      <a:lnTo>
                        <a:pt x="462" y="743"/>
                      </a:lnTo>
                      <a:lnTo>
                        <a:pt x="475" y="747"/>
                      </a:lnTo>
                      <a:lnTo>
                        <a:pt x="487" y="753"/>
                      </a:lnTo>
                      <a:lnTo>
                        <a:pt x="499" y="758"/>
                      </a:lnTo>
                      <a:lnTo>
                        <a:pt x="512" y="764"/>
                      </a:lnTo>
                      <a:lnTo>
                        <a:pt x="523" y="770"/>
                      </a:lnTo>
                      <a:lnTo>
                        <a:pt x="535" y="777"/>
                      </a:lnTo>
                      <a:lnTo>
                        <a:pt x="547" y="784"/>
                      </a:lnTo>
                      <a:lnTo>
                        <a:pt x="557" y="793"/>
                      </a:lnTo>
                      <a:lnTo>
                        <a:pt x="567" y="802"/>
                      </a:lnTo>
                      <a:lnTo>
                        <a:pt x="577" y="810"/>
                      </a:lnTo>
                      <a:lnTo>
                        <a:pt x="587" y="820"/>
                      </a:lnTo>
                      <a:lnTo>
                        <a:pt x="596" y="829"/>
                      </a:lnTo>
                      <a:lnTo>
                        <a:pt x="605" y="840"/>
                      </a:lnTo>
                      <a:lnTo>
                        <a:pt x="612" y="851"/>
                      </a:lnTo>
                      <a:lnTo>
                        <a:pt x="620" y="861"/>
                      </a:lnTo>
                      <a:lnTo>
                        <a:pt x="628" y="872"/>
                      </a:lnTo>
                      <a:lnTo>
                        <a:pt x="634" y="885"/>
                      </a:lnTo>
                      <a:lnTo>
                        <a:pt x="640" y="897"/>
                      </a:lnTo>
                      <a:lnTo>
                        <a:pt x="646" y="909"/>
                      </a:lnTo>
                      <a:lnTo>
                        <a:pt x="650" y="922"/>
                      </a:lnTo>
                      <a:lnTo>
                        <a:pt x="654" y="934"/>
                      </a:lnTo>
                      <a:lnTo>
                        <a:pt x="658" y="947"/>
                      </a:lnTo>
                      <a:lnTo>
                        <a:pt x="661" y="961"/>
                      </a:lnTo>
                      <a:lnTo>
                        <a:pt x="663" y="975"/>
                      </a:lnTo>
                      <a:lnTo>
                        <a:pt x="664" y="988"/>
                      </a:lnTo>
                      <a:lnTo>
                        <a:pt x="665" y="1003"/>
                      </a:lnTo>
                      <a:lnTo>
                        <a:pt x="762" y="1003"/>
                      </a:lnTo>
                      <a:lnTo>
                        <a:pt x="762" y="488"/>
                      </a:lnTo>
                      <a:lnTo>
                        <a:pt x="704" y="488"/>
                      </a:lnTo>
                      <a:lnTo>
                        <a:pt x="704" y="409"/>
                      </a:lnTo>
                      <a:lnTo>
                        <a:pt x="704" y="398"/>
                      </a:lnTo>
                      <a:lnTo>
                        <a:pt x="704" y="387"/>
                      </a:lnTo>
                      <a:lnTo>
                        <a:pt x="703" y="376"/>
                      </a:lnTo>
                      <a:lnTo>
                        <a:pt x="702" y="368"/>
                      </a:lnTo>
                      <a:lnTo>
                        <a:pt x="699" y="361"/>
                      </a:lnTo>
                      <a:lnTo>
                        <a:pt x="695" y="356"/>
                      </a:lnTo>
                      <a:lnTo>
                        <a:pt x="693" y="354"/>
                      </a:lnTo>
                      <a:lnTo>
                        <a:pt x="690" y="352"/>
                      </a:lnTo>
                      <a:lnTo>
                        <a:pt x="687" y="351"/>
                      </a:lnTo>
                      <a:lnTo>
                        <a:pt x="683" y="351"/>
                      </a:lnTo>
                      <a:lnTo>
                        <a:pt x="668" y="351"/>
                      </a:lnTo>
                      <a:lnTo>
                        <a:pt x="663" y="351"/>
                      </a:lnTo>
                      <a:lnTo>
                        <a:pt x="660" y="352"/>
                      </a:lnTo>
                      <a:lnTo>
                        <a:pt x="657" y="354"/>
                      </a:lnTo>
                      <a:lnTo>
                        <a:pt x="655" y="356"/>
                      </a:lnTo>
                      <a:lnTo>
                        <a:pt x="651" y="361"/>
                      </a:lnTo>
                      <a:lnTo>
                        <a:pt x="649" y="368"/>
                      </a:lnTo>
                      <a:lnTo>
                        <a:pt x="648" y="387"/>
                      </a:lnTo>
                      <a:lnTo>
                        <a:pt x="647" y="409"/>
                      </a:lnTo>
                      <a:lnTo>
                        <a:pt x="647" y="414"/>
                      </a:lnTo>
                      <a:lnTo>
                        <a:pt x="560" y="414"/>
                      </a:lnTo>
                      <a:lnTo>
                        <a:pt x="560" y="349"/>
                      </a:lnTo>
                      <a:lnTo>
                        <a:pt x="560" y="326"/>
                      </a:lnTo>
                      <a:lnTo>
                        <a:pt x="560" y="308"/>
                      </a:lnTo>
                      <a:lnTo>
                        <a:pt x="558" y="301"/>
                      </a:lnTo>
                      <a:lnTo>
                        <a:pt x="555" y="294"/>
                      </a:lnTo>
                      <a:lnTo>
                        <a:pt x="553" y="292"/>
                      </a:lnTo>
                      <a:lnTo>
                        <a:pt x="551" y="291"/>
                      </a:lnTo>
                      <a:lnTo>
                        <a:pt x="548" y="290"/>
                      </a:lnTo>
                      <a:lnTo>
                        <a:pt x="544" y="290"/>
                      </a:lnTo>
                      <a:lnTo>
                        <a:pt x="527" y="290"/>
                      </a:lnTo>
                      <a:lnTo>
                        <a:pt x="523" y="290"/>
                      </a:lnTo>
                      <a:lnTo>
                        <a:pt x="520" y="291"/>
                      </a:lnTo>
                      <a:lnTo>
                        <a:pt x="518" y="292"/>
                      </a:lnTo>
                      <a:lnTo>
                        <a:pt x="516" y="294"/>
                      </a:lnTo>
                      <a:lnTo>
                        <a:pt x="513" y="301"/>
                      </a:lnTo>
                      <a:lnTo>
                        <a:pt x="511" y="308"/>
                      </a:lnTo>
                      <a:lnTo>
                        <a:pt x="511" y="326"/>
                      </a:lnTo>
                      <a:lnTo>
                        <a:pt x="511" y="349"/>
                      </a:lnTo>
                      <a:lnTo>
                        <a:pt x="511" y="375"/>
                      </a:lnTo>
                      <a:lnTo>
                        <a:pt x="402" y="375"/>
                      </a:lnTo>
                      <a:lnTo>
                        <a:pt x="402" y="286"/>
                      </a:lnTo>
                      <a:lnTo>
                        <a:pt x="403" y="264"/>
                      </a:lnTo>
                      <a:lnTo>
                        <a:pt x="403" y="245"/>
                      </a:lnTo>
                      <a:lnTo>
                        <a:pt x="401" y="238"/>
                      </a:lnTo>
                      <a:lnTo>
                        <a:pt x="399" y="233"/>
                      </a:lnTo>
                      <a:lnTo>
                        <a:pt x="397" y="231"/>
                      </a:lnTo>
                      <a:lnTo>
                        <a:pt x="394" y="229"/>
                      </a:lnTo>
                      <a:lnTo>
                        <a:pt x="391" y="228"/>
                      </a:lnTo>
                      <a:lnTo>
                        <a:pt x="388" y="228"/>
                      </a:lnTo>
                      <a:lnTo>
                        <a:pt x="371" y="228"/>
                      </a:lnTo>
                      <a:lnTo>
                        <a:pt x="367" y="228"/>
                      </a:lnTo>
                      <a:lnTo>
                        <a:pt x="364" y="229"/>
                      </a:lnTo>
                      <a:lnTo>
                        <a:pt x="361" y="231"/>
                      </a:lnTo>
                      <a:lnTo>
                        <a:pt x="359" y="233"/>
                      </a:lnTo>
                      <a:lnTo>
                        <a:pt x="356" y="238"/>
                      </a:lnTo>
                      <a:lnTo>
                        <a:pt x="354" y="245"/>
                      </a:lnTo>
                      <a:lnTo>
                        <a:pt x="353" y="264"/>
                      </a:lnTo>
                      <a:lnTo>
                        <a:pt x="353" y="286"/>
                      </a:lnTo>
                      <a:lnTo>
                        <a:pt x="353" y="375"/>
                      </a:lnTo>
                      <a:lnTo>
                        <a:pt x="249" y="375"/>
                      </a:lnTo>
                      <a:lnTo>
                        <a:pt x="249" y="349"/>
                      </a:lnTo>
                      <a:lnTo>
                        <a:pt x="249" y="326"/>
                      </a:lnTo>
                      <a:lnTo>
                        <a:pt x="249" y="308"/>
                      </a:lnTo>
                      <a:lnTo>
                        <a:pt x="247" y="301"/>
                      </a:lnTo>
                      <a:lnTo>
                        <a:pt x="244" y="294"/>
                      </a:lnTo>
                      <a:lnTo>
                        <a:pt x="242" y="292"/>
                      </a:lnTo>
                      <a:lnTo>
                        <a:pt x="240" y="291"/>
                      </a:lnTo>
                      <a:lnTo>
                        <a:pt x="236" y="290"/>
                      </a:lnTo>
                      <a:lnTo>
                        <a:pt x="233" y="290"/>
                      </a:lnTo>
                      <a:lnTo>
                        <a:pt x="217" y="290"/>
                      </a:lnTo>
                      <a:lnTo>
                        <a:pt x="212" y="290"/>
                      </a:lnTo>
                      <a:lnTo>
                        <a:pt x="209" y="291"/>
                      </a:lnTo>
                      <a:lnTo>
                        <a:pt x="207" y="292"/>
                      </a:lnTo>
                      <a:lnTo>
                        <a:pt x="204" y="294"/>
                      </a:lnTo>
                      <a:lnTo>
                        <a:pt x="201" y="301"/>
                      </a:lnTo>
                      <a:lnTo>
                        <a:pt x="199" y="308"/>
                      </a:lnTo>
                      <a:lnTo>
                        <a:pt x="198" y="326"/>
                      </a:lnTo>
                      <a:lnTo>
                        <a:pt x="199" y="349"/>
                      </a:lnTo>
                      <a:lnTo>
                        <a:pt x="199" y="414"/>
                      </a:lnTo>
                      <a:lnTo>
                        <a:pt x="108" y="414"/>
                      </a:lnTo>
                      <a:lnTo>
                        <a:pt x="108" y="409"/>
                      </a:lnTo>
                      <a:lnTo>
                        <a:pt x="108" y="387"/>
                      </a:lnTo>
                      <a:lnTo>
                        <a:pt x="108" y="368"/>
                      </a:lnTo>
                      <a:lnTo>
                        <a:pt x="107" y="361"/>
                      </a:lnTo>
                      <a:lnTo>
                        <a:pt x="104" y="356"/>
                      </a:lnTo>
                      <a:lnTo>
                        <a:pt x="103" y="354"/>
                      </a:lnTo>
                      <a:lnTo>
                        <a:pt x="100" y="352"/>
                      </a:lnTo>
                      <a:lnTo>
                        <a:pt x="97" y="351"/>
                      </a:lnTo>
                      <a:lnTo>
                        <a:pt x="93" y="351"/>
                      </a:lnTo>
                      <a:lnTo>
                        <a:pt x="77" y="351"/>
                      </a:lnTo>
                      <a:lnTo>
                        <a:pt x="73" y="351"/>
                      </a:lnTo>
                      <a:lnTo>
                        <a:pt x="70" y="352"/>
                      </a:lnTo>
                      <a:lnTo>
                        <a:pt x="67" y="354"/>
                      </a:lnTo>
                      <a:lnTo>
                        <a:pt x="65" y="356"/>
                      </a:lnTo>
                      <a:lnTo>
                        <a:pt x="62" y="361"/>
                      </a:lnTo>
                      <a:lnTo>
                        <a:pt x="60" y="368"/>
                      </a:lnTo>
                      <a:lnTo>
                        <a:pt x="59" y="387"/>
                      </a:lnTo>
                      <a:lnTo>
                        <a:pt x="59" y="409"/>
                      </a:lnTo>
                      <a:lnTo>
                        <a:pt x="59" y="488"/>
                      </a:lnTo>
                      <a:lnTo>
                        <a:pt x="0" y="488"/>
                      </a:lnTo>
                      <a:close/>
                      <a:moveTo>
                        <a:pt x="52" y="625"/>
                      </a:moveTo>
                      <a:lnTo>
                        <a:pt x="50" y="694"/>
                      </a:lnTo>
                      <a:lnTo>
                        <a:pt x="50" y="771"/>
                      </a:lnTo>
                      <a:lnTo>
                        <a:pt x="53" y="769"/>
                      </a:lnTo>
                      <a:lnTo>
                        <a:pt x="70" y="753"/>
                      </a:lnTo>
                      <a:lnTo>
                        <a:pt x="87" y="737"/>
                      </a:lnTo>
                      <a:lnTo>
                        <a:pt x="105" y="724"/>
                      </a:lnTo>
                      <a:lnTo>
                        <a:pt x="124" y="711"/>
                      </a:lnTo>
                      <a:lnTo>
                        <a:pt x="143" y="699"/>
                      </a:lnTo>
                      <a:lnTo>
                        <a:pt x="162" y="689"/>
                      </a:lnTo>
                      <a:lnTo>
                        <a:pt x="183" y="680"/>
                      </a:lnTo>
                      <a:lnTo>
                        <a:pt x="203" y="672"/>
                      </a:lnTo>
                      <a:lnTo>
                        <a:pt x="224" y="664"/>
                      </a:lnTo>
                      <a:lnTo>
                        <a:pt x="245" y="658"/>
                      </a:lnTo>
                      <a:lnTo>
                        <a:pt x="267" y="653"/>
                      </a:lnTo>
                      <a:lnTo>
                        <a:pt x="288" y="649"/>
                      </a:lnTo>
                      <a:lnTo>
                        <a:pt x="310" y="645"/>
                      </a:lnTo>
                      <a:lnTo>
                        <a:pt x="332" y="643"/>
                      </a:lnTo>
                      <a:lnTo>
                        <a:pt x="354" y="642"/>
                      </a:lnTo>
                      <a:lnTo>
                        <a:pt x="376" y="641"/>
                      </a:lnTo>
                      <a:lnTo>
                        <a:pt x="399" y="642"/>
                      </a:lnTo>
                      <a:lnTo>
                        <a:pt x="423" y="643"/>
                      </a:lnTo>
                      <a:lnTo>
                        <a:pt x="445" y="646"/>
                      </a:lnTo>
                      <a:lnTo>
                        <a:pt x="468" y="649"/>
                      </a:lnTo>
                      <a:lnTo>
                        <a:pt x="490" y="654"/>
                      </a:lnTo>
                      <a:lnTo>
                        <a:pt x="512" y="659"/>
                      </a:lnTo>
                      <a:lnTo>
                        <a:pt x="533" y="665"/>
                      </a:lnTo>
                      <a:lnTo>
                        <a:pt x="555" y="674"/>
                      </a:lnTo>
                      <a:lnTo>
                        <a:pt x="576" y="682"/>
                      </a:lnTo>
                      <a:lnTo>
                        <a:pt x="597" y="692"/>
                      </a:lnTo>
                      <a:lnTo>
                        <a:pt x="617" y="703"/>
                      </a:lnTo>
                      <a:lnTo>
                        <a:pt x="637" y="716"/>
                      </a:lnTo>
                      <a:lnTo>
                        <a:pt x="655" y="729"/>
                      </a:lnTo>
                      <a:lnTo>
                        <a:pt x="674" y="744"/>
                      </a:lnTo>
                      <a:lnTo>
                        <a:pt x="692" y="761"/>
                      </a:lnTo>
                      <a:lnTo>
                        <a:pt x="710" y="778"/>
                      </a:lnTo>
                      <a:lnTo>
                        <a:pt x="710" y="633"/>
                      </a:lnTo>
                      <a:lnTo>
                        <a:pt x="709" y="633"/>
                      </a:lnTo>
                      <a:lnTo>
                        <a:pt x="691" y="615"/>
                      </a:lnTo>
                      <a:lnTo>
                        <a:pt x="674" y="599"/>
                      </a:lnTo>
                      <a:lnTo>
                        <a:pt x="655" y="584"/>
                      </a:lnTo>
                      <a:lnTo>
                        <a:pt x="637" y="571"/>
                      </a:lnTo>
                      <a:lnTo>
                        <a:pt x="616" y="560"/>
                      </a:lnTo>
                      <a:lnTo>
                        <a:pt x="597" y="549"/>
                      </a:lnTo>
                      <a:lnTo>
                        <a:pt x="575" y="539"/>
                      </a:lnTo>
                      <a:lnTo>
                        <a:pt x="555" y="530"/>
                      </a:lnTo>
                      <a:lnTo>
                        <a:pt x="533" y="523"/>
                      </a:lnTo>
                      <a:lnTo>
                        <a:pt x="512" y="517"/>
                      </a:lnTo>
                      <a:lnTo>
                        <a:pt x="489" y="511"/>
                      </a:lnTo>
                      <a:lnTo>
                        <a:pt x="467" y="507"/>
                      </a:lnTo>
                      <a:lnTo>
                        <a:pt x="444" y="503"/>
                      </a:lnTo>
                      <a:lnTo>
                        <a:pt x="422" y="500"/>
                      </a:lnTo>
                      <a:lnTo>
                        <a:pt x="399" y="499"/>
                      </a:lnTo>
                      <a:lnTo>
                        <a:pt x="376" y="498"/>
                      </a:lnTo>
                      <a:lnTo>
                        <a:pt x="355" y="499"/>
                      </a:lnTo>
                      <a:lnTo>
                        <a:pt x="332" y="500"/>
                      </a:lnTo>
                      <a:lnTo>
                        <a:pt x="310" y="503"/>
                      </a:lnTo>
                      <a:lnTo>
                        <a:pt x="288" y="507"/>
                      </a:lnTo>
                      <a:lnTo>
                        <a:pt x="267" y="511"/>
                      </a:lnTo>
                      <a:lnTo>
                        <a:pt x="245" y="516"/>
                      </a:lnTo>
                      <a:lnTo>
                        <a:pt x="224" y="522"/>
                      </a:lnTo>
                      <a:lnTo>
                        <a:pt x="202" y="529"/>
                      </a:lnTo>
                      <a:lnTo>
                        <a:pt x="182" y="537"/>
                      </a:lnTo>
                      <a:lnTo>
                        <a:pt x="161" y="547"/>
                      </a:lnTo>
                      <a:lnTo>
                        <a:pt x="142" y="557"/>
                      </a:lnTo>
                      <a:lnTo>
                        <a:pt x="122" y="568"/>
                      </a:lnTo>
                      <a:lnTo>
                        <a:pt x="104" y="580"/>
                      </a:lnTo>
                      <a:lnTo>
                        <a:pt x="85" y="595"/>
                      </a:lnTo>
                      <a:lnTo>
                        <a:pt x="68" y="609"/>
                      </a:lnTo>
                      <a:lnTo>
                        <a:pt x="52" y="625"/>
                      </a:lnTo>
                      <a:close/>
                      <a:moveTo>
                        <a:pt x="762" y="136"/>
                      </a:moveTo>
                      <a:lnTo>
                        <a:pt x="380" y="0"/>
                      </a:lnTo>
                      <a:lnTo>
                        <a:pt x="0" y="136"/>
                      </a:lnTo>
                      <a:lnTo>
                        <a:pt x="0" y="464"/>
                      </a:lnTo>
                      <a:lnTo>
                        <a:pt x="37" y="464"/>
                      </a:lnTo>
                      <a:lnTo>
                        <a:pt x="37" y="382"/>
                      </a:lnTo>
                      <a:lnTo>
                        <a:pt x="38" y="369"/>
                      </a:lnTo>
                      <a:lnTo>
                        <a:pt x="40" y="358"/>
                      </a:lnTo>
                      <a:lnTo>
                        <a:pt x="44" y="348"/>
                      </a:lnTo>
                      <a:lnTo>
                        <a:pt x="49" y="338"/>
                      </a:lnTo>
                      <a:lnTo>
                        <a:pt x="55" y="331"/>
                      </a:lnTo>
                      <a:lnTo>
                        <a:pt x="62" y="325"/>
                      </a:lnTo>
                      <a:lnTo>
                        <a:pt x="65" y="323"/>
                      </a:lnTo>
                      <a:lnTo>
                        <a:pt x="69" y="322"/>
                      </a:lnTo>
                      <a:lnTo>
                        <a:pt x="73" y="321"/>
                      </a:lnTo>
                      <a:lnTo>
                        <a:pt x="77" y="321"/>
                      </a:lnTo>
                      <a:lnTo>
                        <a:pt x="93" y="321"/>
                      </a:lnTo>
                      <a:lnTo>
                        <a:pt x="97" y="321"/>
                      </a:lnTo>
                      <a:lnTo>
                        <a:pt x="101" y="322"/>
                      </a:lnTo>
                      <a:lnTo>
                        <a:pt x="105" y="323"/>
                      </a:lnTo>
                      <a:lnTo>
                        <a:pt x="108" y="325"/>
                      </a:lnTo>
                      <a:lnTo>
                        <a:pt x="115" y="331"/>
                      </a:lnTo>
                      <a:lnTo>
                        <a:pt x="120" y="338"/>
                      </a:lnTo>
                      <a:lnTo>
                        <a:pt x="125" y="348"/>
                      </a:lnTo>
                      <a:lnTo>
                        <a:pt x="128" y="358"/>
                      </a:lnTo>
                      <a:lnTo>
                        <a:pt x="131" y="369"/>
                      </a:lnTo>
                      <a:lnTo>
                        <a:pt x="132" y="382"/>
                      </a:lnTo>
                      <a:lnTo>
                        <a:pt x="132" y="390"/>
                      </a:lnTo>
                      <a:lnTo>
                        <a:pt x="178" y="390"/>
                      </a:lnTo>
                      <a:lnTo>
                        <a:pt x="178" y="318"/>
                      </a:lnTo>
                      <a:lnTo>
                        <a:pt x="179" y="306"/>
                      </a:lnTo>
                      <a:lnTo>
                        <a:pt x="181" y="294"/>
                      </a:lnTo>
                      <a:lnTo>
                        <a:pt x="184" y="284"/>
                      </a:lnTo>
                      <a:lnTo>
                        <a:pt x="189" y="275"/>
                      </a:lnTo>
                      <a:lnTo>
                        <a:pt x="195" y="268"/>
                      </a:lnTo>
                      <a:lnTo>
                        <a:pt x="201" y="262"/>
                      </a:lnTo>
                      <a:lnTo>
                        <a:pt x="205" y="260"/>
                      </a:lnTo>
                      <a:lnTo>
                        <a:pt x="208" y="259"/>
                      </a:lnTo>
                      <a:lnTo>
                        <a:pt x="212" y="257"/>
                      </a:lnTo>
                      <a:lnTo>
                        <a:pt x="217" y="257"/>
                      </a:lnTo>
                      <a:lnTo>
                        <a:pt x="233" y="257"/>
                      </a:lnTo>
                      <a:lnTo>
                        <a:pt x="237" y="257"/>
                      </a:lnTo>
                      <a:lnTo>
                        <a:pt x="241" y="259"/>
                      </a:lnTo>
                      <a:lnTo>
                        <a:pt x="244" y="260"/>
                      </a:lnTo>
                      <a:lnTo>
                        <a:pt x="248" y="262"/>
                      </a:lnTo>
                      <a:lnTo>
                        <a:pt x="254" y="268"/>
                      </a:lnTo>
                      <a:lnTo>
                        <a:pt x="261" y="275"/>
                      </a:lnTo>
                      <a:lnTo>
                        <a:pt x="265" y="284"/>
                      </a:lnTo>
                      <a:lnTo>
                        <a:pt x="269" y="294"/>
                      </a:lnTo>
                      <a:lnTo>
                        <a:pt x="271" y="306"/>
                      </a:lnTo>
                      <a:lnTo>
                        <a:pt x="272" y="318"/>
                      </a:lnTo>
                      <a:lnTo>
                        <a:pt x="272" y="351"/>
                      </a:lnTo>
                      <a:lnTo>
                        <a:pt x="332" y="351"/>
                      </a:lnTo>
                      <a:lnTo>
                        <a:pt x="332" y="253"/>
                      </a:lnTo>
                      <a:lnTo>
                        <a:pt x="332" y="241"/>
                      </a:lnTo>
                      <a:lnTo>
                        <a:pt x="335" y="230"/>
                      </a:lnTo>
                      <a:lnTo>
                        <a:pt x="339" y="220"/>
                      </a:lnTo>
                      <a:lnTo>
                        <a:pt x="344" y="210"/>
                      </a:lnTo>
                      <a:lnTo>
                        <a:pt x="349" y="202"/>
                      </a:lnTo>
                      <a:lnTo>
                        <a:pt x="356" y="197"/>
                      </a:lnTo>
                      <a:lnTo>
                        <a:pt x="359" y="195"/>
                      </a:lnTo>
                      <a:lnTo>
                        <a:pt x="363" y="193"/>
                      </a:lnTo>
                      <a:lnTo>
                        <a:pt x="367" y="193"/>
                      </a:lnTo>
                      <a:lnTo>
                        <a:pt x="371" y="192"/>
                      </a:lnTo>
                      <a:lnTo>
                        <a:pt x="388" y="192"/>
                      </a:lnTo>
                      <a:lnTo>
                        <a:pt x="391" y="193"/>
                      </a:lnTo>
                      <a:lnTo>
                        <a:pt x="395" y="193"/>
                      </a:lnTo>
                      <a:lnTo>
                        <a:pt x="399" y="195"/>
                      </a:lnTo>
                      <a:lnTo>
                        <a:pt x="402" y="197"/>
                      </a:lnTo>
                      <a:lnTo>
                        <a:pt x="409" y="202"/>
                      </a:lnTo>
                      <a:lnTo>
                        <a:pt x="415" y="210"/>
                      </a:lnTo>
                      <a:lnTo>
                        <a:pt x="419" y="220"/>
                      </a:lnTo>
                      <a:lnTo>
                        <a:pt x="424" y="230"/>
                      </a:lnTo>
                      <a:lnTo>
                        <a:pt x="426" y="241"/>
                      </a:lnTo>
                      <a:lnTo>
                        <a:pt x="427" y="253"/>
                      </a:lnTo>
                      <a:lnTo>
                        <a:pt x="427" y="351"/>
                      </a:lnTo>
                      <a:lnTo>
                        <a:pt x="488" y="351"/>
                      </a:lnTo>
                      <a:lnTo>
                        <a:pt x="488" y="318"/>
                      </a:lnTo>
                      <a:lnTo>
                        <a:pt x="489" y="306"/>
                      </a:lnTo>
                      <a:lnTo>
                        <a:pt x="491" y="294"/>
                      </a:lnTo>
                      <a:lnTo>
                        <a:pt x="495" y="284"/>
                      </a:lnTo>
                      <a:lnTo>
                        <a:pt x="499" y="275"/>
                      </a:lnTo>
                      <a:lnTo>
                        <a:pt x="506" y="268"/>
                      </a:lnTo>
                      <a:lnTo>
                        <a:pt x="512" y="262"/>
                      </a:lnTo>
                      <a:lnTo>
                        <a:pt x="516" y="260"/>
                      </a:lnTo>
                      <a:lnTo>
                        <a:pt x="519" y="259"/>
                      </a:lnTo>
                      <a:lnTo>
                        <a:pt x="523" y="257"/>
                      </a:lnTo>
                      <a:lnTo>
                        <a:pt x="527" y="257"/>
                      </a:lnTo>
                      <a:lnTo>
                        <a:pt x="544" y="257"/>
                      </a:lnTo>
                      <a:lnTo>
                        <a:pt x="548" y="257"/>
                      </a:lnTo>
                      <a:lnTo>
                        <a:pt x="552" y="259"/>
                      </a:lnTo>
                      <a:lnTo>
                        <a:pt x="555" y="260"/>
                      </a:lnTo>
                      <a:lnTo>
                        <a:pt x="559" y="262"/>
                      </a:lnTo>
                      <a:lnTo>
                        <a:pt x="565" y="268"/>
                      </a:lnTo>
                      <a:lnTo>
                        <a:pt x="571" y="275"/>
                      </a:lnTo>
                      <a:lnTo>
                        <a:pt x="575" y="284"/>
                      </a:lnTo>
                      <a:lnTo>
                        <a:pt x="579" y="294"/>
                      </a:lnTo>
                      <a:lnTo>
                        <a:pt x="581" y="306"/>
                      </a:lnTo>
                      <a:lnTo>
                        <a:pt x="582" y="318"/>
                      </a:lnTo>
                      <a:lnTo>
                        <a:pt x="582" y="390"/>
                      </a:lnTo>
                      <a:lnTo>
                        <a:pt x="628" y="390"/>
                      </a:lnTo>
                      <a:lnTo>
                        <a:pt x="628" y="382"/>
                      </a:lnTo>
                      <a:lnTo>
                        <a:pt x="629" y="369"/>
                      </a:lnTo>
                      <a:lnTo>
                        <a:pt x="631" y="358"/>
                      </a:lnTo>
                      <a:lnTo>
                        <a:pt x="635" y="348"/>
                      </a:lnTo>
                      <a:lnTo>
                        <a:pt x="640" y="338"/>
                      </a:lnTo>
                      <a:lnTo>
                        <a:pt x="645" y="331"/>
                      </a:lnTo>
                      <a:lnTo>
                        <a:pt x="652" y="325"/>
                      </a:lnTo>
                      <a:lnTo>
                        <a:pt x="655" y="323"/>
                      </a:lnTo>
                      <a:lnTo>
                        <a:pt x="659" y="322"/>
                      </a:lnTo>
                      <a:lnTo>
                        <a:pt x="663" y="321"/>
                      </a:lnTo>
                      <a:lnTo>
                        <a:pt x="668" y="321"/>
                      </a:lnTo>
                      <a:lnTo>
                        <a:pt x="683" y="321"/>
                      </a:lnTo>
                      <a:lnTo>
                        <a:pt x="687" y="321"/>
                      </a:lnTo>
                      <a:lnTo>
                        <a:pt x="691" y="322"/>
                      </a:lnTo>
                      <a:lnTo>
                        <a:pt x="695" y="323"/>
                      </a:lnTo>
                      <a:lnTo>
                        <a:pt x="698" y="325"/>
                      </a:lnTo>
                      <a:lnTo>
                        <a:pt x="705" y="331"/>
                      </a:lnTo>
                      <a:lnTo>
                        <a:pt x="711" y="338"/>
                      </a:lnTo>
                      <a:lnTo>
                        <a:pt x="716" y="348"/>
                      </a:lnTo>
                      <a:lnTo>
                        <a:pt x="719" y="358"/>
                      </a:lnTo>
                      <a:lnTo>
                        <a:pt x="722" y="369"/>
                      </a:lnTo>
                      <a:lnTo>
                        <a:pt x="722" y="382"/>
                      </a:lnTo>
                      <a:lnTo>
                        <a:pt x="722" y="464"/>
                      </a:lnTo>
                      <a:lnTo>
                        <a:pt x="762" y="464"/>
                      </a:lnTo>
                      <a:lnTo>
                        <a:pt x="762" y="136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7" name="Freeform 155"/>
                <p:cNvSpPr>
                  <a:spLocks/>
                </p:cNvSpPr>
                <p:nvPr/>
              </p:nvSpPr>
              <p:spPr bwMode="auto">
                <a:xfrm>
                  <a:off x="437" y="284"/>
                  <a:ext cx="24" cy="9"/>
                </a:xfrm>
                <a:custGeom>
                  <a:avLst/>
                  <a:gdLst>
                    <a:gd name="T0" fmla="*/ 0 w 612"/>
                    <a:gd name="T1" fmla="*/ 0 h 202"/>
                    <a:gd name="T2" fmla="*/ 0 w 612"/>
                    <a:gd name="T3" fmla="*/ 0 h 202"/>
                    <a:gd name="T4" fmla="*/ 0 w 612"/>
                    <a:gd name="T5" fmla="*/ 0 h 202"/>
                    <a:gd name="T6" fmla="*/ 0 w 612"/>
                    <a:gd name="T7" fmla="*/ 0 h 202"/>
                    <a:gd name="T8" fmla="*/ 0 w 612"/>
                    <a:gd name="T9" fmla="*/ 0 h 202"/>
                    <a:gd name="T10" fmla="*/ 0 w 612"/>
                    <a:gd name="T11" fmla="*/ 0 h 202"/>
                    <a:gd name="T12" fmla="*/ 0 w 612"/>
                    <a:gd name="T13" fmla="*/ 0 h 202"/>
                    <a:gd name="T14" fmla="*/ 0 w 612"/>
                    <a:gd name="T15" fmla="*/ 0 h 202"/>
                    <a:gd name="T16" fmla="*/ 0 w 612"/>
                    <a:gd name="T17" fmla="*/ 0 h 202"/>
                    <a:gd name="T18" fmla="*/ 0 w 612"/>
                    <a:gd name="T19" fmla="*/ 0 h 202"/>
                    <a:gd name="T20" fmla="*/ 0 w 612"/>
                    <a:gd name="T21" fmla="*/ 0 h 202"/>
                    <a:gd name="T22" fmla="*/ 0 w 612"/>
                    <a:gd name="T23" fmla="*/ 0 h 202"/>
                    <a:gd name="T24" fmla="*/ 0 w 612"/>
                    <a:gd name="T25" fmla="*/ 0 h 202"/>
                    <a:gd name="T26" fmla="*/ 0 w 612"/>
                    <a:gd name="T27" fmla="*/ 0 h 202"/>
                    <a:gd name="T28" fmla="*/ 0 w 612"/>
                    <a:gd name="T29" fmla="*/ 0 h 202"/>
                    <a:gd name="T30" fmla="*/ 0 w 612"/>
                    <a:gd name="T31" fmla="*/ 0 h 202"/>
                    <a:gd name="T32" fmla="*/ 0 w 612"/>
                    <a:gd name="T33" fmla="*/ 0 h 202"/>
                    <a:gd name="T34" fmla="*/ 0 w 612"/>
                    <a:gd name="T35" fmla="*/ 0 h 202"/>
                    <a:gd name="T36" fmla="*/ 0 w 612"/>
                    <a:gd name="T37" fmla="*/ 0 h 202"/>
                    <a:gd name="T38" fmla="*/ 0 w 612"/>
                    <a:gd name="T39" fmla="*/ 0 h 202"/>
                    <a:gd name="T40" fmla="*/ 0 w 612"/>
                    <a:gd name="T41" fmla="*/ 0 h 202"/>
                    <a:gd name="T42" fmla="*/ 0 w 612"/>
                    <a:gd name="T43" fmla="*/ 0 h 202"/>
                    <a:gd name="T44" fmla="*/ 0 w 612"/>
                    <a:gd name="T45" fmla="*/ 0 h 202"/>
                    <a:gd name="T46" fmla="*/ 0 w 612"/>
                    <a:gd name="T47" fmla="*/ 0 h 202"/>
                    <a:gd name="T48" fmla="*/ 0 w 612"/>
                    <a:gd name="T49" fmla="*/ 0 h 202"/>
                    <a:gd name="T50" fmla="*/ 0 w 612"/>
                    <a:gd name="T51" fmla="*/ 0 h 202"/>
                    <a:gd name="T52" fmla="*/ 0 w 612"/>
                    <a:gd name="T53" fmla="*/ 0 h 202"/>
                    <a:gd name="T54" fmla="*/ 0 w 612"/>
                    <a:gd name="T55" fmla="*/ 0 h 202"/>
                    <a:gd name="T56" fmla="*/ 0 w 612"/>
                    <a:gd name="T57" fmla="*/ 0 h 202"/>
                    <a:gd name="T58" fmla="*/ 0 w 612"/>
                    <a:gd name="T59" fmla="*/ 0 h 202"/>
                    <a:gd name="T60" fmla="*/ 0 w 612"/>
                    <a:gd name="T61" fmla="*/ 0 h 202"/>
                    <a:gd name="T62" fmla="*/ 0 w 612"/>
                    <a:gd name="T63" fmla="*/ 0 h 202"/>
                    <a:gd name="T64" fmla="*/ 0 w 612"/>
                    <a:gd name="T65" fmla="*/ 0 h 202"/>
                    <a:gd name="T66" fmla="*/ 0 w 612"/>
                    <a:gd name="T67" fmla="*/ 0 h 202"/>
                    <a:gd name="T68" fmla="*/ 0 w 612"/>
                    <a:gd name="T69" fmla="*/ 0 h 202"/>
                    <a:gd name="T70" fmla="*/ 0 w 612"/>
                    <a:gd name="T71" fmla="*/ 0 h 202"/>
                    <a:gd name="T72" fmla="*/ 0 w 612"/>
                    <a:gd name="T73" fmla="*/ 0 h 202"/>
                    <a:gd name="T74" fmla="*/ 0 w 612"/>
                    <a:gd name="T75" fmla="*/ 0 h 202"/>
                    <a:gd name="T76" fmla="*/ 0 w 612"/>
                    <a:gd name="T77" fmla="*/ 0 h 202"/>
                    <a:gd name="T78" fmla="*/ 0 w 612"/>
                    <a:gd name="T79" fmla="*/ 0 h 202"/>
                    <a:gd name="T80" fmla="*/ 0 w 612"/>
                    <a:gd name="T81" fmla="*/ 0 h 202"/>
                    <a:gd name="T82" fmla="*/ 0 w 612"/>
                    <a:gd name="T83" fmla="*/ 0 h 202"/>
                    <a:gd name="T84" fmla="*/ 0 w 612"/>
                    <a:gd name="T85" fmla="*/ 0 h 202"/>
                    <a:gd name="T86" fmla="*/ 0 w 612"/>
                    <a:gd name="T87" fmla="*/ 0 h 202"/>
                    <a:gd name="T88" fmla="*/ 0 w 612"/>
                    <a:gd name="T89" fmla="*/ 0 h 202"/>
                    <a:gd name="T90" fmla="*/ 0 w 612"/>
                    <a:gd name="T91" fmla="*/ 0 h 202"/>
                    <a:gd name="T92" fmla="*/ 0 w 612"/>
                    <a:gd name="T93" fmla="*/ 0 h 202"/>
                    <a:gd name="T94" fmla="*/ 0 w 612"/>
                    <a:gd name="T95" fmla="*/ 0 h 202"/>
                    <a:gd name="T96" fmla="*/ 0 w 612"/>
                    <a:gd name="T97" fmla="*/ 0 h 202"/>
                    <a:gd name="T98" fmla="*/ 0 w 612"/>
                    <a:gd name="T99" fmla="*/ 0 h 202"/>
                    <a:gd name="T100" fmla="*/ 0 w 612"/>
                    <a:gd name="T101" fmla="*/ 0 h 202"/>
                    <a:gd name="T102" fmla="*/ 0 w 612"/>
                    <a:gd name="T103" fmla="*/ 0 h 202"/>
                    <a:gd name="T104" fmla="*/ 0 w 612"/>
                    <a:gd name="T105" fmla="*/ 0 h 202"/>
                    <a:gd name="T106" fmla="*/ 0 w 612"/>
                    <a:gd name="T107" fmla="*/ 0 h 202"/>
                    <a:gd name="T108" fmla="*/ 0 w 612"/>
                    <a:gd name="T109" fmla="*/ 0 h 202"/>
                    <a:gd name="T110" fmla="*/ 0 w 612"/>
                    <a:gd name="T111" fmla="*/ 0 h 202"/>
                    <a:gd name="T112" fmla="*/ 0 w 612"/>
                    <a:gd name="T113" fmla="*/ 0 h 202"/>
                    <a:gd name="T114" fmla="*/ 0 w 612"/>
                    <a:gd name="T115" fmla="*/ 0 h 202"/>
                    <a:gd name="T116" fmla="*/ 0 w 612"/>
                    <a:gd name="T117" fmla="*/ 0 h 202"/>
                    <a:gd name="T118" fmla="*/ 0 w 612"/>
                    <a:gd name="T119" fmla="*/ 0 h 202"/>
                    <a:gd name="T120" fmla="*/ 0 w 612"/>
                    <a:gd name="T121" fmla="*/ 0 h 202"/>
                    <a:gd name="T122" fmla="*/ 0 w 612"/>
                    <a:gd name="T123" fmla="*/ 0 h 20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12"/>
                    <a:gd name="T187" fmla="*/ 0 h 202"/>
                    <a:gd name="T188" fmla="*/ 612 w 612"/>
                    <a:gd name="T189" fmla="*/ 202 h 20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12" h="202">
                      <a:moveTo>
                        <a:pt x="143" y="120"/>
                      </a:moveTo>
                      <a:lnTo>
                        <a:pt x="154" y="117"/>
                      </a:lnTo>
                      <a:lnTo>
                        <a:pt x="165" y="114"/>
                      </a:lnTo>
                      <a:lnTo>
                        <a:pt x="176" y="111"/>
                      </a:lnTo>
                      <a:lnTo>
                        <a:pt x="188" y="109"/>
                      </a:lnTo>
                      <a:lnTo>
                        <a:pt x="199" y="106"/>
                      </a:lnTo>
                      <a:lnTo>
                        <a:pt x="210" y="103"/>
                      </a:lnTo>
                      <a:lnTo>
                        <a:pt x="221" y="102"/>
                      </a:lnTo>
                      <a:lnTo>
                        <a:pt x="233" y="100"/>
                      </a:lnTo>
                      <a:lnTo>
                        <a:pt x="244" y="99"/>
                      </a:lnTo>
                      <a:lnTo>
                        <a:pt x="256" y="97"/>
                      </a:lnTo>
                      <a:lnTo>
                        <a:pt x="268" y="97"/>
                      </a:lnTo>
                      <a:lnTo>
                        <a:pt x="279" y="96"/>
                      </a:lnTo>
                      <a:lnTo>
                        <a:pt x="291" y="95"/>
                      </a:lnTo>
                      <a:lnTo>
                        <a:pt x="302" y="95"/>
                      </a:lnTo>
                      <a:lnTo>
                        <a:pt x="315" y="95"/>
                      </a:lnTo>
                      <a:lnTo>
                        <a:pt x="327" y="96"/>
                      </a:lnTo>
                      <a:lnTo>
                        <a:pt x="338" y="97"/>
                      </a:lnTo>
                      <a:lnTo>
                        <a:pt x="351" y="98"/>
                      </a:lnTo>
                      <a:lnTo>
                        <a:pt x="362" y="99"/>
                      </a:lnTo>
                      <a:lnTo>
                        <a:pt x="374" y="100"/>
                      </a:lnTo>
                      <a:lnTo>
                        <a:pt x="385" y="102"/>
                      </a:lnTo>
                      <a:lnTo>
                        <a:pt x="398" y="104"/>
                      </a:lnTo>
                      <a:lnTo>
                        <a:pt x="409" y="107"/>
                      </a:lnTo>
                      <a:lnTo>
                        <a:pt x="421" y="109"/>
                      </a:lnTo>
                      <a:lnTo>
                        <a:pt x="433" y="112"/>
                      </a:lnTo>
                      <a:lnTo>
                        <a:pt x="444" y="115"/>
                      </a:lnTo>
                      <a:lnTo>
                        <a:pt x="455" y="118"/>
                      </a:lnTo>
                      <a:lnTo>
                        <a:pt x="466" y="122"/>
                      </a:lnTo>
                      <a:lnTo>
                        <a:pt x="479" y="126"/>
                      </a:lnTo>
                      <a:lnTo>
                        <a:pt x="489" y="130"/>
                      </a:lnTo>
                      <a:lnTo>
                        <a:pt x="500" y="134"/>
                      </a:lnTo>
                      <a:lnTo>
                        <a:pt x="512" y="139"/>
                      </a:lnTo>
                      <a:lnTo>
                        <a:pt x="523" y="144"/>
                      </a:lnTo>
                      <a:lnTo>
                        <a:pt x="533" y="150"/>
                      </a:lnTo>
                      <a:lnTo>
                        <a:pt x="544" y="156"/>
                      </a:lnTo>
                      <a:lnTo>
                        <a:pt x="555" y="161"/>
                      </a:lnTo>
                      <a:lnTo>
                        <a:pt x="565" y="168"/>
                      </a:lnTo>
                      <a:lnTo>
                        <a:pt x="575" y="174"/>
                      </a:lnTo>
                      <a:lnTo>
                        <a:pt x="585" y="181"/>
                      </a:lnTo>
                      <a:lnTo>
                        <a:pt x="596" y="189"/>
                      </a:lnTo>
                      <a:lnTo>
                        <a:pt x="606" y="197"/>
                      </a:lnTo>
                      <a:lnTo>
                        <a:pt x="612" y="202"/>
                      </a:lnTo>
                      <a:lnTo>
                        <a:pt x="612" y="120"/>
                      </a:lnTo>
                      <a:lnTo>
                        <a:pt x="610" y="118"/>
                      </a:lnTo>
                      <a:lnTo>
                        <a:pt x="602" y="110"/>
                      </a:lnTo>
                      <a:lnTo>
                        <a:pt x="594" y="102"/>
                      </a:lnTo>
                      <a:lnTo>
                        <a:pt x="585" y="95"/>
                      </a:lnTo>
                      <a:lnTo>
                        <a:pt x="576" y="88"/>
                      </a:lnTo>
                      <a:lnTo>
                        <a:pt x="568" y="81"/>
                      </a:lnTo>
                      <a:lnTo>
                        <a:pt x="559" y="75"/>
                      </a:lnTo>
                      <a:lnTo>
                        <a:pt x="549" y="69"/>
                      </a:lnTo>
                      <a:lnTo>
                        <a:pt x="540" y="63"/>
                      </a:lnTo>
                      <a:lnTo>
                        <a:pt x="531" y="57"/>
                      </a:lnTo>
                      <a:lnTo>
                        <a:pt x="522" y="52"/>
                      </a:lnTo>
                      <a:lnTo>
                        <a:pt x="512" y="47"/>
                      </a:lnTo>
                      <a:lnTo>
                        <a:pt x="502" y="43"/>
                      </a:lnTo>
                      <a:lnTo>
                        <a:pt x="492" y="38"/>
                      </a:lnTo>
                      <a:lnTo>
                        <a:pt x="483" y="34"/>
                      </a:lnTo>
                      <a:lnTo>
                        <a:pt x="473" y="30"/>
                      </a:lnTo>
                      <a:lnTo>
                        <a:pt x="462" y="27"/>
                      </a:lnTo>
                      <a:lnTo>
                        <a:pt x="452" y="22"/>
                      </a:lnTo>
                      <a:lnTo>
                        <a:pt x="442" y="19"/>
                      </a:lnTo>
                      <a:lnTo>
                        <a:pt x="432" y="16"/>
                      </a:lnTo>
                      <a:lnTo>
                        <a:pt x="420" y="14"/>
                      </a:lnTo>
                      <a:lnTo>
                        <a:pt x="410" y="11"/>
                      </a:lnTo>
                      <a:lnTo>
                        <a:pt x="400" y="9"/>
                      </a:lnTo>
                      <a:lnTo>
                        <a:pt x="389" y="7"/>
                      </a:lnTo>
                      <a:lnTo>
                        <a:pt x="378" y="6"/>
                      </a:lnTo>
                      <a:lnTo>
                        <a:pt x="367" y="4"/>
                      </a:lnTo>
                      <a:lnTo>
                        <a:pt x="357" y="3"/>
                      </a:lnTo>
                      <a:lnTo>
                        <a:pt x="345" y="2"/>
                      </a:lnTo>
                      <a:lnTo>
                        <a:pt x="335" y="1"/>
                      </a:lnTo>
                      <a:lnTo>
                        <a:pt x="324" y="0"/>
                      </a:lnTo>
                      <a:lnTo>
                        <a:pt x="314" y="0"/>
                      </a:lnTo>
                      <a:lnTo>
                        <a:pt x="302" y="0"/>
                      </a:lnTo>
                      <a:lnTo>
                        <a:pt x="292" y="0"/>
                      </a:lnTo>
                      <a:lnTo>
                        <a:pt x="282" y="0"/>
                      </a:lnTo>
                      <a:lnTo>
                        <a:pt x="271" y="1"/>
                      </a:lnTo>
                      <a:lnTo>
                        <a:pt x="260" y="2"/>
                      </a:lnTo>
                      <a:lnTo>
                        <a:pt x="250" y="3"/>
                      </a:lnTo>
                      <a:lnTo>
                        <a:pt x="239" y="4"/>
                      </a:lnTo>
                      <a:lnTo>
                        <a:pt x="229" y="6"/>
                      </a:lnTo>
                      <a:lnTo>
                        <a:pt x="218" y="7"/>
                      </a:lnTo>
                      <a:lnTo>
                        <a:pt x="207" y="9"/>
                      </a:lnTo>
                      <a:lnTo>
                        <a:pt x="197" y="11"/>
                      </a:lnTo>
                      <a:lnTo>
                        <a:pt x="187" y="13"/>
                      </a:lnTo>
                      <a:lnTo>
                        <a:pt x="176" y="16"/>
                      </a:lnTo>
                      <a:lnTo>
                        <a:pt x="166" y="19"/>
                      </a:lnTo>
                      <a:lnTo>
                        <a:pt x="157" y="21"/>
                      </a:lnTo>
                      <a:lnTo>
                        <a:pt x="147" y="26"/>
                      </a:lnTo>
                      <a:lnTo>
                        <a:pt x="136" y="29"/>
                      </a:lnTo>
                      <a:lnTo>
                        <a:pt x="126" y="33"/>
                      </a:lnTo>
                      <a:lnTo>
                        <a:pt x="117" y="37"/>
                      </a:lnTo>
                      <a:lnTo>
                        <a:pt x="108" y="41"/>
                      </a:lnTo>
                      <a:lnTo>
                        <a:pt x="97" y="45"/>
                      </a:lnTo>
                      <a:lnTo>
                        <a:pt x="88" y="50"/>
                      </a:lnTo>
                      <a:lnTo>
                        <a:pt x="79" y="55"/>
                      </a:lnTo>
                      <a:lnTo>
                        <a:pt x="70" y="60"/>
                      </a:lnTo>
                      <a:lnTo>
                        <a:pt x="61" y="66"/>
                      </a:lnTo>
                      <a:lnTo>
                        <a:pt x="52" y="72"/>
                      </a:lnTo>
                      <a:lnTo>
                        <a:pt x="43" y="78"/>
                      </a:lnTo>
                      <a:lnTo>
                        <a:pt x="35" y="84"/>
                      </a:lnTo>
                      <a:lnTo>
                        <a:pt x="26" y="90"/>
                      </a:lnTo>
                      <a:lnTo>
                        <a:pt x="17" y="97"/>
                      </a:lnTo>
                      <a:lnTo>
                        <a:pt x="9" y="104"/>
                      </a:lnTo>
                      <a:lnTo>
                        <a:pt x="1" y="112"/>
                      </a:lnTo>
                      <a:lnTo>
                        <a:pt x="0" y="113"/>
                      </a:lnTo>
                      <a:lnTo>
                        <a:pt x="0" y="172"/>
                      </a:lnTo>
                      <a:lnTo>
                        <a:pt x="0" y="196"/>
                      </a:lnTo>
                      <a:lnTo>
                        <a:pt x="8" y="190"/>
                      </a:lnTo>
                      <a:lnTo>
                        <a:pt x="17" y="182"/>
                      </a:lnTo>
                      <a:lnTo>
                        <a:pt x="28" y="176"/>
                      </a:lnTo>
                      <a:lnTo>
                        <a:pt x="37" y="169"/>
                      </a:lnTo>
                      <a:lnTo>
                        <a:pt x="47" y="163"/>
                      </a:lnTo>
                      <a:lnTo>
                        <a:pt x="57" y="157"/>
                      </a:lnTo>
                      <a:lnTo>
                        <a:pt x="68" y="152"/>
                      </a:lnTo>
                      <a:lnTo>
                        <a:pt x="78" y="147"/>
                      </a:lnTo>
                      <a:lnTo>
                        <a:pt x="89" y="141"/>
                      </a:lnTo>
                      <a:lnTo>
                        <a:pt x="99" y="136"/>
                      </a:lnTo>
                      <a:lnTo>
                        <a:pt x="110" y="132"/>
                      </a:lnTo>
                      <a:lnTo>
                        <a:pt x="121" y="128"/>
                      </a:lnTo>
                      <a:lnTo>
                        <a:pt x="132" y="124"/>
                      </a:lnTo>
                      <a:lnTo>
                        <a:pt x="143" y="12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8" name="Freeform 156"/>
                <p:cNvSpPr>
                  <a:spLocks noEditPoints="1"/>
                </p:cNvSpPr>
                <p:nvPr/>
              </p:nvSpPr>
              <p:spPr bwMode="auto">
                <a:xfrm>
                  <a:off x="434" y="294"/>
                  <a:ext cx="30" cy="40"/>
                </a:xfrm>
                <a:custGeom>
                  <a:avLst/>
                  <a:gdLst>
                    <a:gd name="T0" fmla="*/ 0 w 765"/>
                    <a:gd name="T1" fmla="*/ 0 h 998"/>
                    <a:gd name="T2" fmla="*/ 0 w 765"/>
                    <a:gd name="T3" fmla="*/ 0 h 998"/>
                    <a:gd name="T4" fmla="*/ 0 w 765"/>
                    <a:gd name="T5" fmla="*/ 0 h 998"/>
                    <a:gd name="T6" fmla="*/ 0 w 765"/>
                    <a:gd name="T7" fmla="*/ 0 h 998"/>
                    <a:gd name="T8" fmla="*/ 0 w 765"/>
                    <a:gd name="T9" fmla="*/ 0 h 998"/>
                    <a:gd name="T10" fmla="*/ 0 w 765"/>
                    <a:gd name="T11" fmla="*/ 0 h 998"/>
                    <a:gd name="T12" fmla="*/ 0 w 765"/>
                    <a:gd name="T13" fmla="*/ 0 h 998"/>
                    <a:gd name="T14" fmla="*/ 0 w 765"/>
                    <a:gd name="T15" fmla="*/ 0 h 998"/>
                    <a:gd name="T16" fmla="*/ 0 w 765"/>
                    <a:gd name="T17" fmla="*/ 0 h 998"/>
                    <a:gd name="T18" fmla="*/ 0 w 765"/>
                    <a:gd name="T19" fmla="*/ 0 h 998"/>
                    <a:gd name="T20" fmla="*/ 0 w 765"/>
                    <a:gd name="T21" fmla="*/ 0 h 998"/>
                    <a:gd name="T22" fmla="*/ 0 w 765"/>
                    <a:gd name="T23" fmla="*/ 0 h 998"/>
                    <a:gd name="T24" fmla="*/ 0 w 765"/>
                    <a:gd name="T25" fmla="*/ 0 h 998"/>
                    <a:gd name="T26" fmla="*/ 0 w 765"/>
                    <a:gd name="T27" fmla="*/ 0 h 998"/>
                    <a:gd name="T28" fmla="*/ 0 w 765"/>
                    <a:gd name="T29" fmla="*/ 0 h 998"/>
                    <a:gd name="T30" fmla="*/ 0 w 765"/>
                    <a:gd name="T31" fmla="*/ 0 h 998"/>
                    <a:gd name="T32" fmla="*/ 0 w 765"/>
                    <a:gd name="T33" fmla="*/ 0 h 998"/>
                    <a:gd name="T34" fmla="*/ 0 w 765"/>
                    <a:gd name="T35" fmla="*/ 0 h 998"/>
                    <a:gd name="T36" fmla="*/ 0 w 765"/>
                    <a:gd name="T37" fmla="*/ 0 h 998"/>
                    <a:gd name="T38" fmla="*/ 0 w 765"/>
                    <a:gd name="T39" fmla="*/ 0 h 998"/>
                    <a:gd name="T40" fmla="*/ 0 w 765"/>
                    <a:gd name="T41" fmla="*/ 0 h 998"/>
                    <a:gd name="T42" fmla="*/ 0 w 765"/>
                    <a:gd name="T43" fmla="*/ 0 h 998"/>
                    <a:gd name="T44" fmla="*/ 0 w 765"/>
                    <a:gd name="T45" fmla="*/ 0 h 998"/>
                    <a:gd name="T46" fmla="*/ 0 w 765"/>
                    <a:gd name="T47" fmla="*/ 0 h 998"/>
                    <a:gd name="T48" fmla="*/ 0 w 765"/>
                    <a:gd name="T49" fmla="*/ 0 h 998"/>
                    <a:gd name="T50" fmla="*/ 0 w 765"/>
                    <a:gd name="T51" fmla="*/ 0 h 998"/>
                    <a:gd name="T52" fmla="*/ 0 w 765"/>
                    <a:gd name="T53" fmla="*/ 0 h 998"/>
                    <a:gd name="T54" fmla="*/ 0 w 765"/>
                    <a:gd name="T55" fmla="*/ 0 h 998"/>
                    <a:gd name="T56" fmla="*/ 0 w 765"/>
                    <a:gd name="T57" fmla="*/ 0 h 998"/>
                    <a:gd name="T58" fmla="*/ 0 w 765"/>
                    <a:gd name="T59" fmla="*/ 0 h 998"/>
                    <a:gd name="T60" fmla="*/ 0 w 765"/>
                    <a:gd name="T61" fmla="*/ 0 h 998"/>
                    <a:gd name="T62" fmla="*/ 0 w 765"/>
                    <a:gd name="T63" fmla="*/ 0 h 998"/>
                    <a:gd name="T64" fmla="*/ 0 w 765"/>
                    <a:gd name="T65" fmla="*/ 0 h 998"/>
                    <a:gd name="T66" fmla="*/ 0 w 765"/>
                    <a:gd name="T67" fmla="*/ 0 h 998"/>
                    <a:gd name="T68" fmla="*/ 0 w 765"/>
                    <a:gd name="T69" fmla="*/ 0 h 998"/>
                    <a:gd name="T70" fmla="*/ 0 w 765"/>
                    <a:gd name="T71" fmla="*/ 0 h 998"/>
                    <a:gd name="T72" fmla="*/ 0 w 765"/>
                    <a:gd name="T73" fmla="*/ 0 h 998"/>
                    <a:gd name="T74" fmla="*/ 0 w 765"/>
                    <a:gd name="T75" fmla="*/ 0 h 998"/>
                    <a:gd name="T76" fmla="*/ 0 w 765"/>
                    <a:gd name="T77" fmla="*/ 0 h 998"/>
                    <a:gd name="T78" fmla="*/ 0 w 765"/>
                    <a:gd name="T79" fmla="*/ 0 h 998"/>
                    <a:gd name="T80" fmla="*/ 0 w 765"/>
                    <a:gd name="T81" fmla="*/ 0 h 998"/>
                    <a:gd name="T82" fmla="*/ 0 w 765"/>
                    <a:gd name="T83" fmla="*/ 0 h 998"/>
                    <a:gd name="T84" fmla="*/ 0 w 765"/>
                    <a:gd name="T85" fmla="*/ 0 h 998"/>
                    <a:gd name="T86" fmla="*/ 0 w 765"/>
                    <a:gd name="T87" fmla="*/ 0 h 998"/>
                    <a:gd name="T88" fmla="*/ 0 w 765"/>
                    <a:gd name="T89" fmla="*/ 0 h 998"/>
                    <a:gd name="T90" fmla="*/ 0 w 765"/>
                    <a:gd name="T91" fmla="*/ 0 h 998"/>
                    <a:gd name="T92" fmla="*/ 0 w 765"/>
                    <a:gd name="T93" fmla="*/ 0 h 998"/>
                    <a:gd name="T94" fmla="*/ 0 w 765"/>
                    <a:gd name="T95" fmla="*/ 0 h 998"/>
                    <a:gd name="T96" fmla="*/ 0 w 765"/>
                    <a:gd name="T97" fmla="*/ 0 h 998"/>
                    <a:gd name="T98" fmla="*/ 0 w 765"/>
                    <a:gd name="T99" fmla="*/ 0 h 99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65"/>
                    <a:gd name="T151" fmla="*/ 0 h 998"/>
                    <a:gd name="T152" fmla="*/ 765 w 765"/>
                    <a:gd name="T153" fmla="*/ 998 h 99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65" h="998">
                      <a:moveTo>
                        <a:pt x="383" y="41"/>
                      </a:moveTo>
                      <a:lnTo>
                        <a:pt x="370" y="41"/>
                      </a:lnTo>
                      <a:lnTo>
                        <a:pt x="359" y="42"/>
                      </a:lnTo>
                      <a:lnTo>
                        <a:pt x="348" y="43"/>
                      </a:lnTo>
                      <a:lnTo>
                        <a:pt x="336" y="45"/>
                      </a:lnTo>
                      <a:lnTo>
                        <a:pt x="325" y="48"/>
                      </a:lnTo>
                      <a:lnTo>
                        <a:pt x="314" y="51"/>
                      </a:lnTo>
                      <a:lnTo>
                        <a:pt x="304" y="55"/>
                      </a:lnTo>
                      <a:lnTo>
                        <a:pt x="293" y="59"/>
                      </a:lnTo>
                      <a:lnTo>
                        <a:pt x="283" y="63"/>
                      </a:lnTo>
                      <a:lnTo>
                        <a:pt x="274" y="68"/>
                      </a:lnTo>
                      <a:lnTo>
                        <a:pt x="264" y="73"/>
                      </a:lnTo>
                      <a:lnTo>
                        <a:pt x="254" y="80"/>
                      </a:lnTo>
                      <a:lnTo>
                        <a:pt x="246" y="87"/>
                      </a:lnTo>
                      <a:lnTo>
                        <a:pt x="237" y="93"/>
                      </a:lnTo>
                      <a:lnTo>
                        <a:pt x="229" y="100"/>
                      </a:lnTo>
                      <a:lnTo>
                        <a:pt x="221" y="108"/>
                      </a:lnTo>
                      <a:lnTo>
                        <a:pt x="213" y="117"/>
                      </a:lnTo>
                      <a:lnTo>
                        <a:pt x="206" y="125"/>
                      </a:lnTo>
                      <a:lnTo>
                        <a:pt x="199" y="133"/>
                      </a:lnTo>
                      <a:lnTo>
                        <a:pt x="193" y="142"/>
                      </a:lnTo>
                      <a:lnTo>
                        <a:pt x="187" y="151"/>
                      </a:lnTo>
                      <a:lnTo>
                        <a:pt x="182" y="162"/>
                      </a:lnTo>
                      <a:lnTo>
                        <a:pt x="177" y="171"/>
                      </a:lnTo>
                      <a:lnTo>
                        <a:pt x="171" y="181"/>
                      </a:lnTo>
                      <a:lnTo>
                        <a:pt x="167" y="191"/>
                      </a:lnTo>
                      <a:lnTo>
                        <a:pt x="164" y="203"/>
                      </a:lnTo>
                      <a:lnTo>
                        <a:pt x="161" y="214"/>
                      </a:lnTo>
                      <a:lnTo>
                        <a:pt x="158" y="224"/>
                      </a:lnTo>
                      <a:lnTo>
                        <a:pt x="156" y="235"/>
                      </a:lnTo>
                      <a:lnTo>
                        <a:pt x="155" y="248"/>
                      </a:lnTo>
                      <a:lnTo>
                        <a:pt x="154" y="259"/>
                      </a:lnTo>
                      <a:lnTo>
                        <a:pt x="154" y="271"/>
                      </a:lnTo>
                      <a:lnTo>
                        <a:pt x="154" y="928"/>
                      </a:lnTo>
                      <a:lnTo>
                        <a:pt x="37" y="928"/>
                      </a:lnTo>
                      <a:lnTo>
                        <a:pt x="37" y="929"/>
                      </a:lnTo>
                      <a:lnTo>
                        <a:pt x="0" y="929"/>
                      </a:lnTo>
                      <a:lnTo>
                        <a:pt x="0" y="883"/>
                      </a:lnTo>
                      <a:lnTo>
                        <a:pt x="122" y="883"/>
                      </a:lnTo>
                      <a:lnTo>
                        <a:pt x="121" y="250"/>
                      </a:lnTo>
                      <a:lnTo>
                        <a:pt x="121" y="236"/>
                      </a:lnTo>
                      <a:lnTo>
                        <a:pt x="122" y="224"/>
                      </a:lnTo>
                      <a:lnTo>
                        <a:pt x="124" y="212"/>
                      </a:lnTo>
                      <a:lnTo>
                        <a:pt x="126" y="200"/>
                      </a:lnTo>
                      <a:lnTo>
                        <a:pt x="129" y="187"/>
                      </a:lnTo>
                      <a:lnTo>
                        <a:pt x="132" y="176"/>
                      </a:lnTo>
                      <a:lnTo>
                        <a:pt x="137" y="164"/>
                      </a:lnTo>
                      <a:lnTo>
                        <a:pt x="142" y="152"/>
                      </a:lnTo>
                      <a:lnTo>
                        <a:pt x="147" y="141"/>
                      </a:lnTo>
                      <a:lnTo>
                        <a:pt x="153" y="131"/>
                      </a:lnTo>
                      <a:lnTo>
                        <a:pt x="159" y="121"/>
                      </a:lnTo>
                      <a:lnTo>
                        <a:pt x="165" y="110"/>
                      </a:lnTo>
                      <a:lnTo>
                        <a:pt x="173" y="100"/>
                      </a:lnTo>
                      <a:lnTo>
                        <a:pt x="181" y="91"/>
                      </a:lnTo>
                      <a:lnTo>
                        <a:pt x="189" y="82"/>
                      </a:lnTo>
                      <a:lnTo>
                        <a:pt x="198" y="73"/>
                      </a:lnTo>
                      <a:lnTo>
                        <a:pt x="206" y="65"/>
                      </a:lnTo>
                      <a:lnTo>
                        <a:pt x="216" y="57"/>
                      </a:lnTo>
                      <a:lnTo>
                        <a:pt x="226" y="50"/>
                      </a:lnTo>
                      <a:lnTo>
                        <a:pt x="236" y="43"/>
                      </a:lnTo>
                      <a:lnTo>
                        <a:pt x="247" y="36"/>
                      </a:lnTo>
                      <a:lnTo>
                        <a:pt x="257" y="30"/>
                      </a:lnTo>
                      <a:lnTo>
                        <a:pt x="269" y="24"/>
                      </a:lnTo>
                      <a:lnTo>
                        <a:pt x="280" y="19"/>
                      </a:lnTo>
                      <a:lnTo>
                        <a:pt x="292" y="15"/>
                      </a:lnTo>
                      <a:lnTo>
                        <a:pt x="305" y="11"/>
                      </a:lnTo>
                      <a:lnTo>
                        <a:pt x="317" y="8"/>
                      </a:lnTo>
                      <a:lnTo>
                        <a:pt x="329" y="5"/>
                      </a:lnTo>
                      <a:lnTo>
                        <a:pt x="342" y="3"/>
                      </a:lnTo>
                      <a:lnTo>
                        <a:pt x="355" y="1"/>
                      </a:lnTo>
                      <a:lnTo>
                        <a:pt x="368" y="0"/>
                      </a:lnTo>
                      <a:lnTo>
                        <a:pt x="382" y="0"/>
                      </a:lnTo>
                      <a:lnTo>
                        <a:pt x="395" y="0"/>
                      </a:lnTo>
                      <a:lnTo>
                        <a:pt x="408" y="1"/>
                      </a:lnTo>
                      <a:lnTo>
                        <a:pt x="421" y="3"/>
                      </a:lnTo>
                      <a:lnTo>
                        <a:pt x="434" y="5"/>
                      </a:lnTo>
                      <a:lnTo>
                        <a:pt x="446" y="8"/>
                      </a:lnTo>
                      <a:lnTo>
                        <a:pt x="458" y="11"/>
                      </a:lnTo>
                      <a:lnTo>
                        <a:pt x="471" y="15"/>
                      </a:lnTo>
                      <a:lnTo>
                        <a:pt x="483" y="19"/>
                      </a:lnTo>
                      <a:lnTo>
                        <a:pt x="494" y="24"/>
                      </a:lnTo>
                      <a:lnTo>
                        <a:pt x="506" y="30"/>
                      </a:lnTo>
                      <a:lnTo>
                        <a:pt x="516" y="36"/>
                      </a:lnTo>
                      <a:lnTo>
                        <a:pt x="527" y="43"/>
                      </a:lnTo>
                      <a:lnTo>
                        <a:pt x="537" y="50"/>
                      </a:lnTo>
                      <a:lnTo>
                        <a:pt x="547" y="57"/>
                      </a:lnTo>
                      <a:lnTo>
                        <a:pt x="557" y="65"/>
                      </a:lnTo>
                      <a:lnTo>
                        <a:pt x="565" y="73"/>
                      </a:lnTo>
                      <a:lnTo>
                        <a:pt x="574" y="82"/>
                      </a:lnTo>
                      <a:lnTo>
                        <a:pt x="582" y="91"/>
                      </a:lnTo>
                      <a:lnTo>
                        <a:pt x="590" y="100"/>
                      </a:lnTo>
                      <a:lnTo>
                        <a:pt x="598" y="110"/>
                      </a:lnTo>
                      <a:lnTo>
                        <a:pt x="604" y="121"/>
                      </a:lnTo>
                      <a:lnTo>
                        <a:pt x="610" y="131"/>
                      </a:lnTo>
                      <a:lnTo>
                        <a:pt x="616" y="141"/>
                      </a:lnTo>
                      <a:lnTo>
                        <a:pt x="621" y="152"/>
                      </a:lnTo>
                      <a:lnTo>
                        <a:pt x="626" y="164"/>
                      </a:lnTo>
                      <a:lnTo>
                        <a:pt x="631" y="176"/>
                      </a:lnTo>
                      <a:lnTo>
                        <a:pt x="634" y="187"/>
                      </a:lnTo>
                      <a:lnTo>
                        <a:pt x="637" y="200"/>
                      </a:lnTo>
                      <a:lnTo>
                        <a:pt x="639" y="212"/>
                      </a:lnTo>
                      <a:lnTo>
                        <a:pt x="641" y="224"/>
                      </a:lnTo>
                      <a:lnTo>
                        <a:pt x="642" y="236"/>
                      </a:lnTo>
                      <a:lnTo>
                        <a:pt x="642" y="250"/>
                      </a:lnTo>
                      <a:lnTo>
                        <a:pt x="644" y="883"/>
                      </a:lnTo>
                      <a:lnTo>
                        <a:pt x="765" y="883"/>
                      </a:lnTo>
                      <a:lnTo>
                        <a:pt x="765" y="929"/>
                      </a:lnTo>
                      <a:lnTo>
                        <a:pt x="729" y="929"/>
                      </a:lnTo>
                      <a:lnTo>
                        <a:pt x="729" y="928"/>
                      </a:lnTo>
                      <a:lnTo>
                        <a:pt x="611" y="928"/>
                      </a:lnTo>
                      <a:lnTo>
                        <a:pt x="610" y="271"/>
                      </a:lnTo>
                      <a:lnTo>
                        <a:pt x="610" y="259"/>
                      </a:lnTo>
                      <a:lnTo>
                        <a:pt x="609" y="248"/>
                      </a:lnTo>
                      <a:lnTo>
                        <a:pt x="608" y="235"/>
                      </a:lnTo>
                      <a:lnTo>
                        <a:pt x="606" y="224"/>
                      </a:lnTo>
                      <a:lnTo>
                        <a:pt x="603" y="214"/>
                      </a:lnTo>
                      <a:lnTo>
                        <a:pt x="600" y="203"/>
                      </a:lnTo>
                      <a:lnTo>
                        <a:pt x="597" y="191"/>
                      </a:lnTo>
                      <a:lnTo>
                        <a:pt x="593" y="181"/>
                      </a:lnTo>
                      <a:lnTo>
                        <a:pt x="588" y="171"/>
                      </a:lnTo>
                      <a:lnTo>
                        <a:pt x="582" y="162"/>
                      </a:lnTo>
                      <a:lnTo>
                        <a:pt x="577" y="151"/>
                      </a:lnTo>
                      <a:lnTo>
                        <a:pt x="571" y="142"/>
                      </a:lnTo>
                      <a:lnTo>
                        <a:pt x="565" y="133"/>
                      </a:lnTo>
                      <a:lnTo>
                        <a:pt x="558" y="125"/>
                      </a:lnTo>
                      <a:lnTo>
                        <a:pt x="551" y="117"/>
                      </a:lnTo>
                      <a:lnTo>
                        <a:pt x="543" y="108"/>
                      </a:lnTo>
                      <a:lnTo>
                        <a:pt x="535" y="100"/>
                      </a:lnTo>
                      <a:lnTo>
                        <a:pt x="527" y="93"/>
                      </a:lnTo>
                      <a:lnTo>
                        <a:pt x="519" y="87"/>
                      </a:lnTo>
                      <a:lnTo>
                        <a:pt x="510" y="80"/>
                      </a:lnTo>
                      <a:lnTo>
                        <a:pt x="500" y="73"/>
                      </a:lnTo>
                      <a:lnTo>
                        <a:pt x="490" y="68"/>
                      </a:lnTo>
                      <a:lnTo>
                        <a:pt x="481" y="63"/>
                      </a:lnTo>
                      <a:lnTo>
                        <a:pt x="471" y="59"/>
                      </a:lnTo>
                      <a:lnTo>
                        <a:pt x="460" y="55"/>
                      </a:lnTo>
                      <a:lnTo>
                        <a:pt x="450" y="51"/>
                      </a:lnTo>
                      <a:lnTo>
                        <a:pt x="439" y="48"/>
                      </a:lnTo>
                      <a:lnTo>
                        <a:pt x="428" y="45"/>
                      </a:lnTo>
                      <a:lnTo>
                        <a:pt x="416" y="43"/>
                      </a:lnTo>
                      <a:lnTo>
                        <a:pt x="405" y="42"/>
                      </a:lnTo>
                      <a:lnTo>
                        <a:pt x="394" y="41"/>
                      </a:lnTo>
                      <a:lnTo>
                        <a:pt x="383" y="41"/>
                      </a:lnTo>
                      <a:close/>
                      <a:moveTo>
                        <a:pt x="69" y="963"/>
                      </a:moveTo>
                      <a:lnTo>
                        <a:pt x="698" y="963"/>
                      </a:lnTo>
                      <a:lnTo>
                        <a:pt x="765" y="963"/>
                      </a:lnTo>
                      <a:lnTo>
                        <a:pt x="765" y="998"/>
                      </a:lnTo>
                      <a:lnTo>
                        <a:pt x="0" y="998"/>
                      </a:lnTo>
                      <a:lnTo>
                        <a:pt x="0" y="963"/>
                      </a:lnTo>
                      <a:lnTo>
                        <a:pt x="69" y="963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9" name="Freeform 157"/>
                <p:cNvSpPr>
                  <a:spLocks noEditPoints="1"/>
                </p:cNvSpPr>
                <p:nvPr/>
              </p:nvSpPr>
              <p:spPr bwMode="auto">
                <a:xfrm>
                  <a:off x="439" y="349"/>
                  <a:ext cx="20" cy="34"/>
                </a:xfrm>
                <a:custGeom>
                  <a:avLst/>
                  <a:gdLst>
                    <a:gd name="T0" fmla="*/ 0 w 512"/>
                    <a:gd name="T1" fmla="*/ 0 h 872"/>
                    <a:gd name="T2" fmla="*/ 0 w 512"/>
                    <a:gd name="T3" fmla="*/ 0 h 872"/>
                    <a:gd name="T4" fmla="*/ 0 w 512"/>
                    <a:gd name="T5" fmla="*/ 0 h 872"/>
                    <a:gd name="T6" fmla="*/ 0 w 512"/>
                    <a:gd name="T7" fmla="*/ 0 h 872"/>
                    <a:gd name="T8" fmla="*/ 0 w 512"/>
                    <a:gd name="T9" fmla="*/ 0 h 872"/>
                    <a:gd name="T10" fmla="*/ 0 w 512"/>
                    <a:gd name="T11" fmla="*/ 0 h 872"/>
                    <a:gd name="T12" fmla="*/ 0 w 512"/>
                    <a:gd name="T13" fmla="*/ 0 h 872"/>
                    <a:gd name="T14" fmla="*/ 0 w 512"/>
                    <a:gd name="T15" fmla="*/ 0 h 872"/>
                    <a:gd name="T16" fmla="*/ 0 w 512"/>
                    <a:gd name="T17" fmla="*/ 0 h 872"/>
                    <a:gd name="T18" fmla="*/ 0 w 512"/>
                    <a:gd name="T19" fmla="*/ 0 h 872"/>
                    <a:gd name="T20" fmla="*/ 0 w 512"/>
                    <a:gd name="T21" fmla="*/ 0 h 872"/>
                    <a:gd name="T22" fmla="*/ 0 w 512"/>
                    <a:gd name="T23" fmla="*/ 0 h 872"/>
                    <a:gd name="T24" fmla="*/ 0 w 512"/>
                    <a:gd name="T25" fmla="*/ 0 h 872"/>
                    <a:gd name="T26" fmla="*/ 0 w 512"/>
                    <a:gd name="T27" fmla="*/ 0 h 872"/>
                    <a:gd name="T28" fmla="*/ 0 w 512"/>
                    <a:gd name="T29" fmla="*/ 0 h 872"/>
                    <a:gd name="T30" fmla="*/ 0 w 512"/>
                    <a:gd name="T31" fmla="*/ 0 h 872"/>
                    <a:gd name="T32" fmla="*/ 0 w 512"/>
                    <a:gd name="T33" fmla="*/ 0 h 872"/>
                    <a:gd name="T34" fmla="*/ 0 w 512"/>
                    <a:gd name="T35" fmla="*/ 0 h 872"/>
                    <a:gd name="T36" fmla="*/ 0 w 512"/>
                    <a:gd name="T37" fmla="*/ 0 h 872"/>
                    <a:gd name="T38" fmla="*/ 0 w 512"/>
                    <a:gd name="T39" fmla="*/ 0 h 872"/>
                    <a:gd name="T40" fmla="*/ 0 w 512"/>
                    <a:gd name="T41" fmla="*/ 0 h 872"/>
                    <a:gd name="T42" fmla="*/ 0 w 512"/>
                    <a:gd name="T43" fmla="*/ 0 h 872"/>
                    <a:gd name="T44" fmla="*/ 0 w 512"/>
                    <a:gd name="T45" fmla="*/ 0 h 872"/>
                    <a:gd name="T46" fmla="*/ 0 w 512"/>
                    <a:gd name="T47" fmla="*/ 0 h 872"/>
                    <a:gd name="T48" fmla="*/ 0 w 512"/>
                    <a:gd name="T49" fmla="*/ 0 h 872"/>
                    <a:gd name="T50" fmla="*/ 0 w 512"/>
                    <a:gd name="T51" fmla="*/ 0 h 872"/>
                    <a:gd name="T52" fmla="*/ 0 w 512"/>
                    <a:gd name="T53" fmla="*/ 0 h 872"/>
                    <a:gd name="T54" fmla="*/ 0 w 512"/>
                    <a:gd name="T55" fmla="*/ 0 h 872"/>
                    <a:gd name="T56" fmla="*/ 0 w 512"/>
                    <a:gd name="T57" fmla="*/ 0 h 872"/>
                    <a:gd name="T58" fmla="*/ 0 w 512"/>
                    <a:gd name="T59" fmla="*/ 0 h 872"/>
                    <a:gd name="T60" fmla="*/ 0 w 512"/>
                    <a:gd name="T61" fmla="*/ 0 h 872"/>
                    <a:gd name="T62" fmla="*/ 0 w 512"/>
                    <a:gd name="T63" fmla="*/ 0 h 872"/>
                    <a:gd name="T64" fmla="*/ 0 w 512"/>
                    <a:gd name="T65" fmla="*/ 0 h 872"/>
                    <a:gd name="T66" fmla="*/ 0 w 512"/>
                    <a:gd name="T67" fmla="*/ 0 h 872"/>
                    <a:gd name="T68" fmla="*/ 0 w 512"/>
                    <a:gd name="T69" fmla="*/ 0 h 872"/>
                    <a:gd name="T70" fmla="*/ 0 w 512"/>
                    <a:gd name="T71" fmla="*/ 0 h 872"/>
                    <a:gd name="T72" fmla="*/ 0 w 512"/>
                    <a:gd name="T73" fmla="*/ 0 h 872"/>
                    <a:gd name="T74" fmla="*/ 0 w 512"/>
                    <a:gd name="T75" fmla="*/ 0 h 872"/>
                    <a:gd name="T76" fmla="*/ 0 w 512"/>
                    <a:gd name="T77" fmla="*/ 0 h 872"/>
                    <a:gd name="T78" fmla="*/ 0 w 512"/>
                    <a:gd name="T79" fmla="*/ 0 h 872"/>
                    <a:gd name="T80" fmla="*/ 0 w 512"/>
                    <a:gd name="T81" fmla="*/ 0 h 872"/>
                    <a:gd name="T82" fmla="*/ 0 w 512"/>
                    <a:gd name="T83" fmla="*/ 0 h 872"/>
                    <a:gd name="T84" fmla="*/ 0 w 512"/>
                    <a:gd name="T85" fmla="*/ 0 h 872"/>
                    <a:gd name="T86" fmla="*/ 0 w 512"/>
                    <a:gd name="T87" fmla="*/ 0 h 872"/>
                    <a:gd name="T88" fmla="*/ 0 w 512"/>
                    <a:gd name="T89" fmla="*/ 0 h 872"/>
                    <a:gd name="T90" fmla="*/ 0 w 512"/>
                    <a:gd name="T91" fmla="*/ 0 h 872"/>
                    <a:gd name="T92" fmla="*/ 0 w 512"/>
                    <a:gd name="T93" fmla="*/ 0 h 872"/>
                    <a:gd name="T94" fmla="*/ 0 w 512"/>
                    <a:gd name="T95" fmla="*/ 0 h 872"/>
                    <a:gd name="T96" fmla="*/ 0 w 512"/>
                    <a:gd name="T97" fmla="*/ 0 h 872"/>
                    <a:gd name="T98" fmla="*/ 0 w 512"/>
                    <a:gd name="T99" fmla="*/ 0 h 872"/>
                    <a:gd name="T100" fmla="*/ 0 w 512"/>
                    <a:gd name="T101" fmla="*/ 0 h 872"/>
                    <a:gd name="T102" fmla="*/ 0 w 512"/>
                    <a:gd name="T103" fmla="*/ 0 h 872"/>
                    <a:gd name="T104" fmla="*/ 0 w 512"/>
                    <a:gd name="T105" fmla="*/ 0 h 872"/>
                    <a:gd name="T106" fmla="*/ 0 w 512"/>
                    <a:gd name="T107" fmla="*/ 0 h 872"/>
                    <a:gd name="T108" fmla="*/ 0 w 512"/>
                    <a:gd name="T109" fmla="*/ 0 h 872"/>
                    <a:gd name="T110" fmla="*/ 0 w 512"/>
                    <a:gd name="T111" fmla="*/ 0 h 8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12"/>
                    <a:gd name="T169" fmla="*/ 0 h 872"/>
                    <a:gd name="T170" fmla="*/ 512 w 512"/>
                    <a:gd name="T171" fmla="*/ 872 h 8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12" h="872">
                      <a:moveTo>
                        <a:pt x="256" y="37"/>
                      </a:moveTo>
                      <a:lnTo>
                        <a:pt x="233" y="37"/>
                      </a:lnTo>
                      <a:lnTo>
                        <a:pt x="210" y="38"/>
                      </a:lnTo>
                      <a:lnTo>
                        <a:pt x="188" y="40"/>
                      </a:lnTo>
                      <a:lnTo>
                        <a:pt x="167" y="43"/>
                      </a:lnTo>
                      <a:lnTo>
                        <a:pt x="128" y="48"/>
                      </a:lnTo>
                      <a:lnTo>
                        <a:pt x="95" y="55"/>
                      </a:lnTo>
                      <a:lnTo>
                        <a:pt x="67" y="63"/>
                      </a:lnTo>
                      <a:lnTo>
                        <a:pt x="46" y="69"/>
                      </a:lnTo>
                      <a:lnTo>
                        <a:pt x="32" y="73"/>
                      </a:lnTo>
                      <a:lnTo>
                        <a:pt x="28" y="75"/>
                      </a:lnTo>
                      <a:lnTo>
                        <a:pt x="28" y="795"/>
                      </a:lnTo>
                      <a:lnTo>
                        <a:pt x="1" y="795"/>
                      </a:lnTo>
                      <a:lnTo>
                        <a:pt x="0" y="42"/>
                      </a:lnTo>
                      <a:lnTo>
                        <a:pt x="6" y="40"/>
                      </a:lnTo>
                      <a:lnTo>
                        <a:pt x="21" y="35"/>
                      </a:lnTo>
                      <a:lnTo>
                        <a:pt x="44" y="29"/>
                      </a:lnTo>
                      <a:lnTo>
                        <a:pt x="76" y="21"/>
                      </a:lnTo>
                      <a:lnTo>
                        <a:pt x="114" y="13"/>
                      </a:lnTo>
                      <a:lnTo>
                        <a:pt x="157" y="6"/>
                      </a:lnTo>
                      <a:lnTo>
                        <a:pt x="181" y="4"/>
                      </a:lnTo>
                      <a:lnTo>
                        <a:pt x="204" y="2"/>
                      </a:lnTo>
                      <a:lnTo>
                        <a:pt x="230" y="0"/>
                      </a:lnTo>
                      <a:lnTo>
                        <a:pt x="256" y="0"/>
                      </a:lnTo>
                      <a:lnTo>
                        <a:pt x="282" y="0"/>
                      </a:lnTo>
                      <a:lnTo>
                        <a:pt x="307" y="2"/>
                      </a:lnTo>
                      <a:lnTo>
                        <a:pt x="331" y="3"/>
                      </a:lnTo>
                      <a:lnTo>
                        <a:pt x="355" y="6"/>
                      </a:lnTo>
                      <a:lnTo>
                        <a:pt x="398" y="12"/>
                      </a:lnTo>
                      <a:lnTo>
                        <a:pt x="436" y="20"/>
                      </a:lnTo>
                      <a:lnTo>
                        <a:pt x="468" y="28"/>
                      </a:lnTo>
                      <a:lnTo>
                        <a:pt x="491" y="34"/>
                      </a:lnTo>
                      <a:lnTo>
                        <a:pt x="506" y="39"/>
                      </a:lnTo>
                      <a:lnTo>
                        <a:pt x="511" y="42"/>
                      </a:lnTo>
                      <a:lnTo>
                        <a:pt x="512" y="795"/>
                      </a:lnTo>
                      <a:lnTo>
                        <a:pt x="484" y="795"/>
                      </a:lnTo>
                      <a:lnTo>
                        <a:pt x="484" y="75"/>
                      </a:lnTo>
                      <a:lnTo>
                        <a:pt x="480" y="73"/>
                      </a:lnTo>
                      <a:lnTo>
                        <a:pt x="466" y="68"/>
                      </a:lnTo>
                      <a:lnTo>
                        <a:pt x="445" y="62"/>
                      </a:lnTo>
                      <a:lnTo>
                        <a:pt x="417" y="55"/>
                      </a:lnTo>
                      <a:lnTo>
                        <a:pt x="384" y="48"/>
                      </a:lnTo>
                      <a:lnTo>
                        <a:pt x="345" y="42"/>
                      </a:lnTo>
                      <a:lnTo>
                        <a:pt x="323" y="40"/>
                      </a:lnTo>
                      <a:lnTo>
                        <a:pt x="302" y="38"/>
                      </a:lnTo>
                      <a:lnTo>
                        <a:pt x="279" y="37"/>
                      </a:lnTo>
                      <a:lnTo>
                        <a:pt x="256" y="37"/>
                      </a:lnTo>
                      <a:close/>
                      <a:moveTo>
                        <a:pt x="28" y="834"/>
                      </a:moveTo>
                      <a:lnTo>
                        <a:pt x="28" y="835"/>
                      </a:lnTo>
                      <a:lnTo>
                        <a:pt x="484" y="835"/>
                      </a:lnTo>
                      <a:lnTo>
                        <a:pt x="484" y="834"/>
                      </a:lnTo>
                      <a:lnTo>
                        <a:pt x="512" y="834"/>
                      </a:lnTo>
                      <a:lnTo>
                        <a:pt x="512" y="872"/>
                      </a:lnTo>
                      <a:lnTo>
                        <a:pt x="1" y="872"/>
                      </a:lnTo>
                      <a:lnTo>
                        <a:pt x="1" y="834"/>
                      </a:lnTo>
                      <a:lnTo>
                        <a:pt x="28" y="834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0" name="Freeform 158"/>
                <p:cNvSpPr>
                  <a:spLocks/>
                </p:cNvSpPr>
                <p:nvPr/>
              </p:nvSpPr>
              <p:spPr bwMode="auto">
                <a:xfrm>
                  <a:off x="440" y="398"/>
                  <a:ext cx="18" cy="24"/>
                </a:xfrm>
                <a:custGeom>
                  <a:avLst/>
                  <a:gdLst>
                    <a:gd name="T0" fmla="*/ 0 w 440"/>
                    <a:gd name="T1" fmla="*/ 0 h 601"/>
                    <a:gd name="T2" fmla="*/ 0 w 440"/>
                    <a:gd name="T3" fmla="*/ 0 h 601"/>
                    <a:gd name="T4" fmla="*/ 0 w 440"/>
                    <a:gd name="T5" fmla="*/ 0 h 601"/>
                    <a:gd name="T6" fmla="*/ 0 w 440"/>
                    <a:gd name="T7" fmla="*/ 0 h 601"/>
                    <a:gd name="T8" fmla="*/ 0 w 440"/>
                    <a:gd name="T9" fmla="*/ 0 h 601"/>
                    <a:gd name="T10" fmla="*/ 0 w 440"/>
                    <a:gd name="T11" fmla="*/ 0 h 601"/>
                    <a:gd name="T12" fmla="*/ 0 w 440"/>
                    <a:gd name="T13" fmla="*/ 0 h 601"/>
                    <a:gd name="T14" fmla="*/ 0 w 440"/>
                    <a:gd name="T15" fmla="*/ 0 h 601"/>
                    <a:gd name="T16" fmla="*/ 0 w 440"/>
                    <a:gd name="T17" fmla="*/ 0 h 601"/>
                    <a:gd name="T18" fmla="*/ 0 w 440"/>
                    <a:gd name="T19" fmla="*/ 0 h 601"/>
                    <a:gd name="T20" fmla="*/ 0 w 440"/>
                    <a:gd name="T21" fmla="*/ 0 h 601"/>
                    <a:gd name="T22" fmla="*/ 0 w 440"/>
                    <a:gd name="T23" fmla="*/ 0 h 601"/>
                    <a:gd name="T24" fmla="*/ 0 w 440"/>
                    <a:gd name="T25" fmla="*/ 0 h 601"/>
                    <a:gd name="T26" fmla="*/ 0 w 440"/>
                    <a:gd name="T27" fmla="*/ 0 h 601"/>
                    <a:gd name="T28" fmla="*/ 0 w 440"/>
                    <a:gd name="T29" fmla="*/ 0 h 601"/>
                    <a:gd name="T30" fmla="*/ 0 w 440"/>
                    <a:gd name="T31" fmla="*/ 0 h 601"/>
                    <a:gd name="T32" fmla="*/ 0 w 440"/>
                    <a:gd name="T33" fmla="*/ 0 h 601"/>
                    <a:gd name="T34" fmla="*/ 0 w 440"/>
                    <a:gd name="T35" fmla="*/ 0 h 601"/>
                    <a:gd name="T36" fmla="*/ 0 w 440"/>
                    <a:gd name="T37" fmla="*/ 0 h 601"/>
                    <a:gd name="T38" fmla="*/ 0 w 440"/>
                    <a:gd name="T39" fmla="*/ 0 h 601"/>
                    <a:gd name="T40" fmla="*/ 0 w 440"/>
                    <a:gd name="T41" fmla="*/ 0 h 601"/>
                    <a:gd name="T42" fmla="*/ 0 w 440"/>
                    <a:gd name="T43" fmla="*/ 0 h 601"/>
                    <a:gd name="T44" fmla="*/ 0 w 440"/>
                    <a:gd name="T45" fmla="*/ 0 h 601"/>
                    <a:gd name="T46" fmla="*/ 0 w 440"/>
                    <a:gd name="T47" fmla="*/ 0 h 601"/>
                    <a:gd name="T48" fmla="*/ 0 w 440"/>
                    <a:gd name="T49" fmla="*/ 0 h 601"/>
                    <a:gd name="T50" fmla="*/ 0 w 440"/>
                    <a:gd name="T51" fmla="*/ 0 h 601"/>
                    <a:gd name="T52" fmla="*/ 0 w 440"/>
                    <a:gd name="T53" fmla="*/ 0 h 601"/>
                    <a:gd name="T54" fmla="*/ 0 w 440"/>
                    <a:gd name="T55" fmla="*/ 0 h 601"/>
                    <a:gd name="T56" fmla="*/ 0 w 440"/>
                    <a:gd name="T57" fmla="*/ 0 h 601"/>
                    <a:gd name="T58" fmla="*/ 0 w 440"/>
                    <a:gd name="T59" fmla="*/ 0 h 601"/>
                    <a:gd name="T60" fmla="*/ 0 w 440"/>
                    <a:gd name="T61" fmla="*/ 0 h 601"/>
                    <a:gd name="T62" fmla="*/ 0 w 440"/>
                    <a:gd name="T63" fmla="*/ 0 h 601"/>
                    <a:gd name="T64" fmla="*/ 0 w 440"/>
                    <a:gd name="T65" fmla="*/ 0 h 601"/>
                    <a:gd name="T66" fmla="*/ 0 w 440"/>
                    <a:gd name="T67" fmla="*/ 0 h 601"/>
                    <a:gd name="T68" fmla="*/ 0 w 440"/>
                    <a:gd name="T69" fmla="*/ 0 h 601"/>
                    <a:gd name="T70" fmla="*/ 0 w 440"/>
                    <a:gd name="T71" fmla="*/ 0 h 601"/>
                    <a:gd name="T72" fmla="*/ 0 w 440"/>
                    <a:gd name="T73" fmla="*/ 0 h 601"/>
                    <a:gd name="T74" fmla="*/ 0 w 440"/>
                    <a:gd name="T75" fmla="*/ 0 h 601"/>
                    <a:gd name="T76" fmla="*/ 0 w 440"/>
                    <a:gd name="T77" fmla="*/ 0 h 601"/>
                    <a:gd name="T78" fmla="*/ 0 w 440"/>
                    <a:gd name="T79" fmla="*/ 0 h 601"/>
                    <a:gd name="T80" fmla="*/ 0 w 440"/>
                    <a:gd name="T81" fmla="*/ 0 h 601"/>
                    <a:gd name="T82" fmla="*/ 0 w 440"/>
                    <a:gd name="T83" fmla="*/ 0 h 601"/>
                    <a:gd name="T84" fmla="*/ 0 w 440"/>
                    <a:gd name="T85" fmla="*/ 0 h 601"/>
                    <a:gd name="T86" fmla="*/ 0 w 440"/>
                    <a:gd name="T87" fmla="*/ 0 h 601"/>
                    <a:gd name="T88" fmla="*/ 0 w 440"/>
                    <a:gd name="T89" fmla="*/ 0 h 601"/>
                    <a:gd name="T90" fmla="*/ 0 w 440"/>
                    <a:gd name="T91" fmla="*/ 0 h 601"/>
                    <a:gd name="T92" fmla="*/ 0 w 440"/>
                    <a:gd name="T93" fmla="*/ 0 h 60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40"/>
                    <a:gd name="T142" fmla="*/ 0 h 601"/>
                    <a:gd name="T143" fmla="*/ 440 w 440"/>
                    <a:gd name="T144" fmla="*/ 601 h 60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40" h="601">
                      <a:moveTo>
                        <a:pt x="220" y="29"/>
                      </a:moveTo>
                      <a:lnTo>
                        <a:pt x="200" y="30"/>
                      </a:lnTo>
                      <a:lnTo>
                        <a:pt x="182" y="31"/>
                      </a:lnTo>
                      <a:lnTo>
                        <a:pt x="163" y="32"/>
                      </a:lnTo>
                      <a:lnTo>
                        <a:pt x="147" y="34"/>
                      </a:lnTo>
                      <a:lnTo>
                        <a:pt x="117" y="39"/>
                      </a:lnTo>
                      <a:lnTo>
                        <a:pt x="91" y="44"/>
                      </a:lnTo>
                      <a:lnTo>
                        <a:pt x="72" y="49"/>
                      </a:lnTo>
                      <a:lnTo>
                        <a:pt x="57" y="55"/>
                      </a:lnTo>
                      <a:lnTo>
                        <a:pt x="47" y="59"/>
                      </a:lnTo>
                      <a:lnTo>
                        <a:pt x="44" y="60"/>
                      </a:lnTo>
                      <a:lnTo>
                        <a:pt x="44" y="601"/>
                      </a:lnTo>
                      <a:lnTo>
                        <a:pt x="0" y="601"/>
                      </a:lnTo>
                      <a:lnTo>
                        <a:pt x="0" y="33"/>
                      </a:lnTo>
                      <a:lnTo>
                        <a:pt x="4" y="32"/>
                      </a:lnTo>
                      <a:lnTo>
                        <a:pt x="18" y="28"/>
                      </a:lnTo>
                      <a:lnTo>
                        <a:pt x="38" y="23"/>
                      </a:lnTo>
                      <a:lnTo>
                        <a:pt x="65" y="17"/>
                      </a:lnTo>
                      <a:lnTo>
                        <a:pt x="98" y="11"/>
                      </a:lnTo>
                      <a:lnTo>
                        <a:pt x="134" y="5"/>
                      </a:lnTo>
                      <a:lnTo>
                        <a:pt x="155" y="3"/>
                      </a:lnTo>
                      <a:lnTo>
                        <a:pt x="175" y="1"/>
                      </a:lnTo>
                      <a:lnTo>
                        <a:pt x="197" y="0"/>
                      </a:lnTo>
                      <a:lnTo>
                        <a:pt x="220" y="0"/>
                      </a:lnTo>
                      <a:lnTo>
                        <a:pt x="242" y="0"/>
                      </a:lnTo>
                      <a:lnTo>
                        <a:pt x="264" y="1"/>
                      </a:lnTo>
                      <a:lnTo>
                        <a:pt x="285" y="3"/>
                      </a:lnTo>
                      <a:lnTo>
                        <a:pt x="306" y="5"/>
                      </a:lnTo>
                      <a:lnTo>
                        <a:pt x="343" y="11"/>
                      </a:lnTo>
                      <a:lnTo>
                        <a:pt x="375" y="16"/>
                      </a:lnTo>
                      <a:lnTo>
                        <a:pt x="402" y="22"/>
                      </a:lnTo>
                      <a:lnTo>
                        <a:pt x="422" y="27"/>
                      </a:lnTo>
                      <a:lnTo>
                        <a:pt x="436" y="31"/>
                      </a:lnTo>
                      <a:lnTo>
                        <a:pt x="440" y="33"/>
                      </a:lnTo>
                      <a:lnTo>
                        <a:pt x="440" y="601"/>
                      </a:lnTo>
                      <a:lnTo>
                        <a:pt x="393" y="601"/>
                      </a:lnTo>
                      <a:lnTo>
                        <a:pt x="393" y="60"/>
                      </a:lnTo>
                      <a:lnTo>
                        <a:pt x="390" y="58"/>
                      </a:lnTo>
                      <a:lnTo>
                        <a:pt x="380" y="55"/>
                      </a:lnTo>
                      <a:lnTo>
                        <a:pt x="366" y="49"/>
                      </a:lnTo>
                      <a:lnTo>
                        <a:pt x="347" y="44"/>
                      </a:lnTo>
                      <a:lnTo>
                        <a:pt x="322" y="38"/>
                      </a:lnTo>
                      <a:lnTo>
                        <a:pt x="292" y="34"/>
                      </a:lnTo>
                      <a:lnTo>
                        <a:pt x="276" y="32"/>
                      </a:lnTo>
                      <a:lnTo>
                        <a:pt x="258" y="31"/>
                      </a:lnTo>
                      <a:lnTo>
                        <a:pt x="240" y="30"/>
                      </a:lnTo>
                      <a:lnTo>
                        <a:pt x="220" y="29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1" name="Rectangle 159"/>
                <p:cNvSpPr>
                  <a:spLocks noChangeArrowheads="1"/>
                </p:cNvSpPr>
                <p:nvPr/>
              </p:nvSpPr>
              <p:spPr bwMode="auto">
                <a:xfrm>
                  <a:off x="434" y="384"/>
                  <a:ext cx="30" cy="3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62" name="Rectangle 160"/>
                <p:cNvSpPr>
                  <a:spLocks noChangeArrowheads="1"/>
                </p:cNvSpPr>
                <p:nvPr/>
              </p:nvSpPr>
              <p:spPr bwMode="auto">
                <a:xfrm>
                  <a:off x="425" y="389"/>
                  <a:ext cx="51" cy="2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63" name="Freeform 161"/>
                <p:cNvSpPr>
                  <a:spLocks/>
                </p:cNvSpPr>
                <p:nvPr/>
              </p:nvSpPr>
              <p:spPr bwMode="auto">
                <a:xfrm>
                  <a:off x="446" y="391"/>
                  <a:ext cx="5" cy="6"/>
                </a:xfrm>
                <a:custGeom>
                  <a:avLst/>
                  <a:gdLst>
                    <a:gd name="T0" fmla="*/ 0 w 129"/>
                    <a:gd name="T1" fmla="*/ 0 h 148"/>
                    <a:gd name="T2" fmla="*/ 0 w 129"/>
                    <a:gd name="T3" fmla="*/ 0 h 148"/>
                    <a:gd name="T4" fmla="*/ 0 w 129"/>
                    <a:gd name="T5" fmla="*/ 0 h 148"/>
                    <a:gd name="T6" fmla="*/ 0 w 129"/>
                    <a:gd name="T7" fmla="*/ 0 h 148"/>
                    <a:gd name="T8" fmla="*/ 0 w 129"/>
                    <a:gd name="T9" fmla="*/ 0 h 148"/>
                    <a:gd name="T10" fmla="*/ 0 w 129"/>
                    <a:gd name="T11" fmla="*/ 0 h 148"/>
                    <a:gd name="T12" fmla="*/ 0 w 129"/>
                    <a:gd name="T13" fmla="*/ 0 h 148"/>
                    <a:gd name="T14" fmla="*/ 0 w 129"/>
                    <a:gd name="T15" fmla="*/ 0 h 148"/>
                    <a:gd name="T16" fmla="*/ 0 w 129"/>
                    <a:gd name="T17" fmla="*/ 0 h 148"/>
                    <a:gd name="T18" fmla="*/ 0 w 129"/>
                    <a:gd name="T19" fmla="*/ 0 h 148"/>
                    <a:gd name="T20" fmla="*/ 0 w 129"/>
                    <a:gd name="T21" fmla="*/ 0 h 148"/>
                    <a:gd name="T22" fmla="*/ 0 w 129"/>
                    <a:gd name="T23" fmla="*/ 0 h 148"/>
                    <a:gd name="T24" fmla="*/ 0 w 129"/>
                    <a:gd name="T25" fmla="*/ 0 h 148"/>
                    <a:gd name="T26" fmla="*/ 0 w 129"/>
                    <a:gd name="T27" fmla="*/ 0 h 148"/>
                    <a:gd name="T28" fmla="*/ 0 w 129"/>
                    <a:gd name="T29" fmla="*/ 0 h 148"/>
                    <a:gd name="T30" fmla="*/ 0 w 129"/>
                    <a:gd name="T31" fmla="*/ 0 h 148"/>
                    <a:gd name="T32" fmla="*/ 0 w 129"/>
                    <a:gd name="T33" fmla="*/ 0 h 148"/>
                    <a:gd name="T34" fmla="*/ 0 w 129"/>
                    <a:gd name="T35" fmla="*/ 0 h 148"/>
                    <a:gd name="T36" fmla="*/ 0 w 129"/>
                    <a:gd name="T37" fmla="*/ 0 h 148"/>
                    <a:gd name="T38" fmla="*/ 0 w 129"/>
                    <a:gd name="T39" fmla="*/ 0 h 148"/>
                    <a:gd name="T40" fmla="*/ 0 w 129"/>
                    <a:gd name="T41" fmla="*/ 0 h 148"/>
                    <a:gd name="T42" fmla="*/ 0 w 129"/>
                    <a:gd name="T43" fmla="*/ 0 h 148"/>
                    <a:gd name="T44" fmla="*/ 0 w 129"/>
                    <a:gd name="T45" fmla="*/ 0 h 148"/>
                    <a:gd name="T46" fmla="*/ 0 w 129"/>
                    <a:gd name="T47" fmla="*/ 0 h 148"/>
                    <a:gd name="T48" fmla="*/ 0 w 129"/>
                    <a:gd name="T49" fmla="*/ 0 h 148"/>
                    <a:gd name="T50" fmla="*/ 0 w 129"/>
                    <a:gd name="T51" fmla="*/ 0 h 148"/>
                    <a:gd name="T52" fmla="*/ 0 w 129"/>
                    <a:gd name="T53" fmla="*/ 0 h 148"/>
                    <a:gd name="T54" fmla="*/ 0 w 129"/>
                    <a:gd name="T55" fmla="*/ 0 h 148"/>
                    <a:gd name="T56" fmla="*/ 0 w 129"/>
                    <a:gd name="T57" fmla="*/ 0 h 14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29"/>
                    <a:gd name="T88" fmla="*/ 0 h 148"/>
                    <a:gd name="T89" fmla="*/ 129 w 129"/>
                    <a:gd name="T90" fmla="*/ 148 h 14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29" h="148">
                      <a:moveTo>
                        <a:pt x="0" y="0"/>
                      </a:moveTo>
                      <a:lnTo>
                        <a:pt x="2" y="19"/>
                      </a:lnTo>
                      <a:lnTo>
                        <a:pt x="4" y="37"/>
                      </a:lnTo>
                      <a:lnTo>
                        <a:pt x="6" y="56"/>
                      </a:lnTo>
                      <a:lnTo>
                        <a:pt x="8" y="74"/>
                      </a:lnTo>
                      <a:lnTo>
                        <a:pt x="10" y="92"/>
                      </a:lnTo>
                      <a:lnTo>
                        <a:pt x="13" y="111"/>
                      </a:lnTo>
                      <a:lnTo>
                        <a:pt x="15" y="129"/>
                      </a:lnTo>
                      <a:lnTo>
                        <a:pt x="17" y="148"/>
                      </a:lnTo>
                      <a:lnTo>
                        <a:pt x="31" y="147"/>
                      </a:lnTo>
                      <a:lnTo>
                        <a:pt x="43" y="147"/>
                      </a:lnTo>
                      <a:lnTo>
                        <a:pt x="55" y="146"/>
                      </a:lnTo>
                      <a:lnTo>
                        <a:pt x="69" y="146"/>
                      </a:lnTo>
                      <a:lnTo>
                        <a:pt x="81" y="146"/>
                      </a:lnTo>
                      <a:lnTo>
                        <a:pt x="93" y="147"/>
                      </a:lnTo>
                      <a:lnTo>
                        <a:pt x="105" y="147"/>
                      </a:lnTo>
                      <a:lnTo>
                        <a:pt x="118" y="148"/>
                      </a:lnTo>
                      <a:lnTo>
                        <a:pt x="120" y="129"/>
                      </a:lnTo>
                      <a:lnTo>
                        <a:pt x="121" y="111"/>
                      </a:lnTo>
                      <a:lnTo>
                        <a:pt x="123" y="92"/>
                      </a:lnTo>
                      <a:lnTo>
                        <a:pt x="124" y="74"/>
                      </a:lnTo>
                      <a:lnTo>
                        <a:pt x="125" y="56"/>
                      </a:lnTo>
                      <a:lnTo>
                        <a:pt x="127" y="37"/>
                      </a:lnTo>
                      <a:lnTo>
                        <a:pt x="128" y="19"/>
                      </a:lnTo>
                      <a:lnTo>
                        <a:pt x="129" y="0"/>
                      </a:lnTo>
                      <a:lnTo>
                        <a:pt x="96" y="0"/>
                      </a:lnTo>
                      <a:lnTo>
                        <a:pt x="64" y="0"/>
                      </a:lnTo>
                      <a:lnTo>
                        <a:pt x="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4" name="Freeform 162"/>
                <p:cNvSpPr>
                  <a:spLocks/>
                </p:cNvSpPr>
                <p:nvPr/>
              </p:nvSpPr>
              <p:spPr bwMode="auto">
                <a:xfrm>
                  <a:off x="441" y="391"/>
                  <a:ext cx="5" cy="7"/>
                </a:xfrm>
                <a:custGeom>
                  <a:avLst/>
                  <a:gdLst>
                    <a:gd name="T0" fmla="*/ 0 w 116"/>
                    <a:gd name="T1" fmla="*/ 0 h 160"/>
                    <a:gd name="T2" fmla="*/ 0 w 116"/>
                    <a:gd name="T3" fmla="*/ 0 h 160"/>
                    <a:gd name="T4" fmla="*/ 0 w 116"/>
                    <a:gd name="T5" fmla="*/ 0 h 160"/>
                    <a:gd name="T6" fmla="*/ 0 w 116"/>
                    <a:gd name="T7" fmla="*/ 0 h 160"/>
                    <a:gd name="T8" fmla="*/ 0 w 116"/>
                    <a:gd name="T9" fmla="*/ 0 h 160"/>
                    <a:gd name="T10" fmla="*/ 0 w 116"/>
                    <a:gd name="T11" fmla="*/ 0 h 160"/>
                    <a:gd name="T12" fmla="*/ 0 w 116"/>
                    <a:gd name="T13" fmla="*/ 0 h 160"/>
                    <a:gd name="T14" fmla="*/ 0 w 116"/>
                    <a:gd name="T15" fmla="*/ 0 h 160"/>
                    <a:gd name="T16" fmla="*/ 0 w 116"/>
                    <a:gd name="T17" fmla="*/ 0 h 160"/>
                    <a:gd name="T18" fmla="*/ 0 w 116"/>
                    <a:gd name="T19" fmla="*/ 0 h 160"/>
                    <a:gd name="T20" fmla="*/ 0 w 116"/>
                    <a:gd name="T21" fmla="*/ 0 h 160"/>
                    <a:gd name="T22" fmla="*/ 0 w 116"/>
                    <a:gd name="T23" fmla="*/ 0 h 160"/>
                    <a:gd name="T24" fmla="*/ 0 w 116"/>
                    <a:gd name="T25" fmla="*/ 0 h 160"/>
                    <a:gd name="T26" fmla="*/ 0 w 116"/>
                    <a:gd name="T27" fmla="*/ 0 h 160"/>
                    <a:gd name="T28" fmla="*/ 0 w 116"/>
                    <a:gd name="T29" fmla="*/ 0 h 160"/>
                    <a:gd name="T30" fmla="*/ 0 w 116"/>
                    <a:gd name="T31" fmla="*/ 0 h 160"/>
                    <a:gd name="T32" fmla="*/ 0 w 116"/>
                    <a:gd name="T33" fmla="*/ 0 h 160"/>
                    <a:gd name="T34" fmla="*/ 0 w 116"/>
                    <a:gd name="T35" fmla="*/ 0 h 160"/>
                    <a:gd name="T36" fmla="*/ 0 w 116"/>
                    <a:gd name="T37" fmla="*/ 0 h 160"/>
                    <a:gd name="T38" fmla="*/ 0 w 116"/>
                    <a:gd name="T39" fmla="*/ 0 h 160"/>
                    <a:gd name="T40" fmla="*/ 0 w 116"/>
                    <a:gd name="T41" fmla="*/ 0 h 160"/>
                    <a:gd name="T42" fmla="*/ 0 w 116"/>
                    <a:gd name="T43" fmla="*/ 0 h 160"/>
                    <a:gd name="T44" fmla="*/ 0 w 116"/>
                    <a:gd name="T45" fmla="*/ 0 h 160"/>
                    <a:gd name="T46" fmla="*/ 0 w 116"/>
                    <a:gd name="T47" fmla="*/ 0 h 160"/>
                    <a:gd name="T48" fmla="*/ 0 w 116"/>
                    <a:gd name="T49" fmla="*/ 0 h 1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6"/>
                    <a:gd name="T76" fmla="*/ 0 h 160"/>
                    <a:gd name="T77" fmla="*/ 116 w 116"/>
                    <a:gd name="T78" fmla="*/ 160 h 1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6" h="160">
                      <a:moveTo>
                        <a:pt x="0" y="0"/>
                      </a:moveTo>
                      <a:lnTo>
                        <a:pt x="6" y="20"/>
                      </a:lnTo>
                      <a:lnTo>
                        <a:pt x="11" y="40"/>
                      </a:lnTo>
                      <a:lnTo>
                        <a:pt x="16" y="60"/>
                      </a:lnTo>
                      <a:lnTo>
                        <a:pt x="22" y="80"/>
                      </a:lnTo>
                      <a:lnTo>
                        <a:pt x="29" y="100"/>
                      </a:lnTo>
                      <a:lnTo>
                        <a:pt x="35" y="120"/>
                      </a:lnTo>
                      <a:lnTo>
                        <a:pt x="41" y="140"/>
                      </a:lnTo>
                      <a:lnTo>
                        <a:pt x="47" y="160"/>
                      </a:lnTo>
                      <a:lnTo>
                        <a:pt x="63" y="157"/>
                      </a:lnTo>
                      <a:lnTo>
                        <a:pt x="80" y="154"/>
                      </a:lnTo>
                      <a:lnTo>
                        <a:pt x="97" y="152"/>
                      </a:lnTo>
                      <a:lnTo>
                        <a:pt x="116" y="150"/>
                      </a:lnTo>
                      <a:lnTo>
                        <a:pt x="113" y="131"/>
                      </a:lnTo>
                      <a:lnTo>
                        <a:pt x="110" y="112"/>
                      </a:lnTo>
                      <a:lnTo>
                        <a:pt x="108" y="93"/>
                      </a:lnTo>
                      <a:lnTo>
                        <a:pt x="104" y="75"/>
                      </a:lnTo>
                      <a:lnTo>
                        <a:pt x="102" y="57"/>
                      </a:lnTo>
                      <a:lnTo>
                        <a:pt x="99" y="37"/>
                      </a:lnTo>
                      <a:lnTo>
                        <a:pt x="97" y="19"/>
                      </a:lnTo>
                      <a:lnTo>
                        <a:pt x="95" y="0"/>
                      </a:lnTo>
                      <a:lnTo>
                        <a:pt x="72" y="0"/>
                      </a:lnTo>
                      <a:lnTo>
                        <a:pt x="48" y="0"/>
                      </a:lnTo>
                      <a:lnTo>
                        <a:pt x="2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5" name="Freeform 163"/>
                <p:cNvSpPr>
                  <a:spLocks/>
                </p:cNvSpPr>
                <p:nvPr/>
              </p:nvSpPr>
              <p:spPr bwMode="auto">
                <a:xfrm>
                  <a:off x="436" y="391"/>
                  <a:ext cx="6" cy="8"/>
                </a:xfrm>
                <a:custGeom>
                  <a:avLst/>
                  <a:gdLst>
                    <a:gd name="T0" fmla="*/ 0 w 156"/>
                    <a:gd name="T1" fmla="*/ 0 h 185"/>
                    <a:gd name="T2" fmla="*/ 0 w 156"/>
                    <a:gd name="T3" fmla="*/ 0 h 185"/>
                    <a:gd name="T4" fmla="*/ 0 w 156"/>
                    <a:gd name="T5" fmla="*/ 0 h 185"/>
                    <a:gd name="T6" fmla="*/ 0 w 156"/>
                    <a:gd name="T7" fmla="*/ 0 h 185"/>
                    <a:gd name="T8" fmla="*/ 0 w 156"/>
                    <a:gd name="T9" fmla="*/ 0 h 185"/>
                    <a:gd name="T10" fmla="*/ 0 w 156"/>
                    <a:gd name="T11" fmla="*/ 0 h 185"/>
                    <a:gd name="T12" fmla="*/ 0 w 156"/>
                    <a:gd name="T13" fmla="*/ 0 h 185"/>
                    <a:gd name="T14" fmla="*/ 0 w 156"/>
                    <a:gd name="T15" fmla="*/ 0 h 185"/>
                    <a:gd name="T16" fmla="*/ 0 w 156"/>
                    <a:gd name="T17" fmla="*/ 0 h 185"/>
                    <a:gd name="T18" fmla="*/ 0 w 156"/>
                    <a:gd name="T19" fmla="*/ 0 h 185"/>
                    <a:gd name="T20" fmla="*/ 0 w 156"/>
                    <a:gd name="T21" fmla="*/ 0 h 185"/>
                    <a:gd name="T22" fmla="*/ 0 w 156"/>
                    <a:gd name="T23" fmla="*/ 0 h 185"/>
                    <a:gd name="T24" fmla="*/ 0 w 156"/>
                    <a:gd name="T25" fmla="*/ 0 h 185"/>
                    <a:gd name="T26" fmla="*/ 0 w 156"/>
                    <a:gd name="T27" fmla="*/ 0 h 185"/>
                    <a:gd name="T28" fmla="*/ 0 w 156"/>
                    <a:gd name="T29" fmla="*/ 0 h 185"/>
                    <a:gd name="T30" fmla="*/ 0 w 156"/>
                    <a:gd name="T31" fmla="*/ 0 h 185"/>
                    <a:gd name="T32" fmla="*/ 0 w 156"/>
                    <a:gd name="T33" fmla="*/ 0 h 185"/>
                    <a:gd name="T34" fmla="*/ 0 w 156"/>
                    <a:gd name="T35" fmla="*/ 0 h 185"/>
                    <a:gd name="T36" fmla="*/ 0 w 156"/>
                    <a:gd name="T37" fmla="*/ 0 h 185"/>
                    <a:gd name="T38" fmla="*/ 0 w 156"/>
                    <a:gd name="T39" fmla="*/ 0 h 185"/>
                    <a:gd name="T40" fmla="*/ 0 w 156"/>
                    <a:gd name="T41" fmla="*/ 0 h 185"/>
                    <a:gd name="T42" fmla="*/ 0 w 156"/>
                    <a:gd name="T43" fmla="*/ 0 h 185"/>
                    <a:gd name="T44" fmla="*/ 0 w 156"/>
                    <a:gd name="T45" fmla="*/ 0 h 185"/>
                    <a:gd name="T46" fmla="*/ 0 w 156"/>
                    <a:gd name="T47" fmla="*/ 0 h 185"/>
                    <a:gd name="T48" fmla="*/ 0 w 156"/>
                    <a:gd name="T49" fmla="*/ 0 h 1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56"/>
                    <a:gd name="T76" fmla="*/ 0 h 185"/>
                    <a:gd name="T77" fmla="*/ 156 w 156"/>
                    <a:gd name="T78" fmla="*/ 185 h 1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56" h="185">
                      <a:moveTo>
                        <a:pt x="0" y="0"/>
                      </a:moveTo>
                      <a:lnTo>
                        <a:pt x="8" y="23"/>
                      </a:lnTo>
                      <a:lnTo>
                        <a:pt x="17" y="46"/>
                      </a:lnTo>
                      <a:lnTo>
                        <a:pt x="25" y="69"/>
                      </a:lnTo>
                      <a:lnTo>
                        <a:pt x="35" y="92"/>
                      </a:lnTo>
                      <a:lnTo>
                        <a:pt x="45" y="115"/>
                      </a:lnTo>
                      <a:lnTo>
                        <a:pt x="55" y="139"/>
                      </a:lnTo>
                      <a:lnTo>
                        <a:pt x="65" y="161"/>
                      </a:lnTo>
                      <a:lnTo>
                        <a:pt x="77" y="185"/>
                      </a:lnTo>
                      <a:lnTo>
                        <a:pt x="85" y="182"/>
                      </a:lnTo>
                      <a:lnTo>
                        <a:pt x="102" y="176"/>
                      </a:lnTo>
                      <a:lnTo>
                        <a:pt x="126" y="170"/>
                      </a:lnTo>
                      <a:lnTo>
                        <a:pt x="156" y="164"/>
                      </a:lnTo>
                      <a:lnTo>
                        <a:pt x="148" y="144"/>
                      </a:lnTo>
                      <a:lnTo>
                        <a:pt x="141" y="123"/>
                      </a:lnTo>
                      <a:lnTo>
                        <a:pt x="134" y="103"/>
                      </a:lnTo>
                      <a:lnTo>
                        <a:pt x="128" y="82"/>
                      </a:lnTo>
                      <a:lnTo>
                        <a:pt x="121" y="62"/>
                      </a:lnTo>
                      <a:lnTo>
                        <a:pt x="115" y="41"/>
                      </a:lnTo>
                      <a:lnTo>
                        <a:pt x="108" y="21"/>
                      </a:lnTo>
                      <a:lnTo>
                        <a:pt x="103" y="0"/>
                      </a:lnTo>
                      <a:lnTo>
                        <a:pt x="77" y="0"/>
                      </a:lnTo>
                      <a:lnTo>
                        <a:pt x="51" y="0"/>
                      </a:lnTo>
                      <a:lnTo>
                        <a:pt x="2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6" name="Freeform 164"/>
                <p:cNvSpPr>
                  <a:spLocks/>
                </p:cNvSpPr>
                <p:nvPr/>
              </p:nvSpPr>
              <p:spPr bwMode="auto">
                <a:xfrm>
                  <a:off x="455" y="391"/>
                  <a:ext cx="7" cy="8"/>
                </a:xfrm>
                <a:custGeom>
                  <a:avLst/>
                  <a:gdLst>
                    <a:gd name="T0" fmla="*/ 0 w 152"/>
                    <a:gd name="T1" fmla="*/ 0 h 182"/>
                    <a:gd name="T2" fmla="*/ 0 w 152"/>
                    <a:gd name="T3" fmla="*/ 0 h 182"/>
                    <a:gd name="T4" fmla="*/ 0 w 152"/>
                    <a:gd name="T5" fmla="*/ 0 h 182"/>
                    <a:gd name="T6" fmla="*/ 0 w 152"/>
                    <a:gd name="T7" fmla="*/ 0 h 182"/>
                    <a:gd name="T8" fmla="*/ 0 w 152"/>
                    <a:gd name="T9" fmla="*/ 0 h 182"/>
                    <a:gd name="T10" fmla="*/ 0 w 152"/>
                    <a:gd name="T11" fmla="*/ 0 h 182"/>
                    <a:gd name="T12" fmla="*/ 0 w 152"/>
                    <a:gd name="T13" fmla="*/ 0 h 182"/>
                    <a:gd name="T14" fmla="*/ 0 w 152"/>
                    <a:gd name="T15" fmla="*/ 0 h 182"/>
                    <a:gd name="T16" fmla="*/ 0 w 152"/>
                    <a:gd name="T17" fmla="*/ 0 h 182"/>
                    <a:gd name="T18" fmla="*/ 0 w 152"/>
                    <a:gd name="T19" fmla="*/ 0 h 182"/>
                    <a:gd name="T20" fmla="*/ 0 w 152"/>
                    <a:gd name="T21" fmla="*/ 0 h 182"/>
                    <a:gd name="T22" fmla="*/ 0 w 152"/>
                    <a:gd name="T23" fmla="*/ 0 h 182"/>
                    <a:gd name="T24" fmla="*/ 0 w 152"/>
                    <a:gd name="T25" fmla="*/ 0 h 182"/>
                    <a:gd name="T26" fmla="*/ 0 w 152"/>
                    <a:gd name="T27" fmla="*/ 0 h 182"/>
                    <a:gd name="T28" fmla="*/ 0 w 152"/>
                    <a:gd name="T29" fmla="*/ 0 h 182"/>
                    <a:gd name="T30" fmla="*/ 0 w 152"/>
                    <a:gd name="T31" fmla="*/ 0 h 182"/>
                    <a:gd name="T32" fmla="*/ 0 w 152"/>
                    <a:gd name="T33" fmla="*/ 0 h 182"/>
                    <a:gd name="T34" fmla="*/ 0 w 152"/>
                    <a:gd name="T35" fmla="*/ 0 h 182"/>
                    <a:gd name="T36" fmla="*/ 0 w 152"/>
                    <a:gd name="T37" fmla="*/ 0 h 182"/>
                    <a:gd name="T38" fmla="*/ 0 w 152"/>
                    <a:gd name="T39" fmla="*/ 0 h 182"/>
                    <a:gd name="T40" fmla="*/ 0 w 152"/>
                    <a:gd name="T41" fmla="*/ 0 h 182"/>
                    <a:gd name="T42" fmla="*/ 0 w 152"/>
                    <a:gd name="T43" fmla="*/ 0 h 182"/>
                    <a:gd name="T44" fmla="*/ 0 w 152"/>
                    <a:gd name="T45" fmla="*/ 0 h 182"/>
                    <a:gd name="T46" fmla="*/ 0 w 152"/>
                    <a:gd name="T47" fmla="*/ 0 h 182"/>
                    <a:gd name="T48" fmla="*/ 0 w 152"/>
                    <a:gd name="T49" fmla="*/ 0 h 18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52"/>
                    <a:gd name="T76" fmla="*/ 0 h 182"/>
                    <a:gd name="T77" fmla="*/ 152 w 152"/>
                    <a:gd name="T78" fmla="*/ 182 h 18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52" h="182">
                      <a:moveTo>
                        <a:pt x="152" y="1"/>
                      </a:moveTo>
                      <a:lnTo>
                        <a:pt x="144" y="24"/>
                      </a:lnTo>
                      <a:lnTo>
                        <a:pt x="137" y="46"/>
                      </a:lnTo>
                      <a:lnTo>
                        <a:pt x="129" y="69"/>
                      </a:lnTo>
                      <a:lnTo>
                        <a:pt x="119" y="91"/>
                      </a:lnTo>
                      <a:lnTo>
                        <a:pt x="110" y="114"/>
                      </a:lnTo>
                      <a:lnTo>
                        <a:pt x="101" y="137"/>
                      </a:lnTo>
                      <a:lnTo>
                        <a:pt x="91" y="159"/>
                      </a:lnTo>
                      <a:lnTo>
                        <a:pt x="80" y="182"/>
                      </a:lnTo>
                      <a:lnTo>
                        <a:pt x="71" y="179"/>
                      </a:lnTo>
                      <a:lnTo>
                        <a:pt x="54" y="173"/>
                      </a:lnTo>
                      <a:lnTo>
                        <a:pt x="30" y="167"/>
                      </a:lnTo>
                      <a:lnTo>
                        <a:pt x="0" y="161"/>
                      </a:lnTo>
                      <a:lnTo>
                        <a:pt x="7" y="141"/>
                      </a:lnTo>
                      <a:lnTo>
                        <a:pt x="14" y="121"/>
                      </a:lnTo>
                      <a:lnTo>
                        <a:pt x="20" y="101"/>
                      </a:lnTo>
                      <a:lnTo>
                        <a:pt x="26" y="80"/>
                      </a:lnTo>
                      <a:lnTo>
                        <a:pt x="32" y="61"/>
                      </a:lnTo>
                      <a:lnTo>
                        <a:pt x="37" y="40"/>
                      </a:lnTo>
                      <a:lnTo>
                        <a:pt x="44" y="21"/>
                      </a:lnTo>
                      <a:lnTo>
                        <a:pt x="49" y="0"/>
                      </a:lnTo>
                      <a:lnTo>
                        <a:pt x="74" y="0"/>
                      </a:lnTo>
                      <a:lnTo>
                        <a:pt x="100" y="1"/>
                      </a:lnTo>
                      <a:lnTo>
                        <a:pt x="127" y="1"/>
                      </a:lnTo>
                      <a:lnTo>
                        <a:pt x="152" y="1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7" name="Freeform 165"/>
                <p:cNvSpPr>
                  <a:spLocks/>
                </p:cNvSpPr>
                <p:nvPr/>
              </p:nvSpPr>
              <p:spPr bwMode="auto">
                <a:xfrm>
                  <a:off x="452" y="391"/>
                  <a:ext cx="4" cy="7"/>
                </a:xfrm>
                <a:custGeom>
                  <a:avLst/>
                  <a:gdLst>
                    <a:gd name="T0" fmla="*/ 0 w 112"/>
                    <a:gd name="T1" fmla="*/ 0 h 158"/>
                    <a:gd name="T2" fmla="*/ 0 w 112"/>
                    <a:gd name="T3" fmla="*/ 0 h 158"/>
                    <a:gd name="T4" fmla="*/ 0 w 112"/>
                    <a:gd name="T5" fmla="*/ 0 h 158"/>
                    <a:gd name="T6" fmla="*/ 0 w 112"/>
                    <a:gd name="T7" fmla="*/ 0 h 158"/>
                    <a:gd name="T8" fmla="*/ 0 w 112"/>
                    <a:gd name="T9" fmla="*/ 0 h 158"/>
                    <a:gd name="T10" fmla="*/ 0 w 112"/>
                    <a:gd name="T11" fmla="*/ 0 h 158"/>
                    <a:gd name="T12" fmla="*/ 0 w 112"/>
                    <a:gd name="T13" fmla="*/ 0 h 158"/>
                    <a:gd name="T14" fmla="*/ 0 w 112"/>
                    <a:gd name="T15" fmla="*/ 0 h 158"/>
                    <a:gd name="T16" fmla="*/ 0 w 112"/>
                    <a:gd name="T17" fmla="*/ 0 h 158"/>
                    <a:gd name="T18" fmla="*/ 0 w 112"/>
                    <a:gd name="T19" fmla="*/ 0 h 158"/>
                    <a:gd name="T20" fmla="*/ 0 w 112"/>
                    <a:gd name="T21" fmla="*/ 0 h 158"/>
                    <a:gd name="T22" fmla="*/ 0 w 112"/>
                    <a:gd name="T23" fmla="*/ 0 h 158"/>
                    <a:gd name="T24" fmla="*/ 0 w 112"/>
                    <a:gd name="T25" fmla="*/ 0 h 158"/>
                    <a:gd name="T26" fmla="*/ 0 w 112"/>
                    <a:gd name="T27" fmla="*/ 0 h 158"/>
                    <a:gd name="T28" fmla="*/ 0 w 112"/>
                    <a:gd name="T29" fmla="*/ 0 h 158"/>
                    <a:gd name="T30" fmla="*/ 0 w 112"/>
                    <a:gd name="T31" fmla="*/ 0 h 158"/>
                    <a:gd name="T32" fmla="*/ 0 w 112"/>
                    <a:gd name="T33" fmla="*/ 0 h 158"/>
                    <a:gd name="T34" fmla="*/ 0 w 112"/>
                    <a:gd name="T35" fmla="*/ 0 h 158"/>
                    <a:gd name="T36" fmla="*/ 0 w 112"/>
                    <a:gd name="T37" fmla="*/ 0 h 158"/>
                    <a:gd name="T38" fmla="*/ 0 w 112"/>
                    <a:gd name="T39" fmla="*/ 0 h 158"/>
                    <a:gd name="T40" fmla="*/ 0 w 112"/>
                    <a:gd name="T41" fmla="*/ 0 h 158"/>
                    <a:gd name="T42" fmla="*/ 0 w 112"/>
                    <a:gd name="T43" fmla="*/ 0 h 158"/>
                    <a:gd name="T44" fmla="*/ 0 w 112"/>
                    <a:gd name="T45" fmla="*/ 0 h 158"/>
                    <a:gd name="T46" fmla="*/ 0 w 112"/>
                    <a:gd name="T47" fmla="*/ 0 h 158"/>
                    <a:gd name="T48" fmla="*/ 0 w 112"/>
                    <a:gd name="T49" fmla="*/ 0 h 15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2"/>
                    <a:gd name="T76" fmla="*/ 0 h 158"/>
                    <a:gd name="T77" fmla="*/ 112 w 112"/>
                    <a:gd name="T78" fmla="*/ 158 h 15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2" h="158">
                      <a:moveTo>
                        <a:pt x="112" y="1"/>
                      </a:moveTo>
                      <a:lnTo>
                        <a:pt x="107" y="21"/>
                      </a:lnTo>
                      <a:lnTo>
                        <a:pt x="103" y="40"/>
                      </a:lnTo>
                      <a:lnTo>
                        <a:pt x="98" y="60"/>
                      </a:lnTo>
                      <a:lnTo>
                        <a:pt x="93" y="79"/>
                      </a:lnTo>
                      <a:lnTo>
                        <a:pt x="86" y="100"/>
                      </a:lnTo>
                      <a:lnTo>
                        <a:pt x="81" y="119"/>
                      </a:lnTo>
                      <a:lnTo>
                        <a:pt x="75" y="139"/>
                      </a:lnTo>
                      <a:lnTo>
                        <a:pt x="69" y="158"/>
                      </a:lnTo>
                      <a:lnTo>
                        <a:pt x="54" y="156"/>
                      </a:lnTo>
                      <a:lnTo>
                        <a:pt x="36" y="153"/>
                      </a:lnTo>
                      <a:lnTo>
                        <a:pt x="19" y="151"/>
                      </a:lnTo>
                      <a:lnTo>
                        <a:pt x="0" y="149"/>
                      </a:lnTo>
                      <a:lnTo>
                        <a:pt x="3" y="130"/>
                      </a:lnTo>
                      <a:lnTo>
                        <a:pt x="5" y="112"/>
                      </a:lnTo>
                      <a:lnTo>
                        <a:pt x="7" y="92"/>
                      </a:lnTo>
                      <a:lnTo>
                        <a:pt x="9" y="74"/>
                      </a:lnTo>
                      <a:lnTo>
                        <a:pt x="12" y="56"/>
                      </a:lnTo>
                      <a:lnTo>
                        <a:pt x="14" y="37"/>
                      </a:lnTo>
                      <a:lnTo>
                        <a:pt x="16" y="19"/>
                      </a:lnTo>
                      <a:lnTo>
                        <a:pt x="18" y="0"/>
                      </a:lnTo>
                      <a:lnTo>
                        <a:pt x="41" y="0"/>
                      </a:lnTo>
                      <a:lnTo>
                        <a:pt x="65" y="0"/>
                      </a:lnTo>
                      <a:lnTo>
                        <a:pt x="88" y="0"/>
                      </a:lnTo>
                      <a:lnTo>
                        <a:pt x="112" y="1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8" name="Rectangle 166"/>
                <p:cNvSpPr>
                  <a:spLocks noChangeArrowheads="1"/>
                </p:cNvSpPr>
                <p:nvPr/>
              </p:nvSpPr>
              <p:spPr bwMode="auto">
                <a:xfrm>
                  <a:off x="425" y="429"/>
                  <a:ext cx="48" cy="2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69" name="Freeform 167"/>
                <p:cNvSpPr>
                  <a:spLocks/>
                </p:cNvSpPr>
                <p:nvPr/>
              </p:nvSpPr>
              <p:spPr bwMode="auto">
                <a:xfrm>
                  <a:off x="425" y="391"/>
                  <a:ext cx="48" cy="37"/>
                </a:xfrm>
                <a:custGeom>
                  <a:avLst/>
                  <a:gdLst>
                    <a:gd name="T0" fmla="*/ 0 w 1215"/>
                    <a:gd name="T1" fmla="*/ 0 h 902"/>
                    <a:gd name="T2" fmla="*/ 0 w 1215"/>
                    <a:gd name="T3" fmla="*/ 0 h 902"/>
                    <a:gd name="T4" fmla="*/ 0 w 1215"/>
                    <a:gd name="T5" fmla="*/ 0 h 902"/>
                    <a:gd name="T6" fmla="*/ 0 w 1215"/>
                    <a:gd name="T7" fmla="*/ 0 h 902"/>
                    <a:gd name="T8" fmla="*/ 0 w 1215"/>
                    <a:gd name="T9" fmla="*/ 0 h 902"/>
                    <a:gd name="T10" fmla="*/ 0 w 1215"/>
                    <a:gd name="T11" fmla="*/ 0 h 902"/>
                    <a:gd name="T12" fmla="*/ 0 w 1215"/>
                    <a:gd name="T13" fmla="*/ 0 h 902"/>
                    <a:gd name="T14" fmla="*/ 0 w 1215"/>
                    <a:gd name="T15" fmla="*/ 0 h 902"/>
                    <a:gd name="T16" fmla="*/ 0 w 1215"/>
                    <a:gd name="T17" fmla="*/ 0 h 902"/>
                    <a:gd name="T18" fmla="*/ 0 w 1215"/>
                    <a:gd name="T19" fmla="*/ 0 h 902"/>
                    <a:gd name="T20" fmla="*/ 0 w 1215"/>
                    <a:gd name="T21" fmla="*/ 0 h 902"/>
                    <a:gd name="T22" fmla="*/ 0 w 1215"/>
                    <a:gd name="T23" fmla="*/ 0 h 902"/>
                    <a:gd name="T24" fmla="*/ 0 w 1215"/>
                    <a:gd name="T25" fmla="*/ 0 h 902"/>
                    <a:gd name="T26" fmla="*/ 0 w 1215"/>
                    <a:gd name="T27" fmla="*/ 0 h 902"/>
                    <a:gd name="T28" fmla="*/ 0 w 1215"/>
                    <a:gd name="T29" fmla="*/ 0 h 9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15"/>
                    <a:gd name="T46" fmla="*/ 0 h 902"/>
                    <a:gd name="T47" fmla="*/ 1215 w 1215"/>
                    <a:gd name="T48" fmla="*/ 902 h 90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15" h="902">
                      <a:moveTo>
                        <a:pt x="1215" y="0"/>
                      </a:moveTo>
                      <a:lnTo>
                        <a:pt x="941" y="0"/>
                      </a:lnTo>
                      <a:lnTo>
                        <a:pt x="849" y="202"/>
                      </a:lnTo>
                      <a:lnTo>
                        <a:pt x="849" y="768"/>
                      </a:lnTo>
                      <a:lnTo>
                        <a:pt x="893" y="768"/>
                      </a:lnTo>
                      <a:lnTo>
                        <a:pt x="893" y="808"/>
                      </a:lnTo>
                      <a:lnTo>
                        <a:pt x="319" y="808"/>
                      </a:lnTo>
                      <a:lnTo>
                        <a:pt x="319" y="768"/>
                      </a:lnTo>
                      <a:lnTo>
                        <a:pt x="363" y="768"/>
                      </a:lnTo>
                      <a:lnTo>
                        <a:pt x="363" y="203"/>
                      </a:lnTo>
                      <a:lnTo>
                        <a:pt x="265" y="0"/>
                      </a:lnTo>
                      <a:lnTo>
                        <a:pt x="0" y="0"/>
                      </a:lnTo>
                      <a:lnTo>
                        <a:pt x="0" y="902"/>
                      </a:lnTo>
                      <a:lnTo>
                        <a:pt x="1215" y="902"/>
                      </a:lnTo>
                      <a:lnTo>
                        <a:pt x="1215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0" name="Freeform 168"/>
                <p:cNvSpPr>
                  <a:spLocks/>
                </p:cNvSpPr>
                <p:nvPr/>
              </p:nvSpPr>
              <p:spPr bwMode="auto">
                <a:xfrm>
                  <a:off x="425" y="433"/>
                  <a:ext cx="50" cy="13"/>
                </a:xfrm>
                <a:custGeom>
                  <a:avLst/>
                  <a:gdLst>
                    <a:gd name="T0" fmla="*/ 0 w 1254"/>
                    <a:gd name="T1" fmla="*/ 0 h 342"/>
                    <a:gd name="T2" fmla="*/ 0 w 1254"/>
                    <a:gd name="T3" fmla="*/ 0 h 342"/>
                    <a:gd name="T4" fmla="*/ 0 w 1254"/>
                    <a:gd name="T5" fmla="*/ 0 h 342"/>
                    <a:gd name="T6" fmla="*/ 0 w 1254"/>
                    <a:gd name="T7" fmla="*/ 0 h 342"/>
                    <a:gd name="T8" fmla="*/ 0 w 1254"/>
                    <a:gd name="T9" fmla="*/ 0 h 342"/>
                    <a:gd name="T10" fmla="*/ 0 w 1254"/>
                    <a:gd name="T11" fmla="*/ 0 h 342"/>
                    <a:gd name="T12" fmla="*/ 0 w 1254"/>
                    <a:gd name="T13" fmla="*/ 0 h 342"/>
                    <a:gd name="T14" fmla="*/ 0 w 1254"/>
                    <a:gd name="T15" fmla="*/ 0 h 342"/>
                    <a:gd name="T16" fmla="*/ 0 w 1254"/>
                    <a:gd name="T17" fmla="*/ 0 h 3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54"/>
                    <a:gd name="T28" fmla="*/ 0 h 342"/>
                    <a:gd name="T29" fmla="*/ 1254 w 1254"/>
                    <a:gd name="T30" fmla="*/ 342 h 3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54" h="342">
                      <a:moveTo>
                        <a:pt x="1254" y="0"/>
                      </a:moveTo>
                      <a:lnTo>
                        <a:pt x="0" y="0"/>
                      </a:lnTo>
                      <a:lnTo>
                        <a:pt x="0" y="342"/>
                      </a:lnTo>
                      <a:lnTo>
                        <a:pt x="509" y="342"/>
                      </a:lnTo>
                      <a:lnTo>
                        <a:pt x="509" y="151"/>
                      </a:lnTo>
                      <a:lnTo>
                        <a:pt x="779" y="151"/>
                      </a:lnTo>
                      <a:lnTo>
                        <a:pt x="779" y="342"/>
                      </a:lnTo>
                      <a:lnTo>
                        <a:pt x="1254" y="342"/>
                      </a:lnTo>
                      <a:lnTo>
                        <a:pt x="1254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" name="Rectangle 169"/>
                <p:cNvSpPr>
                  <a:spLocks noChangeArrowheads="1"/>
                </p:cNvSpPr>
                <p:nvPr/>
              </p:nvSpPr>
              <p:spPr bwMode="auto">
                <a:xfrm>
                  <a:off x="447" y="440"/>
                  <a:ext cx="8" cy="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72" name="Rectangle 170"/>
                <p:cNvSpPr>
                  <a:spLocks noChangeArrowheads="1"/>
                </p:cNvSpPr>
                <p:nvPr/>
              </p:nvSpPr>
              <p:spPr bwMode="auto">
                <a:xfrm>
                  <a:off x="327" y="265"/>
                  <a:ext cx="96" cy="4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73" name="Rectangle 171"/>
                <p:cNvSpPr>
                  <a:spLocks noChangeArrowheads="1"/>
                </p:cNvSpPr>
                <p:nvPr/>
              </p:nvSpPr>
              <p:spPr bwMode="auto">
                <a:xfrm>
                  <a:off x="333" y="275"/>
                  <a:ext cx="22" cy="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74" name="Rectangle 172"/>
                <p:cNvSpPr>
                  <a:spLocks noChangeArrowheads="1"/>
                </p:cNvSpPr>
                <p:nvPr/>
              </p:nvSpPr>
              <p:spPr bwMode="auto">
                <a:xfrm>
                  <a:off x="364" y="275"/>
                  <a:ext cx="22" cy="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75" name="Rectangle 173"/>
                <p:cNvSpPr>
                  <a:spLocks noChangeArrowheads="1"/>
                </p:cNvSpPr>
                <p:nvPr/>
              </p:nvSpPr>
              <p:spPr bwMode="auto">
                <a:xfrm>
                  <a:off x="395" y="275"/>
                  <a:ext cx="23" cy="5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76" name="Freeform 174"/>
                <p:cNvSpPr>
                  <a:spLocks noEditPoints="1"/>
                </p:cNvSpPr>
                <p:nvPr/>
              </p:nvSpPr>
              <p:spPr bwMode="auto">
                <a:xfrm>
                  <a:off x="329" y="272"/>
                  <a:ext cx="29" cy="11"/>
                </a:xfrm>
                <a:custGeom>
                  <a:avLst/>
                  <a:gdLst>
                    <a:gd name="T0" fmla="*/ 0 w 721"/>
                    <a:gd name="T1" fmla="*/ 0 h 254"/>
                    <a:gd name="T2" fmla="*/ 0 w 721"/>
                    <a:gd name="T3" fmla="*/ 0 h 254"/>
                    <a:gd name="T4" fmla="*/ 0 w 721"/>
                    <a:gd name="T5" fmla="*/ 0 h 254"/>
                    <a:gd name="T6" fmla="*/ 0 w 721"/>
                    <a:gd name="T7" fmla="*/ 0 h 254"/>
                    <a:gd name="T8" fmla="*/ 0 w 721"/>
                    <a:gd name="T9" fmla="*/ 0 h 254"/>
                    <a:gd name="T10" fmla="*/ 0 w 721"/>
                    <a:gd name="T11" fmla="*/ 0 h 254"/>
                    <a:gd name="T12" fmla="*/ 0 w 721"/>
                    <a:gd name="T13" fmla="*/ 0 h 254"/>
                    <a:gd name="T14" fmla="*/ 0 w 721"/>
                    <a:gd name="T15" fmla="*/ 0 h 254"/>
                    <a:gd name="T16" fmla="*/ 0 w 721"/>
                    <a:gd name="T17" fmla="*/ 0 h 254"/>
                    <a:gd name="T18" fmla="*/ 0 w 721"/>
                    <a:gd name="T19" fmla="*/ 0 h 2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21"/>
                    <a:gd name="T31" fmla="*/ 0 h 254"/>
                    <a:gd name="T32" fmla="*/ 721 w 721"/>
                    <a:gd name="T33" fmla="*/ 254 h 25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21" h="254">
                      <a:moveTo>
                        <a:pt x="0" y="0"/>
                      </a:moveTo>
                      <a:lnTo>
                        <a:pt x="721" y="0"/>
                      </a:lnTo>
                      <a:lnTo>
                        <a:pt x="721" y="254"/>
                      </a:lnTo>
                      <a:lnTo>
                        <a:pt x="0" y="254"/>
                      </a:lnTo>
                      <a:lnTo>
                        <a:pt x="0" y="0"/>
                      </a:lnTo>
                      <a:close/>
                      <a:moveTo>
                        <a:pt x="48" y="48"/>
                      </a:moveTo>
                      <a:lnTo>
                        <a:pt x="673" y="48"/>
                      </a:lnTo>
                      <a:lnTo>
                        <a:pt x="673" y="206"/>
                      </a:lnTo>
                      <a:lnTo>
                        <a:pt x="48" y="206"/>
                      </a:lnTo>
                      <a:lnTo>
                        <a:pt x="48" y="48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7" name="Freeform 175"/>
                <p:cNvSpPr>
                  <a:spLocks noEditPoints="1"/>
                </p:cNvSpPr>
                <p:nvPr/>
              </p:nvSpPr>
              <p:spPr bwMode="auto">
                <a:xfrm>
                  <a:off x="361" y="272"/>
                  <a:ext cx="29" cy="11"/>
                </a:xfrm>
                <a:custGeom>
                  <a:avLst/>
                  <a:gdLst>
                    <a:gd name="T0" fmla="*/ 0 w 722"/>
                    <a:gd name="T1" fmla="*/ 0 h 254"/>
                    <a:gd name="T2" fmla="*/ 0 w 722"/>
                    <a:gd name="T3" fmla="*/ 0 h 254"/>
                    <a:gd name="T4" fmla="*/ 0 w 722"/>
                    <a:gd name="T5" fmla="*/ 0 h 254"/>
                    <a:gd name="T6" fmla="*/ 0 w 722"/>
                    <a:gd name="T7" fmla="*/ 0 h 254"/>
                    <a:gd name="T8" fmla="*/ 0 w 722"/>
                    <a:gd name="T9" fmla="*/ 0 h 254"/>
                    <a:gd name="T10" fmla="*/ 0 w 722"/>
                    <a:gd name="T11" fmla="*/ 0 h 254"/>
                    <a:gd name="T12" fmla="*/ 0 w 722"/>
                    <a:gd name="T13" fmla="*/ 0 h 254"/>
                    <a:gd name="T14" fmla="*/ 0 w 722"/>
                    <a:gd name="T15" fmla="*/ 0 h 254"/>
                    <a:gd name="T16" fmla="*/ 0 w 722"/>
                    <a:gd name="T17" fmla="*/ 0 h 254"/>
                    <a:gd name="T18" fmla="*/ 0 w 722"/>
                    <a:gd name="T19" fmla="*/ 0 h 2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22"/>
                    <a:gd name="T31" fmla="*/ 0 h 254"/>
                    <a:gd name="T32" fmla="*/ 722 w 722"/>
                    <a:gd name="T33" fmla="*/ 254 h 25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22" h="254">
                      <a:moveTo>
                        <a:pt x="0" y="0"/>
                      </a:moveTo>
                      <a:lnTo>
                        <a:pt x="722" y="0"/>
                      </a:lnTo>
                      <a:lnTo>
                        <a:pt x="722" y="254"/>
                      </a:lnTo>
                      <a:lnTo>
                        <a:pt x="0" y="254"/>
                      </a:lnTo>
                      <a:lnTo>
                        <a:pt x="0" y="0"/>
                      </a:lnTo>
                      <a:close/>
                      <a:moveTo>
                        <a:pt x="48" y="48"/>
                      </a:moveTo>
                      <a:lnTo>
                        <a:pt x="674" y="48"/>
                      </a:lnTo>
                      <a:lnTo>
                        <a:pt x="674" y="206"/>
                      </a:lnTo>
                      <a:lnTo>
                        <a:pt x="48" y="206"/>
                      </a:lnTo>
                      <a:lnTo>
                        <a:pt x="48" y="48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8" name="Freeform 176"/>
                <p:cNvSpPr>
                  <a:spLocks noEditPoints="1"/>
                </p:cNvSpPr>
                <p:nvPr/>
              </p:nvSpPr>
              <p:spPr bwMode="auto">
                <a:xfrm>
                  <a:off x="392" y="272"/>
                  <a:ext cx="29" cy="11"/>
                </a:xfrm>
                <a:custGeom>
                  <a:avLst/>
                  <a:gdLst>
                    <a:gd name="T0" fmla="*/ 0 w 722"/>
                    <a:gd name="T1" fmla="*/ 0 h 254"/>
                    <a:gd name="T2" fmla="*/ 0 w 722"/>
                    <a:gd name="T3" fmla="*/ 0 h 254"/>
                    <a:gd name="T4" fmla="*/ 0 w 722"/>
                    <a:gd name="T5" fmla="*/ 0 h 254"/>
                    <a:gd name="T6" fmla="*/ 0 w 722"/>
                    <a:gd name="T7" fmla="*/ 0 h 254"/>
                    <a:gd name="T8" fmla="*/ 0 w 722"/>
                    <a:gd name="T9" fmla="*/ 0 h 254"/>
                    <a:gd name="T10" fmla="*/ 0 w 722"/>
                    <a:gd name="T11" fmla="*/ 0 h 254"/>
                    <a:gd name="T12" fmla="*/ 0 w 722"/>
                    <a:gd name="T13" fmla="*/ 0 h 254"/>
                    <a:gd name="T14" fmla="*/ 0 w 722"/>
                    <a:gd name="T15" fmla="*/ 0 h 254"/>
                    <a:gd name="T16" fmla="*/ 0 w 722"/>
                    <a:gd name="T17" fmla="*/ 0 h 254"/>
                    <a:gd name="T18" fmla="*/ 0 w 722"/>
                    <a:gd name="T19" fmla="*/ 0 h 2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22"/>
                    <a:gd name="T31" fmla="*/ 0 h 254"/>
                    <a:gd name="T32" fmla="*/ 722 w 722"/>
                    <a:gd name="T33" fmla="*/ 254 h 25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22" h="254">
                      <a:moveTo>
                        <a:pt x="0" y="0"/>
                      </a:moveTo>
                      <a:lnTo>
                        <a:pt x="722" y="0"/>
                      </a:lnTo>
                      <a:lnTo>
                        <a:pt x="722" y="254"/>
                      </a:lnTo>
                      <a:lnTo>
                        <a:pt x="0" y="254"/>
                      </a:lnTo>
                      <a:lnTo>
                        <a:pt x="0" y="0"/>
                      </a:lnTo>
                      <a:close/>
                      <a:moveTo>
                        <a:pt x="48" y="48"/>
                      </a:moveTo>
                      <a:lnTo>
                        <a:pt x="674" y="48"/>
                      </a:lnTo>
                      <a:lnTo>
                        <a:pt x="674" y="206"/>
                      </a:lnTo>
                      <a:lnTo>
                        <a:pt x="48" y="206"/>
                      </a:lnTo>
                      <a:lnTo>
                        <a:pt x="48" y="48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9" name="Rectangle 177"/>
                <p:cNvSpPr>
                  <a:spLocks noChangeArrowheads="1"/>
                </p:cNvSpPr>
                <p:nvPr/>
              </p:nvSpPr>
              <p:spPr bwMode="auto">
                <a:xfrm>
                  <a:off x="327" y="305"/>
                  <a:ext cx="5" cy="3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80" name="Rectangle 178"/>
                <p:cNvSpPr>
                  <a:spLocks noChangeArrowheads="1"/>
                </p:cNvSpPr>
                <p:nvPr/>
              </p:nvSpPr>
              <p:spPr bwMode="auto">
                <a:xfrm>
                  <a:off x="418" y="305"/>
                  <a:ext cx="5" cy="3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81" name="Rectangle 179"/>
                <p:cNvSpPr>
                  <a:spLocks noChangeArrowheads="1"/>
                </p:cNvSpPr>
                <p:nvPr/>
              </p:nvSpPr>
              <p:spPr bwMode="auto">
                <a:xfrm>
                  <a:off x="386" y="305"/>
                  <a:ext cx="8" cy="3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82" name="Rectangle 180"/>
                <p:cNvSpPr>
                  <a:spLocks noChangeArrowheads="1"/>
                </p:cNvSpPr>
                <p:nvPr/>
              </p:nvSpPr>
              <p:spPr bwMode="auto">
                <a:xfrm>
                  <a:off x="355" y="305"/>
                  <a:ext cx="8" cy="3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83" name="Rectangle 181"/>
                <p:cNvSpPr>
                  <a:spLocks noChangeArrowheads="1"/>
                </p:cNvSpPr>
                <p:nvPr/>
              </p:nvSpPr>
              <p:spPr bwMode="auto">
                <a:xfrm>
                  <a:off x="355" y="310"/>
                  <a:ext cx="8" cy="1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84" name="Rectangle 182"/>
                <p:cNvSpPr>
                  <a:spLocks noChangeArrowheads="1"/>
                </p:cNvSpPr>
                <p:nvPr/>
              </p:nvSpPr>
              <p:spPr bwMode="auto">
                <a:xfrm>
                  <a:off x="386" y="310"/>
                  <a:ext cx="8" cy="1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85" name="Rectangle 183"/>
                <p:cNvSpPr>
                  <a:spLocks noChangeArrowheads="1"/>
                </p:cNvSpPr>
                <p:nvPr/>
              </p:nvSpPr>
              <p:spPr bwMode="auto">
                <a:xfrm>
                  <a:off x="418" y="310"/>
                  <a:ext cx="5" cy="1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86" name="Rectangle 184"/>
                <p:cNvSpPr>
                  <a:spLocks noChangeArrowheads="1"/>
                </p:cNvSpPr>
                <p:nvPr/>
              </p:nvSpPr>
              <p:spPr bwMode="auto">
                <a:xfrm>
                  <a:off x="327" y="310"/>
                  <a:ext cx="5" cy="1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87" name="Freeform 185"/>
                <p:cNvSpPr>
                  <a:spLocks noEditPoints="1"/>
                </p:cNvSpPr>
                <p:nvPr/>
              </p:nvSpPr>
              <p:spPr bwMode="auto">
                <a:xfrm>
                  <a:off x="327" y="284"/>
                  <a:ext cx="96" cy="19"/>
                </a:xfrm>
                <a:custGeom>
                  <a:avLst/>
                  <a:gdLst>
                    <a:gd name="T0" fmla="*/ 0 w 2419"/>
                    <a:gd name="T1" fmla="*/ 0 h 468"/>
                    <a:gd name="T2" fmla="*/ 0 w 2419"/>
                    <a:gd name="T3" fmla="*/ 0 h 468"/>
                    <a:gd name="T4" fmla="*/ 0 w 2419"/>
                    <a:gd name="T5" fmla="*/ 0 h 468"/>
                    <a:gd name="T6" fmla="*/ 0 w 2419"/>
                    <a:gd name="T7" fmla="*/ 0 h 468"/>
                    <a:gd name="T8" fmla="*/ 0 w 2419"/>
                    <a:gd name="T9" fmla="*/ 0 h 468"/>
                    <a:gd name="T10" fmla="*/ 0 w 2419"/>
                    <a:gd name="T11" fmla="*/ 0 h 468"/>
                    <a:gd name="T12" fmla="*/ 0 w 2419"/>
                    <a:gd name="T13" fmla="*/ 0 h 468"/>
                    <a:gd name="T14" fmla="*/ 0 w 2419"/>
                    <a:gd name="T15" fmla="*/ 0 h 468"/>
                    <a:gd name="T16" fmla="*/ 0 w 2419"/>
                    <a:gd name="T17" fmla="*/ 0 h 468"/>
                    <a:gd name="T18" fmla="*/ 0 w 2419"/>
                    <a:gd name="T19" fmla="*/ 0 h 468"/>
                    <a:gd name="T20" fmla="*/ 0 w 2419"/>
                    <a:gd name="T21" fmla="*/ 0 h 468"/>
                    <a:gd name="T22" fmla="*/ 0 w 2419"/>
                    <a:gd name="T23" fmla="*/ 0 h 468"/>
                    <a:gd name="T24" fmla="*/ 0 w 2419"/>
                    <a:gd name="T25" fmla="*/ 0 h 468"/>
                    <a:gd name="T26" fmla="*/ 0 w 2419"/>
                    <a:gd name="T27" fmla="*/ 0 h 468"/>
                    <a:gd name="T28" fmla="*/ 0 w 2419"/>
                    <a:gd name="T29" fmla="*/ 0 h 468"/>
                    <a:gd name="T30" fmla="*/ 0 w 2419"/>
                    <a:gd name="T31" fmla="*/ 0 h 468"/>
                    <a:gd name="T32" fmla="*/ 0 w 2419"/>
                    <a:gd name="T33" fmla="*/ 0 h 468"/>
                    <a:gd name="T34" fmla="*/ 0 w 2419"/>
                    <a:gd name="T35" fmla="*/ 0 h 468"/>
                    <a:gd name="T36" fmla="*/ 0 w 2419"/>
                    <a:gd name="T37" fmla="*/ 0 h 468"/>
                    <a:gd name="T38" fmla="*/ 0 w 2419"/>
                    <a:gd name="T39" fmla="*/ 0 h 468"/>
                    <a:gd name="T40" fmla="*/ 0 w 2419"/>
                    <a:gd name="T41" fmla="*/ 0 h 468"/>
                    <a:gd name="T42" fmla="*/ 0 w 2419"/>
                    <a:gd name="T43" fmla="*/ 0 h 468"/>
                    <a:gd name="T44" fmla="*/ 0 w 2419"/>
                    <a:gd name="T45" fmla="*/ 0 h 468"/>
                    <a:gd name="T46" fmla="*/ 0 w 2419"/>
                    <a:gd name="T47" fmla="*/ 0 h 468"/>
                    <a:gd name="T48" fmla="*/ 0 w 2419"/>
                    <a:gd name="T49" fmla="*/ 0 h 468"/>
                    <a:gd name="T50" fmla="*/ 0 w 2419"/>
                    <a:gd name="T51" fmla="*/ 0 h 468"/>
                    <a:gd name="T52" fmla="*/ 0 w 2419"/>
                    <a:gd name="T53" fmla="*/ 0 h 468"/>
                    <a:gd name="T54" fmla="*/ 0 w 2419"/>
                    <a:gd name="T55" fmla="*/ 0 h 468"/>
                    <a:gd name="T56" fmla="*/ 0 w 2419"/>
                    <a:gd name="T57" fmla="*/ 0 h 468"/>
                    <a:gd name="T58" fmla="*/ 0 w 2419"/>
                    <a:gd name="T59" fmla="*/ 0 h 468"/>
                    <a:gd name="T60" fmla="*/ 0 w 2419"/>
                    <a:gd name="T61" fmla="*/ 0 h 468"/>
                    <a:gd name="T62" fmla="*/ 0 w 2419"/>
                    <a:gd name="T63" fmla="*/ 0 h 468"/>
                    <a:gd name="T64" fmla="*/ 0 w 2419"/>
                    <a:gd name="T65" fmla="*/ 0 h 468"/>
                    <a:gd name="T66" fmla="*/ 0 w 2419"/>
                    <a:gd name="T67" fmla="*/ 0 h 468"/>
                    <a:gd name="T68" fmla="*/ 0 w 2419"/>
                    <a:gd name="T69" fmla="*/ 0 h 468"/>
                    <a:gd name="T70" fmla="*/ 0 w 2419"/>
                    <a:gd name="T71" fmla="*/ 0 h 468"/>
                    <a:gd name="T72" fmla="*/ 0 w 2419"/>
                    <a:gd name="T73" fmla="*/ 0 h 468"/>
                    <a:gd name="T74" fmla="*/ 0 w 2419"/>
                    <a:gd name="T75" fmla="*/ 0 h 468"/>
                    <a:gd name="T76" fmla="*/ 0 w 2419"/>
                    <a:gd name="T77" fmla="*/ 0 h 468"/>
                    <a:gd name="T78" fmla="*/ 0 w 2419"/>
                    <a:gd name="T79" fmla="*/ 0 h 468"/>
                    <a:gd name="T80" fmla="*/ 0 w 2419"/>
                    <a:gd name="T81" fmla="*/ 0 h 468"/>
                    <a:gd name="T82" fmla="*/ 0 w 2419"/>
                    <a:gd name="T83" fmla="*/ 0 h 468"/>
                    <a:gd name="T84" fmla="*/ 0 w 2419"/>
                    <a:gd name="T85" fmla="*/ 0 h 468"/>
                    <a:gd name="T86" fmla="*/ 0 w 2419"/>
                    <a:gd name="T87" fmla="*/ 0 h 468"/>
                    <a:gd name="T88" fmla="*/ 0 w 2419"/>
                    <a:gd name="T89" fmla="*/ 0 h 468"/>
                    <a:gd name="T90" fmla="*/ 0 w 2419"/>
                    <a:gd name="T91" fmla="*/ 0 h 468"/>
                    <a:gd name="T92" fmla="*/ 0 w 2419"/>
                    <a:gd name="T93" fmla="*/ 0 h 468"/>
                    <a:gd name="T94" fmla="*/ 0 w 2419"/>
                    <a:gd name="T95" fmla="*/ 0 h 468"/>
                    <a:gd name="T96" fmla="*/ 0 w 2419"/>
                    <a:gd name="T97" fmla="*/ 0 h 468"/>
                    <a:gd name="T98" fmla="*/ 0 w 2419"/>
                    <a:gd name="T99" fmla="*/ 0 h 468"/>
                    <a:gd name="T100" fmla="*/ 0 w 2419"/>
                    <a:gd name="T101" fmla="*/ 0 h 468"/>
                    <a:gd name="T102" fmla="*/ 0 w 2419"/>
                    <a:gd name="T103" fmla="*/ 0 h 468"/>
                    <a:gd name="T104" fmla="*/ 0 w 2419"/>
                    <a:gd name="T105" fmla="*/ 0 h 468"/>
                    <a:gd name="T106" fmla="*/ 0 w 2419"/>
                    <a:gd name="T107" fmla="*/ 0 h 468"/>
                    <a:gd name="T108" fmla="*/ 0 w 2419"/>
                    <a:gd name="T109" fmla="*/ 0 h 468"/>
                    <a:gd name="T110" fmla="*/ 0 w 2419"/>
                    <a:gd name="T111" fmla="*/ 0 h 468"/>
                    <a:gd name="T112" fmla="*/ 0 w 2419"/>
                    <a:gd name="T113" fmla="*/ 0 h 468"/>
                    <a:gd name="T114" fmla="*/ 0 w 2419"/>
                    <a:gd name="T115" fmla="*/ 0 h 46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419"/>
                    <a:gd name="T175" fmla="*/ 0 h 468"/>
                    <a:gd name="T176" fmla="*/ 2419 w 2419"/>
                    <a:gd name="T177" fmla="*/ 468 h 46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419" h="468">
                      <a:moveTo>
                        <a:pt x="0" y="0"/>
                      </a:moveTo>
                      <a:lnTo>
                        <a:pt x="2419" y="0"/>
                      </a:lnTo>
                      <a:lnTo>
                        <a:pt x="2419" y="468"/>
                      </a:lnTo>
                      <a:lnTo>
                        <a:pt x="2280" y="468"/>
                      </a:lnTo>
                      <a:lnTo>
                        <a:pt x="2279" y="455"/>
                      </a:lnTo>
                      <a:lnTo>
                        <a:pt x="2277" y="442"/>
                      </a:lnTo>
                      <a:lnTo>
                        <a:pt x="2274" y="428"/>
                      </a:lnTo>
                      <a:lnTo>
                        <a:pt x="2271" y="416"/>
                      </a:lnTo>
                      <a:lnTo>
                        <a:pt x="2267" y="403"/>
                      </a:lnTo>
                      <a:lnTo>
                        <a:pt x="2263" y="390"/>
                      </a:lnTo>
                      <a:lnTo>
                        <a:pt x="2258" y="378"/>
                      </a:lnTo>
                      <a:lnTo>
                        <a:pt x="2252" y="367"/>
                      </a:lnTo>
                      <a:lnTo>
                        <a:pt x="2246" y="355"/>
                      </a:lnTo>
                      <a:lnTo>
                        <a:pt x="2238" y="344"/>
                      </a:lnTo>
                      <a:lnTo>
                        <a:pt x="2231" y="333"/>
                      </a:lnTo>
                      <a:lnTo>
                        <a:pt x="2224" y="323"/>
                      </a:lnTo>
                      <a:lnTo>
                        <a:pt x="2216" y="312"/>
                      </a:lnTo>
                      <a:lnTo>
                        <a:pt x="2207" y="302"/>
                      </a:lnTo>
                      <a:lnTo>
                        <a:pt x="2197" y="293"/>
                      </a:lnTo>
                      <a:lnTo>
                        <a:pt x="2188" y="284"/>
                      </a:lnTo>
                      <a:lnTo>
                        <a:pt x="2178" y="276"/>
                      </a:lnTo>
                      <a:lnTo>
                        <a:pt x="2168" y="267"/>
                      </a:lnTo>
                      <a:lnTo>
                        <a:pt x="2156" y="259"/>
                      </a:lnTo>
                      <a:lnTo>
                        <a:pt x="2145" y="252"/>
                      </a:lnTo>
                      <a:lnTo>
                        <a:pt x="2134" y="246"/>
                      </a:lnTo>
                      <a:lnTo>
                        <a:pt x="2123" y="240"/>
                      </a:lnTo>
                      <a:lnTo>
                        <a:pt x="2110" y="233"/>
                      </a:lnTo>
                      <a:lnTo>
                        <a:pt x="2097" y="228"/>
                      </a:lnTo>
                      <a:lnTo>
                        <a:pt x="2085" y="223"/>
                      </a:lnTo>
                      <a:lnTo>
                        <a:pt x="2071" y="219"/>
                      </a:lnTo>
                      <a:lnTo>
                        <a:pt x="2058" y="216"/>
                      </a:lnTo>
                      <a:lnTo>
                        <a:pt x="2045" y="213"/>
                      </a:lnTo>
                      <a:lnTo>
                        <a:pt x="2031" y="211"/>
                      </a:lnTo>
                      <a:lnTo>
                        <a:pt x="2017" y="209"/>
                      </a:lnTo>
                      <a:lnTo>
                        <a:pt x="2003" y="208"/>
                      </a:lnTo>
                      <a:lnTo>
                        <a:pt x="1988" y="208"/>
                      </a:lnTo>
                      <a:lnTo>
                        <a:pt x="1974" y="208"/>
                      </a:lnTo>
                      <a:lnTo>
                        <a:pt x="1960" y="209"/>
                      </a:lnTo>
                      <a:lnTo>
                        <a:pt x="1946" y="211"/>
                      </a:lnTo>
                      <a:lnTo>
                        <a:pt x="1932" y="213"/>
                      </a:lnTo>
                      <a:lnTo>
                        <a:pt x="1919" y="216"/>
                      </a:lnTo>
                      <a:lnTo>
                        <a:pt x="1905" y="219"/>
                      </a:lnTo>
                      <a:lnTo>
                        <a:pt x="1892" y="223"/>
                      </a:lnTo>
                      <a:lnTo>
                        <a:pt x="1880" y="228"/>
                      </a:lnTo>
                      <a:lnTo>
                        <a:pt x="1866" y="233"/>
                      </a:lnTo>
                      <a:lnTo>
                        <a:pt x="1855" y="240"/>
                      </a:lnTo>
                      <a:lnTo>
                        <a:pt x="1843" y="246"/>
                      </a:lnTo>
                      <a:lnTo>
                        <a:pt x="1832" y="252"/>
                      </a:lnTo>
                      <a:lnTo>
                        <a:pt x="1820" y="259"/>
                      </a:lnTo>
                      <a:lnTo>
                        <a:pt x="1809" y="267"/>
                      </a:lnTo>
                      <a:lnTo>
                        <a:pt x="1799" y="276"/>
                      </a:lnTo>
                      <a:lnTo>
                        <a:pt x="1788" y="284"/>
                      </a:lnTo>
                      <a:lnTo>
                        <a:pt x="1779" y="293"/>
                      </a:lnTo>
                      <a:lnTo>
                        <a:pt x="1770" y="302"/>
                      </a:lnTo>
                      <a:lnTo>
                        <a:pt x="1761" y="312"/>
                      </a:lnTo>
                      <a:lnTo>
                        <a:pt x="1753" y="323"/>
                      </a:lnTo>
                      <a:lnTo>
                        <a:pt x="1745" y="333"/>
                      </a:lnTo>
                      <a:lnTo>
                        <a:pt x="1738" y="344"/>
                      </a:lnTo>
                      <a:lnTo>
                        <a:pt x="1731" y="355"/>
                      </a:lnTo>
                      <a:lnTo>
                        <a:pt x="1725" y="367"/>
                      </a:lnTo>
                      <a:lnTo>
                        <a:pt x="1719" y="378"/>
                      </a:lnTo>
                      <a:lnTo>
                        <a:pt x="1714" y="390"/>
                      </a:lnTo>
                      <a:lnTo>
                        <a:pt x="1710" y="403"/>
                      </a:lnTo>
                      <a:lnTo>
                        <a:pt x="1705" y="416"/>
                      </a:lnTo>
                      <a:lnTo>
                        <a:pt x="1702" y="428"/>
                      </a:lnTo>
                      <a:lnTo>
                        <a:pt x="1699" y="442"/>
                      </a:lnTo>
                      <a:lnTo>
                        <a:pt x="1697" y="455"/>
                      </a:lnTo>
                      <a:lnTo>
                        <a:pt x="1696" y="468"/>
                      </a:lnTo>
                      <a:lnTo>
                        <a:pt x="1499" y="468"/>
                      </a:lnTo>
                      <a:lnTo>
                        <a:pt x="1497" y="455"/>
                      </a:lnTo>
                      <a:lnTo>
                        <a:pt x="1495" y="442"/>
                      </a:lnTo>
                      <a:lnTo>
                        <a:pt x="1493" y="428"/>
                      </a:lnTo>
                      <a:lnTo>
                        <a:pt x="1490" y="416"/>
                      </a:lnTo>
                      <a:lnTo>
                        <a:pt x="1486" y="403"/>
                      </a:lnTo>
                      <a:lnTo>
                        <a:pt x="1481" y="390"/>
                      </a:lnTo>
                      <a:lnTo>
                        <a:pt x="1476" y="378"/>
                      </a:lnTo>
                      <a:lnTo>
                        <a:pt x="1471" y="367"/>
                      </a:lnTo>
                      <a:lnTo>
                        <a:pt x="1465" y="355"/>
                      </a:lnTo>
                      <a:lnTo>
                        <a:pt x="1457" y="344"/>
                      </a:lnTo>
                      <a:lnTo>
                        <a:pt x="1450" y="333"/>
                      </a:lnTo>
                      <a:lnTo>
                        <a:pt x="1442" y="323"/>
                      </a:lnTo>
                      <a:lnTo>
                        <a:pt x="1434" y="312"/>
                      </a:lnTo>
                      <a:lnTo>
                        <a:pt x="1426" y="302"/>
                      </a:lnTo>
                      <a:lnTo>
                        <a:pt x="1416" y="293"/>
                      </a:lnTo>
                      <a:lnTo>
                        <a:pt x="1407" y="284"/>
                      </a:lnTo>
                      <a:lnTo>
                        <a:pt x="1397" y="276"/>
                      </a:lnTo>
                      <a:lnTo>
                        <a:pt x="1387" y="267"/>
                      </a:lnTo>
                      <a:lnTo>
                        <a:pt x="1375" y="259"/>
                      </a:lnTo>
                      <a:lnTo>
                        <a:pt x="1364" y="252"/>
                      </a:lnTo>
                      <a:lnTo>
                        <a:pt x="1353" y="246"/>
                      </a:lnTo>
                      <a:lnTo>
                        <a:pt x="1341" y="240"/>
                      </a:lnTo>
                      <a:lnTo>
                        <a:pt x="1328" y="233"/>
                      </a:lnTo>
                      <a:lnTo>
                        <a:pt x="1316" y="228"/>
                      </a:lnTo>
                      <a:lnTo>
                        <a:pt x="1304" y="223"/>
                      </a:lnTo>
                      <a:lnTo>
                        <a:pt x="1290" y="219"/>
                      </a:lnTo>
                      <a:lnTo>
                        <a:pt x="1277" y="216"/>
                      </a:lnTo>
                      <a:lnTo>
                        <a:pt x="1264" y="213"/>
                      </a:lnTo>
                      <a:lnTo>
                        <a:pt x="1249" y="211"/>
                      </a:lnTo>
                      <a:lnTo>
                        <a:pt x="1236" y="209"/>
                      </a:lnTo>
                      <a:lnTo>
                        <a:pt x="1222" y="208"/>
                      </a:lnTo>
                      <a:lnTo>
                        <a:pt x="1207" y="208"/>
                      </a:lnTo>
                      <a:lnTo>
                        <a:pt x="1193" y="208"/>
                      </a:lnTo>
                      <a:lnTo>
                        <a:pt x="1179" y="209"/>
                      </a:lnTo>
                      <a:lnTo>
                        <a:pt x="1164" y="211"/>
                      </a:lnTo>
                      <a:lnTo>
                        <a:pt x="1151" y="213"/>
                      </a:lnTo>
                      <a:lnTo>
                        <a:pt x="1138" y="216"/>
                      </a:lnTo>
                      <a:lnTo>
                        <a:pt x="1124" y="219"/>
                      </a:lnTo>
                      <a:lnTo>
                        <a:pt x="1111" y="223"/>
                      </a:lnTo>
                      <a:lnTo>
                        <a:pt x="1098" y="228"/>
                      </a:lnTo>
                      <a:lnTo>
                        <a:pt x="1085" y="233"/>
                      </a:lnTo>
                      <a:lnTo>
                        <a:pt x="1073" y="240"/>
                      </a:lnTo>
                      <a:lnTo>
                        <a:pt x="1062" y="246"/>
                      </a:lnTo>
                      <a:lnTo>
                        <a:pt x="1049" y="252"/>
                      </a:lnTo>
                      <a:lnTo>
                        <a:pt x="1038" y="259"/>
                      </a:lnTo>
                      <a:lnTo>
                        <a:pt x="1028" y="267"/>
                      </a:lnTo>
                      <a:lnTo>
                        <a:pt x="1018" y="276"/>
                      </a:lnTo>
                      <a:lnTo>
                        <a:pt x="1007" y="284"/>
                      </a:lnTo>
                      <a:lnTo>
                        <a:pt x="998" y="293"/>
                      </a:lnTo>
                      <a:lnTo>
                        <a:pt x="989" y="302"/>
                      </a:lnTo>
                      <a:lnTo>
                        <a:pt x="980" y="312"/>
                      </a:lnTo>
                      <a:lnTo>
                        <a:pt x="972" y="323"/>
                      </a:lnTo>
                      <a:lnTo>
                        <a:pt x="963" y="333"/>
                      </a:lnTo>
                      <a:lnTo>
                        <a:pt x="956" y="344"/>
                      </a:lnTo>
                      <a:lnTo>
                        <a:pt x="950" y="355"/>
                      </a:lnTo>
                      <a:lnTo>
                        <a:pt x="944" y="367"/>
                      </a:lnTo>
                      <a:lnTo>
                        <a:pt x="938" y="378"/>
                      </a:lnTo>
                      <a:lnTo>
                        <a:pt x="933" y="390"/>
                      </a:lnTo>
                      <a:lnTo>
                        <a:pt x="929" y="403"/>
                      </a:lnTo>
                      <a:lnTo>
                        <a:pt x="924" y="416"/>
                      </a:lnTo>
                      <a:lnTo>
                        <a:pt x="921" y="428"/>
                      </a:lnTo>
                      <a:lnTo>
                        <a:pt x="918" y="442"/>
                      </a:lnTo>
                      <a:lnTo>
                        <a:pt x="916" y="455"/>
                      </a:lnTo>
                      <a:lnTo>
                        <a:pt x="915" y="468"/>
                      </a:lnTo>
                      <a:lnTo>
                        <a:pt x="725" y="468"/>
                      </a:lnTo>
                      <a:lnTo>
                        <a:pt x="724" y="455"/>
                      </a:lnTo>
                      <a:lnTo>
                        <a:pt x="721" y="442"/>
                      </a:lnTo>
                      <a:lnTo>
                        <a:pt x="718" y="428"/>
                      </a:lnTo>
                      <a:lnTo>
                        <a:pt x="715" y="416"/>
                      </a:lnTo>
                      <a:lnTo>
                        <a:pt x="711" y="403"/>
                      </a:lnTo>
                      <a:lnTo>
                        <a:pt x="706" y="390"/>
                      </a:lnTo>
                      <a:lnTo>
                        <a:pt x="701" y="378"/>
                      </a:lnTo>
                      <a:lnTo>
                        <a:pt x="696" y="367"/>
                      </a:lnTo>
                      <a:lnTo>
                        <a:pt x="690" y="355"/>
                      </a:lnTo>
                      <a:lnTo>
                        <a:pt x="683" y="344"/>
                      </a:lnTo>
                      <a:lnTo>
                        <a:pt x="675" y="333"/>
                      </a:lnTo>
                      <a:lnTo>
                        <a:pt x="668" y="323"/>
                      </a:lnTo>
                      <a:lnTo>
                        <a:pt x="659" y="312"/>
                      </a:lnTo>
                      <a:lnTo>
                        <a:pt x="651" y="302"/>
                      </a:lnTo>
                      <a:lnTo>
                        <a:pt x="642" y="293"/>
                      </a:lnTo>
                      <a:lnTo>
                        <a:pt x="632" y="284"/>
                      </a:lnTo>
                      <a:lnTo>
                        <a:pt x="622" y="276"/>
                      </a:lnTo>
                      <a:lnTo>
                        <a:pt x="612" y="267"/>
                      </a:lnTo>
                      <a:lnTo>
                        <a:pt x="601" y="259"/>
                      </a:lnTo>
                      <a:lnTo>
                        <a:pt x="589" y="252"/>
                      </a:lnTo>
                      <a:lnTo>
                        <a:pt x="578" y="246"/>
                      </a:lnTo>
                      <a:lnTo>
                        <a:pt x="566" y="240"/>
                      </a:lnTo>
                      <a:lnTo>
                        <a:pt x="553" y="233"/>
                      </a:lnTo>
                      <a:lnTo>
                        <a:pt x="541" y="228"/>
                      </a:lnTo>
                      <a:lnTo>
                        <a:pt x="529" y="223"/>
                      </a:lnTo>
                      <a:lnTo>
                        <a:pt x="515" y="219"/>
                      </a:lnTo>
                      <a:lnTo>
                        <a:pt x="502" y="216"/>
                      </a:lnTo>
                      <a:lnTo>
                        <a:pt x="489" y="213"/>
                      </a:lnTo>
                      <a:lnTo>
                        <a:pt x="474" y="211"/>
                      </a:lnTo>
                      <a:lnTo>
                        <a:pt x="461" y="209"/>
                      </a:lnTo>
                      <a:lnTo>
                        <a:pt x="447" y="208"/>
                      </a:lnTo>
                      <a:lnTo>
                        <a:pt x="432" y="208"/>
                      </a:lnTo>
                      <a:lnTo>
                        <a:pt x="418" y="208"/>
                      </a:lnTo>
                      <a:lnTo>
                        <a:pt x="404" y="209"/>
                      </a:lnTo>
                      <a:lnTo>
                        <a:pt x="389" y="211"/>
                      </a:lnTo>
                      <a:lnTo>
                        <a:pt x="376" y="213"/>
                      </a:lnTo>
                      <a:lnTo>
                        <a:pt x="363" y="216"/>
                      </a:lnTo>
                      <a:lnTo>
                        <a:pt x="349" y="219"/>
                      </a:lnTo>
                      <a:lnTo>
                        <a:pt x="336" y="223"/>
                      </a:lnTo>
                      <a:lnTo>
                        <a:pt x="323" y="228"/>
                      </a:lnTo>
                      <a:lnTo>
                        <a:pt x="310" y="233"/>
                      </a:lnTo>
                      <a:lnTo>
                        <a:pt x="298" y="240"/>
                      </a:lnTo>
                      <a:lnTo>
                        <a:pt x="287" y="246"/>
                      </a:lnTo>
                      <a:lnTo>
                        <a:pt x="276" y="252"/>
                      </a:lnTo>
                      <a:lnTo>
                        <a:pt x="264" y="259"/>
                      </a:lnTo>
                      <a:lnTo>
                        <a:pt x="253" y="267"/>
                      </a:lnTo>
                      <a:lnTo>
                        <a:pt x="243" y="276"/>
                      </a:lnTo>
                      <a:lnTo>
                        <a:pt x="233" y="284"/>
                      </a:lnTo>
                      <a:lnTo>
                        <a:pt x="223" y="293"/>
                      </a:lnTo>
                      <a:lnTo>
                        <a:pt x="214" y="302"/>
                      </a:lnTo>
                      <a:lnTo>
                        <a:pt x="205" y="312"/>
                      </a:lnTo>
                      <a:lnTo>
                        <a:pt x="197" y="323"/>
                      </a:lnTo>
                      <a:lnTo>
                        <a:pt x="189" y="333"/>
                      </a:lnTo>
                      <a:lnTo>
                        <a:pt x="181" y="344"/>
                      </a:lnTo>
                      <a:lnTo>
                        <a:pt x="175" y="355"/>
                      </a:lnTo>
                      <a:lnTo>
                        <a:pt x="169" y="367"/>
                      </a:lnTo>
                      <a:lnTo>
                        <a:pt x="163" y="378"/>
                      </a:lnTo>
                      <a:lnTo>
                        <a:pt x="158" y="390"/>
                      </a:lnTo>
                      <a:lnTo>
                        <a:pt x="154" y="403"/>
                      </a:lnTo>
                      <a:lnTo>
                        <a:pt x="150" y="416"/>
                      </a:lnTo>
                      <a:lnTo>
                        <a:pt x="146" y="428"/>
                      </a:lnTo>
                      <a:lnTo>
                        <a:pt x="143" y="442"/>
                      </a:lnTo>
                      <a:lnTo>
                        <a:pt x="141" y="455"/>
                      </a:lnTo>
                      <a:lnTo>
                        <a:pt x="140" y="468"/>
                      </a:lnTo>
                      <a:lnTo>
                        <a:pt x="0" y="468"/>
                      </a:lnTo>
                      <a:lnTo>
                        <a:pt x="0" y="0"/>
                      </a:lnTo>
                      <a:close/>
                      <a:moveTo>
                        <a:pt x="2013" y="107"/>
                      </a:moveTo>
                      <a:lnTo>
                        <a:pt x="2034" y="109"/>
                      </a:lnTo>
                      <a:lnTo>
                        <a:pt x="2057" y="113"/>
                      </a:lnTo>
                      <a:lnTo>
                        <a:pt x="2079" y="117"/>
                      </a:lnTo>
                      <a:lnTo>
                        <a:pt x="2099" y="123"/>
                      </a:lnTo>
                      <a:lnTo>
                        <a:pt x="2120" y="129"/>
                      </a:lnTo>
                      <a:lnTo>
                        <a:pt x="2139" y="137"/>
                      </a:lnTo>
                      <a:lnTo>
                        <a:pt x="2157" y="146"/>
                      </a:lnTo>
                      <a:lnTo>
                        <a:pt x="2176" y="156"/>
                      </a:lnTo>
                      <a:lnTo>
                        <a:pt x="2193" y="167"/>
                      </a:lnTo>
                      <a:lnTo>
                        <a:pt x="2211" y="178"/>
                      </a:lnTo>
                      <a:lnTo>
                        <a:pt x="2226" y="191"/>
                      </a:lnTo>
                      <a:lnTo>
                        <a:pt x="2242" y="205"/>
                      </a:lnTo>
                      <a:lnTo>
                        <a:pt x="2255" y="219"/>
                      </a:lnTo>
                      <a:lnTo>
                        <a:pt x="2268" y="233"/>
                      </a:lnTo>
                      <a:lnTo>
                        <a:pt x="2279" y="250"/>
                      </a:lnTo>
                      <a:lnTo>
                        <a:pt x="2291" y="266"/>
                      </a:lnTo>
                      <a:lnTo>
                        <a:pt x="2304" y="265"/>
                      </a:lnTo>
                      <a:lnTo>
                        <a:pt x="2304" y="107"/>
                      </a:lnTo>
                      <a:lnTo>
                        <a:pt x="2016" y="107"/>
                      </a:lnTo>
                      <a:lnTo>
                        <a:pt x="2014" y="107"/>
                      </a:lnTo>
                      <a:lnTo>
                        <a:pt x="2013" y="107"/>
                      </a:lnTo>
                      <a:close/>
                      <a:moveTo>
                        <a:pt x="2273" y="313"/>
                      </a:moveTo>
                      <a:lnTo>
                        <a:pt x="2263" y="296"/>
                      </a:lnTo>
                      <a:lnTo>
                        <a:pt x="2252" y="279"/>
                      </a:lnTo>
                      <a:lnTo>
                        <a:pt x="2238" y="262"/>
                      </a:lnTo>
                      <a:lnTo>
                        <a:pt x="2224" y="247"/>
                      </a:lnTo>
                      <a:lnTo>
                        <a:pt x="2209" y="232"/>
                      </a:lnTo>
                      <a:lnTo>
                        <a:pt x="2192" y="219"/>
                      </a:lnTo>
                      <a:lnTo>
                        <a:pt x="2175" y="206"/>
                      </a:lnTo>
                      <a:lnTo>
                        <a:pt x="2156" y="195"/>
                      </a:lnTo>
                      <a:lnTo>
                        <a:pt x="2137" y="184"/>
                      </a:lnTo>
                      <a:lnTo>
                        <a:pt x="2118" y="175"/>
                      </a:lnTo>
                      <a:lnTo>
                        <a:pt x="2097" y="167"/>
                      </a:lnTo>
                      <a:lnTo>
                        <a:pt x="2077" y="161"/>
                      </a:lnTo>
                      <a:lnTo>
                        <a:pt x="2055" y="156"/>
                      </a:lnTo>
                      <a:lnTo>
                        <a:pt x="2034" y="151"/>
                      </a:lnTo>
                      <a:lnTo>
                        <a:pt x="2012" y="148"/>
                      </a:lnTo>
                      <a:lnTo>
                        <a:pt x="1990" y="148"/>
                      </a:lnTo>
                      <a:lnTo>
                        <a:pt x="1969" y="148"/>
                      </a:lnTo>
                      <a:lnTo>
                        <a:pt x="1947" y="151"/>
                      </a:lnTo>
                      <a:lnTo>
                        <a:pt x="1926" y="156"/>
                      </a:lnTo>
                      <a:lnTo>
                        <a:pt x="1904" y="161"/>
                      </a:lnTo>
                      <a:lnTo>
                        <a:pt x="1884" y="167"/>
                      </a:lnTo>
                      <a:lnTo>
                        <a:pt x="1863" y="175"/>
                      </a:lnTo>
                      <a:lnTo>
                        <a:pt x="1843" y="184"/>
                      </a:lnTo>
                      <a:lnTo>
                        <a:pt x="1823" y="195"/>
                      </a:lnTo>
                      <a:lnTo>
                        <a:pt x="1805" y="206"/>
                      </a:lnTo>
                      <a:lnTo>
                        <a:pt x="1787" y="219"/>
                      </a:lnTo>
                      <a:lnTo>
                        <a:pt x="1771" y="232"/>
                      </a:lnTo>
                      <a:lnTo>
                        <a:pt x="1756" y="247"/>
                      </a:lnTo>
                      <a:lnTo>
                        <a:pt x="1741" y="262"/>
                      </a:lnTo>
                      <a:lnTo>
                        <a:pt x="1728" y="279"/>
                      </a:lnTo>
                      <a:lnTo>
                        <a:pt x="1716" y="296"/>
                      </a:lnTo>
                      <a:lnTo>
                        <a:pt x="1705" y="313"/>
                      </a:lnTo>
                      <a:lnTo>
                        <a:pt x="1685" y="313"/>
                      </a:lnTo>
                      <a:lnTo>
                        <a:pt x="1630" y="313"/>
                      </a:lnTo>
                      <a:lnTo>
                        <a:pt x="1630" y="59"/>
                      </a:lnTo>
                      <a:lnTo>
                        <a:pt x="2352" y="59"/>
                      </a:lnTo>
                      <a:lnTo>
                        <a:pt x="2352" y="313"/>
                      </a:lnTo>
                      <a:lnTo>
                        <a:pt x="2333" y="313"/>
                      </a:lnTo>
                      <a:lnTo>
                        <a:pt x="2312" y="313"/>
                      </a:lnTo>
                      <a:lnTo>
                        <a:pt x="2292" y="313"/>
                      </a:lnTo>
                      <a:lnTo>
                        <a:pt x="2273" y="313"/>
                      </a:lnTo>
                      <a:close/>
                      <a:moveTo>
                        <a:pt x="1691" y="265"/>
                      </a:moveTo>
                      <a:lnTo>
                        <a:pt x="1701" y="249"/>
                      </a:lnTo>
                      <a:lnTo>
                        <a:pt x="1714" y="233"/>
                      </a:lnTo>
                      <a:lnTo>
                        <a:pt x="1726" y="218"/>
                      </a:lnTo>
                      <a:lnTo>
                        <a:pt x="1740" y="205"/>
                      </a:lnTo>
                      <a:lnTo>
                        <a:pt x="1756" y="190"/>
                      </a:lnTo>
                      <a:lnTo>
                        <a:pt x="1771" y="178"/>
                      </a:lnTo>
                      <a:lnTo>
                        <a:pt x="1787" y="167"/>
                      </a:lnTo>
                      <a:lnTo>
                        <a:pt x="1805" y="156"/>
                      </a:lnTo>
                      <a:lnTo>
                        <a:pt x="1823" y="145"/>
                      </a:lnTo>
                      <a:lnTo>
                        <a:pt x="1843" y="137"/>
                      </a:lnTo>
                      <a:lnTo>
                        <a:pt x="1862" y="129"/>
                      </a:lnTo>
                      <a:lnTo>
                        <a:pt x="1883" y="123"/>
                      </a:lnTo>
                      <a:lnTo>
                        <a:pt x="1903" y="117"/>
                      </a:lnTo>
                      <a:lnTo>
                        <a:pt x="1925" y="113"/>
                      </a:lnTo>
                      <a:lnTo>
                        <a:pt x="1946" y="109"/>
                      </a:lnTo>
                      <a:lnTo>
                        <a:pt x="1969" y="107"/>
                      </a:lnTo>
                      <a:lnTo>
                        <a:pt x="1967" y="107"/>
                      </a:lnTo>
                      <a:lnTo>
                        <a:pt x="1965" y="107"/>
                      </a:lnTo>
                      <a:lnTo>
                        <a:pt x="1678" y="107"/>
                      </a:lnTo>
                      <a:lnTo>
                        <a:pt x="1678" y="265"/>
                      </a:lnTo>
                      <a:lnTo>
                        <a:pt x="1691" y="265"/>
                      </a:lnTo>
                      <a:close/>
                      <a:moveTo>
                        <a:pt x="1231" y="107"/>
                      </a:moveTo>
                      <a:lnTo>
                        <a:pt x="1253" y="109"/>
                      </a:lnTo>
                      <a:lnTo>
                        <a:pt x="1275" y="113"/>
                      </a:lnTo>
                      <a:lnTo>
                        <a:pt x="1296" y="117"/>
                      </a:lnTo>
                      <a:lnTo>
                        <a:pt x="1318" y="123"/>
                      </a:lnTo>
                      <a:lnTo>
                        <a:pt x="1337" y="129"/>
                      </a:lnTo>
                      <a:lnTo>
                        <a:pt x="1358" y="137"/>
                      </a:lnTo>
                      <a:lnTo>
                        <a:pt x="1376" y="146"/>
                      </a:lnTo>
                      <a:lnTo>
                        <a:pt x="1395" y="156"/>
                      </a:lnTo>
                      <a:lnTo>
                        <a:pt x="1412" y="167"/>
                      </a:lnTo>
                      <a:lnTo>
                        <a:pt x="1429" y="178"/>
                      </a:lnTo>
                      <a:lnTo>
                        <a:pt x="1445" y="191"/>
                      </a:lnTo>
                      <a:lnTo>
                        <a:pt x="1459" y="205"/>
                      </a:lnTo>
                      <a:lnTo>
                        <a:pt x="1474" y="219"/>
                      </a:lnTo>
                      <a:lnTo>
                        <a:pt x="1487" y="233"/>
                      </a:lnTo>
                      <a:lnTo>
                        <a:pt x="1498" y="250"/>
                      </a:lnTo>
                      <a:lnTo>
                        <a:pt x="1510" y="266"/>
                      </a:lnTo>
                      <a:lnTo>
                        <a:pt x="1522" y="265"/>
                      </a:lnTo>
                      <a:lnTo>
                        <a:pt x="1522" y="107"/>
                      </a:lnTo>
                      <a:lnTo>
                        <a:pt x="1235" y="107"/>
                      </a:lnTo>
                      <a:lnTo>
                        <a:pt x="1233" y="107"/>
                      </a:lnTo>
                      <a:lnTo>
                        <a:pt x="1231" y="107"/>
                      </a:lnTo>
                      <a:close/>
                      <a:moveTo>
                        <a:pt x="1492" y="313"/>
                      </a:moveTo>
                      <a:lnTo>
                        <a:pt x="1482" y="296"/>
                      </a:lnTo>
                      <a:lnTo>
                        <a:pt x="1470" y="279"/>
                      </a:lnTo>
                      <a:lnTo>
                        <a:pt x="1456" y="262"/>
                      </a:lnTo>
                      <a:lnTo>
                        <a:pt x="1442" y="247"/>
                      </a:lnTo>
                      <a:lnTo>
                        <a:pt x="1427" y="232"/>
                      </a:lnTo>
                      <a:lnTo>
                        <a:pt x="1410" y="219"/>
                      </a:lnTo>
                      <a:lnTo>
                        <a:pt x="1393" y="206"/>
                      </a:lnTo>
                      <a:lnTo>
                        <a:pt x="1375" y="195"/>
                      </a:lnTo>
                      <a:lnTo>
                        <a:pt x="1356" y="184"/>
                      </a:lnTo>
                      <a:lnTo>
                        <a:pt x="1336" y="175"/>
                      </a:lnTo>
                      <a:lnTo>
                        <a:pt x="1316" y="167"/>
                      </a:lnTo>
                      <a:lnTo>
                        <a:pt x="1295" y="161"/>
                      </a:lnTo>
                      <a:lnTo>
                        <a:pt x="1274" y="156"/>
                      </a:lnTo>
                      <a:lnTo>
                        <a:pt x="1252" y="151"/>
                      </a:lnTo>
                      <a:lnTo>
                        <a:pt x="1231" y="148"/>
                      </a:lnTo>
                      <a:lnTo>
                        <a:pt x="1209" y="148"/>
                      </a:lnTo>
                      <a:lnTo>
                        <a:pt x="1188" y="148"/>
                      </a:lnTo>
                      <a:lnTo>
                        <a:pt x="1165" y="151"/>
                      </a:lnTo>
                      <a:lnTo>
                        <a:pt x="1144" y="156"/>
                      </a:lnTo>
                      <a:lnTo>
                        <a:pt x="1123" y="161"/>
                      </a:lnTo>
                      <a:lnTo>
                        <a:pt x="1102" y="167"/>
                      </a:lnTo>
                      <a:lnTo>
                        <a:pt x="1081" y="175"/>
                      </a:lnTo>
                      <a:lnTo>
                        <a:pt x="1062" y="184"/>
                      </a:lnTo>
                      <a:lnTo>
                        <a:pt x="1042" y="195"/>
                      </a:lnTo>
                      <a:lnTo>
                        <a:pt x="1024" y="206"/>
                      </a:lnTo>
                      <a:lnTo>
                        <a:pt x="1006" y="219"/>
                      </a:lnTo>
                      <a:lnTo>
                        <a:pt x="990" y="232"/>
                      </a:lnTo>
                      <a:lnTo>
                        <a:pt x="974" y="247"/>
                      </a:lnTo>
                      <a:lnTo>
                        <a:pt x="959" y="262"/>
                      </a:lnTo>
                      <a:lnTo>
                        <a:pt x="946" y="279"/>
                      </a:lnTo>
                      <a:lnTo>
                        <a:pt x="935" y="296"/>
                      </a:lnTo>
                      <a:lnTo>
                        <a:pt x="924" y="313"/>
                      </a:lnTo>
                      <a:lnTo>
                        <a:pt x="904" y="313"/>
                      </a:lnTo>
                      <a:lnTo>
                        <a:pt x="849" y="313"/>
                      </a:lnTo>
                      <a:lnTo>
                        <a:pt x="849" y="59"/>
                      </a:lnTo>
                      <a:lnTo>
                        <a:pt x="1570" y="59"/>
                      </a:lnTo>
                      <a:lnTo>
                        <a:pt x="1570" y="313"/>
                      </a:lnTo>
                      <a:lnTo>
                        <a:pt x="1552" y="313"/>
                      </a:lnTo>
                      <a:lnTo>
                        <a:pt x="1531" y="313"/>
                      </a:lnTo>
                      <a:lnTo>
                        <a:pt x="1511" y="313"/>
                      </a:lnTo>
                      <a:lnTo>
                        <a:pt x="1492" y="313"/>
                      </a:lnTo>
                      <a:close/>
                      <a:moveTo>
                        <a:pt x="909" y="265"/>
                      </a:moveTo>
                      <a:lnTo>
                        <a:pt x="920" y="249"/>
                      </a:lnTo>
                      <a:lnTo>
                        <a:pt x="932" y="233"/>
                      </a:lnTo>
                      <a:lnTo>
                        <a:pt x="945" y="218"/>
                      </a:lnTo>
                      <a:lnTo>
                        <a:pt x="959" y="205"/>
                      </a:lnTo>
                      <a:lnTo>
                        <a:pt x="974" y="190"/>
                      </a:lnTo>
                      <a:lnTo>
                        <a:pt x="990" y="178"/>
                      </a:lnTo>
                      <a:lnTo>
                        <a:pt x="1006" y="167"/>
                      </a:lnTo>
                      <a:lnTo>
                        <a:pt x="1024" y="156"/>
                      </a:lnTo>
                      <a:lnTo>
                        <a:pt x="1042" y="145"/>
                      </a:lnTo>
                      <a:lnTo>
                        <a:pt x="1061" y="137"/>
                      </a:lnTo>
                      <a:lnTo>
                        <a:pt x="1081" y="129"/>
                      </a:lnTo>
                      <a:lnTo>
                        <a:pt x="1101" y="123"/>
                      </a:lnTo>
                      <a:lnTo>
                        <a:pt x="1122" y="117"/>
                      </a:lnTo>
                      <a:lnTo>
                        <a:pt x="1144" y="113"/>
                      </a:lnTo>
                      <a:lnTo>
                        <a:pt x="1165" y="109"/>
                      </a:lnTo>
                      <a:lnTo>
                        <a:pt x="1188" y="107"/>
                      </a:lnTo>
                      <a:lnTo>
                        <a:pt x="1186" y="107"/>
                      </a:lnTo>
                      <a:lnTo>
                        <a:pt x="1184" y="107"/>
                      </a:lnTo>
                      <a:lnTo>
                        <a:pt x="897" y="107"/>
                      </a:lnTo>
                      <a:lnTo>
                        <a:pt x="897" y="265"/>
                      </a:lnTo>
                      <a:lnTo>
                        <a:pt x="909" y="265"/>
                      </a:lnTo>
                      <a:close/>
                      <a:moveTo>
                        <a:pt x="454" y="107"/>
                      </a:moveTo>
                      <a:lnTo>
                        <a:pt x="476" y="109"/>
                      </a:lnTo>
                      <a:lnTo>
                        <a:pt x="498" y="113"/>
                      </a:lnTo>
                      <a:lnTo>
                        <a:pt x="520" y="117"/>
                      </a:lnTo>
                      <a:lnTo>
                        <a:pt x="541" y="123"/>
                      </a:lnTo>
                      <a:lnTo>
                        <a:pt x="561" y="129"/>
                      </a:lnTo>
                      <a:lnTo>
                        <a:pt x="581" y="137"/>
                      </a:lnTo>
                      <a:lnTo>
                        <a:pt x="599" y="146"/>
                      </a:lnTo>
                      <a:lnTo>
                        <a:pt x="618" y="156"/>
                      </a:lnTo>
                      <a:lnTo>
                        <a:pt x="635" y="167"/>
                      </a:lnTo>
                      <a:lnTo>
                        <a:pt x="652" y="178"/>
                      </a:lnTo>
                      <a:lnTo>
                        <a:pt x="668" y="191"/>
                      </a:lnTo>
                      <a:lnTo>
                        <a:pt x="683" y="205"/>
                      </a:lnTo>
                      <a:lnTo>
                        <a:pt x="697" y="219"/>
                      </a:lnTo>
                      <a:lnTo>
                        <a:pt x="710" y="233"/>
                      </a:lnTo>
                      <a:lnTo>
                        <a:pt x="721" y="250"/>
                      </a:lnTo>
                      <a:lnTo>
                        <a:pt x="733" y="266"/>
                      </a:lnTo>
                      <a:lnTo>
                        <a:pt x="745" y="265"/>
                      </a:lnTo>
                      <a:lnTo>
                        <a:pt x="745" y="107"/>
                      </a:lnTo>
                      <a:lnTo>
                        <a:pt x="458" y="107"/>
                      </a:lnTo>
                      <a:lnTo>
                        <a:pt x="456" y="107"/>
                      </a:lnTo>
                      <a:lnTo>
                        <a:pt x="454" y="107"/>
                      </a:lnTo>
                      <a:close/>
                      <a:moveTo>
                        <a:pt x="715" y="313"/>
                      </a:moveTo>
                      <a:lnTo>
                        <a:pt x="705" y="296"/>
                      </a:lnTo>
                      <a:lnTo>
                        <a:pt x="693" y="279"/>
                      </a:lnTo>
                      <a:lnTo>
                        <a:pt x="679" y="262"/>
                      </a:lnTo>
                      <a:lnTo>
                        <a:pt x="665" y="247"/>
                      </a:lnTo>
                      <a:lnTo>
                        <a:pt x="650" y="232"/>
                      </a:lnTo>
                      <a:lnTo>
                        <a:pt x="633" y="219"/>
                      </a:lnTo>
                      <a:lnTo>
                        <a:pt x="616" y="206"/>
                      </a:lnTo>
                      <a:lnTo>
                        <a:pt x="598" y="195"/>
                      </a:lnTo>
                      <a:lnTo>
                        <a:pt x="579" y="184"/>
                      </a:lnTo>
                      <a:lnTo>
                        <a:pt x="560" y="175"/>
                      </a:lnTo>
                      <a:lnTo>
                        <a:pt x="539" y="167"/>
                      </a:lnTo>
                      <a:lnTo>
                        <a:pt x="519" y="161"/>
                      </a:lnTo>
                      <a:lnTo>
                        <a:pt x="497" y="156"/>
                      </a:lnTo>
                      <a:lnTo>
                        <a:pt x="475" y="151"/>
                      </a:lnTo>
                      <a:lnTo>
                        <a:pt x="454" y="148"/>
                      </a:lnTo>
                      <a:lnTo>
                        <a:pt x="432" y="148"/>
                      </a:lnTo>
                      <a:lnTo>
                        <a:pt x="411" y="148"/>
                      </a:lnTo>
                      <a:lnTo>
                        <a:pt x="388" y="151"/>
                      </a:lnTo>
                      <a:lnTo>
                        <a:pt x="367" y="156"/>
                      </a:lnTo>
                      <a:lnTo>
                        <a:pt x="346" y="161"/>
                      </a:lnTo>
                      <a:lnTo>
                        <a:pt x="325" y="167"/>
                      </a:lnTo>
                      <a:lnTo>
                        <a:pt x="304" y="175"/>
                      </a:lnTo>
                      <a:lnTo>
                        <a:pt x="285" y="184"/>
                      </a:lnTo>
                      <a:lnTo>
                        <a:pt x="265" y="195"/>
                      </a:lnTo>
                      <a:lnTo>
                        <a:pt x="247" y="206"/>
                      </a:lnTo>
                      <a:lnTo>
                        <a:pt x="229" y="219"/>
                      </a:lnTo>
                      <a:lnTo>
                        <a:pt x="213" y="232"/>
                      </a:lnTo>
                      <a:lnTo>
                        <a:pt x="197" y="247"/>
                      </a:lnTo>
                      <a:lnTo>
                        <a:pt x="182" y="262"/>
                      </a:lnTo>
                      <a:lnTo>
                        <a:pt x="169" y="279"/>
                      </a:lnTo>
                      <a:lnTo>
                        <a:pt x="158" y="296"/>
                      </a:lnTo>
                      <a:lnTo>
                        <a:pt x="147" y="313"/>
                      </a:lnTo>
                      <a:lnTo>
                        <a:pt x="127" y="313"/>
                      </a:lnTo>
                      <a:lnTo>
                        <a:pt x="72" y="313"/>
                      </a:lnTo>
                      <a:lnTo>
                        <a:pt x="72" y="59"/>
                      </a:lnTo>
                      <a:lnTo>
                        <a:pt x="793" y="59"/>
                      </a:lnTo>
                      <a:lnTo>
                        <a:pt x="793" y="313"/>
                      </a:lnTo>
                      <a:lnTo>
                        <a:pt x="775" y="313"/>
                      </a:lnTo>
                      <a:lnTo>
                        <a:pt x="754" y="313"/>
                      </a:lnTo>
                      <a:lnTo>
                        <a:pt x="734" y="313"/>
                      </a:lnTo>
                      <a:lnTo>
                        <a:pt x="715" y="313"/>
                      </a:lnTo>
                      <a:close/>
                      <a:moveTo>
                        <a:pt x="132" y="265"/>
                      </a:moveTo>
                      <a:lnTo>
                        <a:pt x="143" y="249"/>
                      </a:lnTo>
                      <a:lnTo>
                        <a:pt x="155" y="233"/>
                      </a:lnTo>
                      <a:lnTo>
                        <a:pt x="168" y="218"/>
                      </a:lnTo>
                      <a:lnTo>
                        <a:pt x="182" y="205"/>
                      </a:lnTo>
                      <a:lnTo>
                        <a:pt x="197" y="190"/>
                      </a:lnTo>
                      <a:lnTo>
                        <a:pt x="213" y="178"/>
                      </a:lnTo>
                      <a:lnTo>
                        <a:pt x="229" y="167"/>
                      </a:lnTo>
                      <a:lnTo>
                        <a:pt x="247" y="156"/>
                      </a:lnTo>
                      <a:lnTo>
                        <a:pt x="265" y="145"/>
                      </a:lnTo>
                      <a:lnTo>
                        <a:pt x="284" y="137"/>
                      </a:lnTo>
                      <a:lnTo>
                        <a:pt x="304" y="129"/>
                      </a:lnTo>
                      <a:lnTo>
                        <a:pt x="324" y="123"/>
                      </a:lnTo>
                      <a:lnTo>
                        <a:pt x="345" y="117"/>
                      </a:lnTo>
                      <a:lnTo>
                        <a:pt x="367" y="113"/>
                      </a:lnTo>
                      <a:lnTo>
                        <a:pt x="388" y="109"/>
                      </a:lnTo>
                      <a:lnTo>
                        <a:pt x="411" y="107"/>
                      </a:lnTo>
                      <a:lnTo>
                        <a:pt x="409" y="107"/>
                      </a:lnTo>
                      <a:lnTo>
                        <a:pt x="407" y="107"/>
                      </a:lnTo>
                      <a:lnTo>
                        <a:pt x="120" y="107"/>
                      </a:lnTo>
                      <a:lnTo>
                        <a:pt x="120" y="265"/>
                      </a:lnTo>
                      <a:lnTo>
                        <a:pt x="132" y="265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8" name="Freeform 186"/>
                <p:cNvSpPr>
                  <a:spLocks noEditPoints="1"/>
                </p:cNvSpPr>
                <p:nvPr/>
              </p:nvSpPr>
              <p:spPr bwMode="auto">
                <a:xfrm>
                  <a:off x="330" y="398"/>
                  <a:ext cx="90" cy="43"/>
                </a:xfrm>
                <a:custGeom>
                  <a:avLst/>
                  <a:gdLst>
                    <a:gd name="T0" fmla="*/ 0 w 2254"/>
                    <a:gd name="T1" fmla="*/ 0 h 1082"/>
                    <a:gd name="T2" fmla="*/ 0 w 2254"/>
                    <a:gd name="T3" fmla="*/ 0 h 1082"/>
                    <a:gd name="T4" fmla="*/ 0 w 2254"/>
                    <a:gd name="T5" fmla="*/ 0 h 1082"/>
                    <a:gd name="T6" fmla="*/ 0 w 2254"/>
                    <a:gd name="T7" fmla="*/ 0 h 1082"/>
                    <a:gd name="T8" fmla="*/ 0 w 2254"/>
                    <a:gd name="T9" fmla="*/ 0 h 1082"/>
                    <a:gd name="T10" fmla="*/ 0 w 2254"/>
                    <a:gd name="T11" fmla="*/ 0 h 1082"/>
                    <a:gd name="T12" fmla="*/ 0 w 2254"/>
                    <a:gd name="T13" fmla="*/ 0 h 1082"/>
                    <a:gd name="T14" fmla="*/ 0 w 2254"/>
                    <a:gd name="T15" fmla="*/ 0 h 1082"/>
                    <a:gd name="T16" fmla="*/ 0 w 2254"/>
                    <a:gd name="T17" fmla="*/ 0 h 1082"/>
                    <a:gd name="T18" fmla="*/ 0 w 2254"/>
                    <a:gd name="T19" fmla="*/ 0 h 1082"/>
                    <a:gd name="T20" fmla="*/ 0 w 2254"/>
                    <a:gd name="T21" fmla="*/ 0 h 1082"/>
                    <a:gd name="T22" fmla="*/ 0 w 2254"/>
                    <a:gd name="T23" fmla="*/ 0 h 1082"/>
                    <a:gd name="T24" fmla="*/ 0 w 2254"/>
                    <a:gd name="T25" fmla="*/ 0 h 1082"/>
                    <a:gd name="T26" fmla="*/ 0 w 2254"/>
                    <a:gd name="T27" fmla="*/ 0 h 1082"/>
                    <a:gd name="T28" fmla="*/ 0 w 2254"/>
                    <a:gd name="T29" fmla="*/ 0 h 1082"/>
                    <a:gd name="T30" fmla="*/ 0 w 2254"/>
                    <a:gd name="T31" fmla="*/ 0 h 1082"/>
                    <a:gd name="T32" fmla="*/ 0 w 2254"/>
                    <a:gd name="T33" fmla="*/ 0 h 1082"/>
                    <a:gd name="T34" fmla="*/ 0 w 2254"/>
                    <a:gd name="T35" fmla="*/ 0 h 1082"/>
                    <a:gd name="T36" fmla="*/ 0 w 2254"/>
                    <a:gd name="T37" fmla="*/ 0 h 1082"/>
                    <a:gd name="T38" fmla="*/ 0 w 2254"/>
                    <a:gd name="T39" fmla="*/ 0 h 1082"/>
                    <a:gd name="T40" fmla="*/ 0 w 2254"/>
                    <a:gd name="T41" fmla="*/ 0 h 1082"/>
                    <a:gd name="T42" fmla="*/ 0 w 2254"/>
                    <a:gd name="T43" fmla="*/ 0 h 1082"/>
                    <a:gd name="T44" fmla="*/ 0 w 2254"/>
                    <a:gd name="T45" fmla="*/ 0 h 1082"/>
                    <a:gd name="T46" fmla="*/ 0 w 2254"/>
                    <a:gd name="T47" fmla="*/ 0 h 1082"/>
                    <a:gd name="T48" fmla="*/ 0 w 2254"/>
                    <a:gd name="T49" fmla="*/ 0 h 1082"/>
                    <a:gd name="T50" fmla="*/ 0 w 2254"/>
                    <a:gd name="T51" fmla="*/ 0 h 1082"/>
                    <a:gd name="T52" fmla="*/ 0 w 2254"/>
                    <a:gd name="T53" fmla="*/ 0 h 1082"/>
                    <a:gd name="T54" fmla="*/ 0 w 2254"/>
                    <a:gd name="T55" fmla="*/ 0 h 1082"/>
                    <a:gd name="T56" fmla="*/ 0 w 2254"/>
                    <a:gd name="T57" fmla="*/ 0 h 1082"/>
                    <a:gd name="T58" fmla="*/ 0 w 2254"/>
                    <a:gd name="T59" fmla="*/ 0 h 1082"/>
                    <a:gd name="T60" fmla="*/ 0 w 2254"/>
                    <a:gd name="T61" fmla="*/ 0 h 1082"/>
                    <a:gd name="T62" fmla="*/ 0 w 2254"/>
                    <a:gd name="T63" fmla="*/ 0 h 1082"/>
                    <a:gd name="T64" fmla="*/ 0 w 2254"/>
                    <a:gd name="T65" fmla="*/ 0 h 1082"/>
                    <a:gd name="T66" fmla="*/ 0 w 2254"/>
                    <a:gd name="T67" fmla="*/ 0 h 1082"/>
                    <a:gd name="T68" fmla="*/ 0 w 2254"/>
                    <a:gd name="T69" fmla="*/ 0 h 1082"/>
                    <a:gd name="T70" fmla="*/ 0 w 2254"/>
                    <a:gd name="T71" fmla="*/ 0 h 1082"/>
                    <a:gd name="T72" fmla="*/ 0 w 2254"/>
                    <a:gd name="T73" fmla="*/ 0 h 1082"/>
                    <a:gd name="T74" fmla="*/ 0 w 2254"/>
                    <a:gd name="T75" fmla="*/ 0 h 1082"/>
                    <a:gd name="T76" fmla="*/ 0 w 2254"/>
                    <a:gd name="T77" fmla="*/ 0 h 1082"/>
                    <a:gd name="T78" fmla="*/ 0 w 2254"/>
                    <a:gd name="T79" fmla="*/ 0 h 1082"/>
                    <a:gd name="T80" fmla="*/ 0 w 2254"/>
                    <a:gd name="T81" fmla="*/ 0 h 1082"/>
                    <a:gd name="T82" fmla="*/ 0 w 2254"/>
                    <a:gd name="T83" fmla="*/ 0 h 1082"/>
                    <a:gd name="T84" fmla="*/ 0 w 2254"/>
                    <a:gd name="T85" fmla="*/ 0 h 1082"/>
                    <a:gd name="T86" fmla="*/ 0 w 2254"/>
                    <a:gd name="T87" fmla="*/ 0 h 1082"/>
                    <a:gd name="T88" fmla="*/ 0 w 2254"/>
                    <a:gd name="T89" fmla="*/ 0 h 1082"/>
                    <a:gd name="T90" fmla="*/ 0 w 2254"/>
                    <a:gd name="T91" fmla="*/ 0 h 1082"/>
                    <a:gd name="T92" fmla="*/ 0 w 2254"/>
                    <a:gd name="T93" fmla="*/ 0 h 1082"/>
                    <a:gd name="T94" fmla="*/ 0 w 2254"/>
                    <a:gd name="T95" fmla="*/ 0 h 1082"/>
                    <a:gd name="T96" fmla="*/ 0 w 2254"/>
                    <a:gd name="T97" fmla="*/ 0 h 1082"/>
                    <a:gd name="T98" fmla="*/ 0 w 2254"/>
                    <a:gd name="T99" fmla="*/ 0 h 1082"/>
                    <a:gd name="T100" fmla="*/ 0 w 2254"/>
                    <a:gd name="T101" fmla="*/ 0 h 1082"/>
                    <a:gd name="T102" fmla="*/ 0 w 2254"/>
                    <a:gd name="T103" fmla="*/ 0 h 1082"/>
                    <a:gd name="T104" fmla="*/ 0 w 2254"/>
                    <a:gd name="T105" fmla="*/ 0 h 1082"/>
                    <a:gd name="T106" fmla="*/ 0 w 2254"/>
                    <a:gd name="T107" fmla="*/ 0 h 1082"/>
                    <a:gd name="T108" fmla="*/ 0 w 2254"/>
                    <a:gd name="T109" fmla="*/ 0 h 1082"/>
                    <a:gd name="T110" fmla="*/ 0 w 2254"/>
                    <a:gd name="T111" fmla="*/ 0 h 1082"/>
                    <a:gd name="T112" fmla="*/ 0 w 2254"/>
                    <a:gd name="T113" fmla="*/ 0 h 1082"/>
                    <a:gd name="T114" fmla="*/ 0 w 2254"/>
                    <a:gd name="T115" fmla="*/ 0 h 1082"/>
                    <a:gd name="T116" fmla="*/ 0 w 2254"/>
                    <a:gd name="T117" fmla="*/ 0 h 108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254"/>
                    <a:gd name="T178" fmla="*/ 0 h 1082"/>
                    <a:gd name="T179" fmla="*/ 2254 w 2254"/>
                    <a:gd name="T180" fmla="*/ 1082 h 108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254" h="1082">
                      <a:moveTo>
                        <a:pt x="2" y="0"/>
                      </a:moveTo>
                      <a:lnTo>
                        <a:pt x="1090" y="0"/>
                      </a:lnTo>
                      <a:lnTo>
                        <a:pt x="1090" y="2"/>
                      </a:lnTo>
                      <a:lnTo>
                        <a:pt x="1069" y="3"/>
                      </a:lnTo>
                      <a:lnTo>
                        <a:pt x="1050" y="6"/>
                      </a:lnTo>
                      <a:lnTo>
                        <a:pt x="1030" y="10"/>
                      </a:lnTo>
                      <a:lnTo>
                        <a:pt x="1011" y="14"/>
                      </a:lnTo>
                      <a:lnTo>
                        <a:pt x="991" y="20"/>
                      </a:lnTo>
                      <a:lnTo>
                        <a:pt x="973" y="27"/>
                      </a:lnTo>
                      <a:lnTo>
                        <a:pt x="954" y="34"/>
                      </a:lnTo>
                      <a:lnTo>
                        <a:pt x="937" y="41"/>
                      </a:lnTo>
                      <a:lnTo>
                        <a:pt x="919" y="50"/>
                      </a:lnTo>
                      <a:lnTo>
                        <a:pt x="903" y="59"/>
                      </a:lnTo>
                      <a:lnTo>
                        <a:pt x="887" y="70"/>
                      </a:lnTo>
                      <a:lnTo>
                        <a:pt x="870" y="80"/>
                      </a:lnTo>
                      <a:lnTo>
                        <a:pt x="855" y="91"/>
                      </a:lnTo>
                      <a:lnTo>
                        <a:pt x="839" y="103"/>
                      </a:lnTo>
                      <a:lnTo>
                        <a:pt x="825" y="116"/>
                      </a:lnTo>
                      <a:lnTo>
                        <a:pt x="812" y="129"/>
                      </a:lnTo>
                      <a:lnTo>
                        <a:pt x="798" y="143"/>
                      </a:lnTo>
                      <a:lnTo>
                        <a:pt x="786" y="158"/>
                      </a:lnTo>
                      <a:lnTo>
                        <a:pt x="774" y="173"/>
                      </a:lnTo>
                      <a:lnTo>
                        <a:pt x="763" y="189"/>
                      </a:lnTo>
                      <a:lnTo>
                        <a:pt x="752" y="204"/>
                      </a:lnTo>
                      <a:lnTo>
                        <a:pt x="742" y="220"/>
                      </a:lnTo>
                      <a:lnTo>
                        <a:pt x="733" y="238"/>
                      </a:lnTo>
                      <a:lnTo>
                        <a:pt x="725" y="255"/>
                      </a:lnTo>
                      <a:lnTo>
                        <a:pt x="717" y="273"/>
                      </a:lnTo>
                      <a:lnTo>
                        <a:pt x="710" y="291"/>
                      </a:lnTo>
                      <a:lnTo>
                        <a:pt x="704" y="309"/>
                      </a:lnTo>
                      <a:lnTo>
                        <a:pt x="699" y="328"/>
                      </a:lnTo>
                      <a:lnTo>
                        <a:pt x="695" y="347"/>
                      </a:lnTo>
                      <a:lnTo>
                        <a:pt x="692" y="367"/>
                      </a:lnTo>
                      <a:lnTo>
                        <a:pt x="690" y="386"/>
                      </a:lnTo>
                      <a:lnTo>
                        <a:pt x="688" y="407"/>
                      </a:lnTo>
                      <a:lnTo>
                        <a:pt x="689" y="1078"/>
                      </a:lnTo>
                      <a:lnTo>
                        <a:pt x="647" y="1077"/>
                      </a:lnTo>
                      <a:lnTo>
                        <a:pt x="649" y="408"/>
                      </a:lnTo>
                      <a:lnTo>
                        <a:pt x="648" y="394"/>
                      </a:lnTo>
                      <a:lnTo>
                        <a:pt x="645" y="380"/>
                      </a:lnTo>
                      <a:lnTo>
                        <a:pt x="643" y="367"/>
                      </a:lnTo>
                      <a:lnTo>
                        <a:pt x="639" y="355"/>
                      </a:lnTo>
                      <a:lnTo>
                        <a:pt x="634" y="341"/>
                      </a:lnTo>
                      <a:lnTo>
                        <a:pt x="630" y="329"/>
                      </a:lnTo>
                      <a:lnTo>
                        <a:pt x="625" y="317"/>
                      </a:lnTo>
                      <a:lnTo>
                        <a:pt x="619" y="304"/>
                      </a:lnTo>
                      <a:lnTo>
                        <a:pt x="613" y="292"/>
                      </a:lnTo>
                      <a:lnTo>
                        <a:pt x="606" y="281"/>
                      </a:lnTo>
                      <a:lnTo>
                        <a:pt x="598" y="270"/>
                      </a:lnTo>
                      <a:lnTo>
                        <a:pt x="589" y="259"/>
                      </a:lnTo>
                      <a:lnTo>
                        <a:pt x="581" y="248"/>
                      </a:lnTo>
                      <a:lnTo>
                        <a:pt x="572" y="239"/>
                      </a:lnTo>
                      <a:lnTo>
                        <a:pt x="563" y="229"/>
                      </a:lnTo>
                      <a:lnTo>
                        <a:pt x="552" y="219"/>
                      </a:lnTo>
                      <a:lnTo>
                        <a:pt x="542" y="210"/>
                      </a:lnTo>
                      <a:lnTo>
                        <a:pt x="532" y="202"/>
                      </a:lnTo>
                      <a:lnTo>
                        <a:pt x="521" y="194"/>
                      </a:lnTo>
                      <a:lnTo>
                        <a:pt x="509" y="186"/>
                      </a:lnTo>
                      <a:lnTo>
                        <a:pt x="497" y="179"/>
                      </a:lnTo>
                      <a:lnTo>
                        <a:pt x="485" y="173"/>
                      </a:lnTo>
                      <a:lnTo>
                        <a:pt x="472" y="167"/>
                      </a:lnTo>
                      <a:lnTo>
                        <a:pt x="460" y="161"/>
                      </a:lnTo>
                      <a:lnTo>
                        <a:pt x="447" y="157"/>
                      </a:lnTo>
                      <a:lnTo>
                        <a:pt x="434" y="152"/>
                      </a:lnTo>
                      <a:lnTo>
                        <a:pt x="420" y="149"/>
                      </a:lnTo>
                      <a:lnTo>
                        <a:pt x="407" y="145"/>
                      </a:lnTo>
                      <a:lnTo>
                        <a:pt x="393" y="143"/>
                      </a:lnTo>
                      <a:lnTo>
                        <a:pt x="378" y="141"/>
                      </a:lnTo>
                      <a:lnTo>
                        <a:pt x="365" y="140"/>
                      </a:lnTo>
                      <a:lnTo>
                        <a:pt x="351" y="140"/>
                      </a:lnTo>
                      <a:lnTo>
                        <a:pt x="336" y="140"/>
                      </a:lnTo>
                      <a:lnTo>
                        <a:pt x="322" y="141"/>
                      </a:lnTo>
                      <a:lnTo>
                        <a:pt x="307" y="142"/>
                      </a:lnTo>
                      <a:lnTo>
                        <a:pt x="293" y="145"/>
                      </a:lnTo>
                      <a:lnTo>
                        <a:pt x="280" y="149"/>
                      </a:lnTo>
                      <a:lnTo>
                        <a:pt x="266" y="152"/>
                      </a:lnTo>
                      <a:lnTo>
                        <a:pt x="253" y="156"/>
                      </a:lnTo>
                      <a:lnTo>
                        <a:pt x="240" y="161"/>
                      </a:lnTo>
                      <a:lnTo>
                        <a:pt x="226" y="166"/>
                      </a:lnTo>
                      <a:lnTo>
                        <a:pt x="214" y="171"/>
                      </a:lnTo>
                      <a:lnTo>
                        <a:pt x="202" y="178"/>
                      </a:lnTo>
                      <a:lnTo>
                        <a:pt x="191" y="184"/>
                      </a:lnTo>
                      <a:lnTo>
                        <a:pt x="178" y="192"/>
                      </a:lnTo>
                      <a:lnTo>
                        <a:pt x="167" y="200"/>
                      </a:lnTo>
                      <a:lnTo>
                        <a:pt x="157" y="208"/>
                      </a:lnTo>
                      <a:lnTo>
                        <a:pt x="147" y="217"/>
                      </a:lnTo>
                      <a:lnTo>
                        <a:pt x="136" y="226"/>
                      </a:lnTo>
                      <a:lnTo>
                        <a:pt x="127" y="236"/>
                      </a:lnTo>
                      <a:lnTo>
                        <a:pt x="118" y="246"/>
                      </a:lnTo>
                      <a:lnTo>
                        <a:pt x="109" y="256"/>
                      </a:lnTo>
                      <a:lnTo>
                        <a:pt x="100" y="266"/>
                      </a:lnTo>
                      <a:lnTo>
                        <a:pt x="93" y="278"/>
                      </a:lnTo>
                      <a:lnTo>
                        <a:pt x="86" y="289"/>
                      </a:lnTo>
                      <a:lnTo>
                        <a:pt x="79" y="300"/>
                      </a:lnTo>
                      <a:lnTo>
                        <a:pt x="74" y="313"/>
                      </a:lnTo>
                      <a:lnTo>
                        <a:pt x="68" y="325"/>
                      </a:lnTo>
                      <a:lnTo>
                        <a:pt x="64" y="337"/>
                      </a:lnTo>
                      <a:lnTo>
                        <a:pt x="59" y="349"/>
                      </a:lnTo>
                      <a:lnTo>
                        <a:pt x="55" y="363"/>
                      </a:lnTo>
                      <a:lnTo>
                        <a:pt x="52" y="376"/>
                      </a:lnTo>
                      <a:lnTo>
                        <a:pt x="50" y="389"/>
                      </a:lnTo>
                      <a:lnTo>
                        <a:pt x="49" y="403"/>
                      </a:lnTo>
                      <a:lnTo>
                        <a:pt x="46" y="403"/>
                      </a:lnTo>
                      <a:lnTo>
                        <a:pt x="46" y="1082"/>
                      </a:lnTo>
                      <a:lnTo>
                        <a:pt x="0" y="1082"/>
                      </a:lnTo>
                      <a:lnTo>
                        <a:pt x="0" y="1012"/>
                      </a:lnTo>
                      <a:lnTo>
                        <a:pt x="0" y="942"/>
                      </a:lnTo>
                      <a:lnTo>
                        <a:pt x="0" y="873"/>
                      </a:lnTo>
                      <a:lnTo>
                        <a:pt x="0" y="806"/>
                      </a:lnTo>
                      <a:lnTo>
                        <a:pt x="0" y="738"/>
                      </a:lnTo>
                      <a:lnTo>
                        <a:pt x="0" y="672"/>
                      </a:lnTo>
                      <a:lnTo>
                        <a:pt x="1" y="607"/>
                      </a:lnTo>
                      <a:lnTo>
                        <a:pt x="1" y="541"/>
                      </a:lnTo>
                      <a:lnTo>
                        <a:pt x="1" y="476"/>
                      </a:lnTo>
                      <a:lnTo>
                        <a:pt x="1" y="410"/>
                      </a:lnTo>
                      <a:lnTo>
                        <a:pt x="1" y="343"/>
                      </a:lnTo>
                      <a:lnTo>
                        <a:pt x="2" y="277"/>
                      </a:lnTo>
                      <a:lnTo>
                        <a:pt x="2" y="209"/>
                      </a:lnTo>
                      <a:lnTo>
                        <a:pt x="2" y="140"/>
                      </a:lnTo>
                      <a:lnTo>
                        <a:pt x="2" y="71"/>
                      </a:lnTo>
                      <a:lnTo>
                        <a:pt x="2" y="0"/>
                      </a:lnTo>
                      <a:close/>
                      <a:moveTo>
                        <a:pt x="1141" y="0"/>
                      </a:moveTo>
                      <a:lnTo>
                        <a:pt x="2254" y="0"/>
                      </a:lnTo>
                      <a:lnTo>
                        <a:pt x="2254" y="403"/>
                      </a:lnTo>
                      <a:lnTo>
                        <a:pt x="2253" y="403"/>
                      </a:lnTo>
                      <a:lnTo>
                        <a:pt x="2253" y="1078"/>
                      </a:lnTo>
                      <a:lnTo>
                        <a:pt x="2200" y="1078"/>
                      </a:lnTo>
                      <a:lnTo>
                        <a:pt x="2200" y="385"/>
                      </a:lnTo>
                      <a:lnTo>
                        <a:pt x="2198" y="372"/>
                      </a:lnTo>
                      <a:lnTo>
                        <a:pt x="2194" y="360"/>
                      </a:lnTo>
                      <a:lnTo>
                        <a:pt x="2191" y="347"/>
                      </a:lnTo>
                      <a:lnTo>
                        <a:pt x="2187" y="335"/>
                      </a:lnTo>
                      <a:lnTo>
                        <a:pt x="2183" y="324"/>
                      </a:lnTo>
                      <a:lnTo>
                        <a:pt x="2178" y="312"/>
                      </a:lnTo>
                      <a:lnTo>
                        <a:pt x="2172" y="300"/>
                      </a:lnTo>
                      <a:lnTo>
                        <a:pt x="2166" y="289"/>
                      </a:lnTo>
                      <a:lnTo>
                        <a:pt x="2160" y="279"/>
                      </a:lnTo>
                      <a:lnTo>
                        <a:pt x="2152" y="267"/>
                      </a:lnTo>
                      <a:lnTo>
                        <a:pt x="2144" y="257"/>
                      </a:lnTo>
                      <a:lnTo>
                        <a:pt x="2136" y="247"/>
                      </a:lnTo>
                      <a:lnTo>
                        <a:pt x="2128" y="238"/>
                      </a:lnTo>
                      <a:lnTo>
                        <a:pt x="2119" y="229"/>
                      </a:lnTo>
                      <a:lnTo>
                        <a:pt x="2109" y="219"/>
                      </a:lnTo>
                      <a:lnTo>
                        <a:pt x="2099" y="211"/>
                      </a:lnTo>
                      <a:lnTo>
                        <a:pt x="2089" y="203"/>
                      </a:lnTo>
                      <a:lnTo>
                        <a:pt x="2079" y="196"/>
                      </a:lnTo>
                      <a:lnTo>
                        <a:pt x="2068" y="189"/>
                      </a:lnTo>
                      <a:lnTo>
                        <a:pt x="2057" y="181"/>
                      </a:lnTo>
                      <a:lnTo>
                        <a:pt x="2045" y="175"/>
                      </a:lnTo>
                      <a:lnTo>
                        <a:pt x="2034" y="169"/>
                      </a:lnTo>
                      <a:lnTo>
                        <a:pt x="2021" y="164"/>
                      </a:lnTo>
                      <a:lnTo>
                        <a:pt x="2009" y="159"/>
                      </a:lnTo>
                      <a:lnTo>
                        <a:pt x="1997" y="155"/>
                      </a:lnTo>
                      <a:lnTo>
                        <a:pt x="1983" y="151"/>
                      </a:lnTo>
                      <a:lnTo>
                        <a:pt x="1971" y="148"/>
                      </a:lnTo>
                      <a:lnTo>
                        <a:pt x="1958" y="144"/>
                      </a:lnTo>
                      <a:lnTo>
                        <a:pt x="1944" y="142"/>
                      </a:lnTo>
                      <a:lnTo>
                        <a:pt x="1931" y="141"/>
                      </a:lnTo>
                      <a:lnTo>
                        <a:pt x="1917" y="140"/>
                      </a:lnTo>
                      <a:lnTo>
                        <a:pt x="1903" y="140"/>
                      </a:lnTo>
                      <a:lnTo>
                        <a:pt x="1889" y="140"/>
                      </a:lnTo>
                      <a:lnTo>
                        <a:pt x="1875" y="141"/>
                      </a:lnTo>
                      <a:lnTo>
                        <a:pt x="1860" y="142"/>
                      </a:lnTo>
                      <a:lnTo>
                        <a:pt x="1847" y="145"/>
                      </a:lnTo>
                      <a:lnTo>
                        <a:pt x="1833" y="149"/>
                      </a:lnTo>
                      <a:lnTo>
                        <a:pt x="1819" y="152"/>
                      </a:lnTo>
                      <a:lnTo>
                        <a:pt x="1806" y="156"/>
                      </a:lnTo>
                      <a:lnTo>
                        <a:pt x="1793" y="161"/>
                      </a:lnTo>
                      <a:lnTo>
                        <a:pt x="1780" y="166"/>
                      </a:lnTo>
                      <a:lnTo>
                        <a:pt x="1768" y="171"/>
                      </a:lnTo>
                      <a:lnTo>
                        <a:pt x="1756" y="178"/>
                      </a:lnTo>
                      <a:lnTo>
                        <a:pt x="1743" y="184"/>
                      </a:lnTo>
                      <a:lnTo>
                        <a:pt x="1732" y="192"/>
                      </a:lnTo>
                      <a:lnTo>
                        <a:pt x="1721" y="200"/>
                      </a:lnTo>
                      <a:lnTo>
                        <a:pt x="1710" y="208"/>
                      </a:lnTo>
                      <a:lnTo>
                        <a:pt x="1699" y="217"/>
                      </a:lnTo>
                      <a:lnTo>
                        <a:pt x="1689" y="226"/>
                      </a:lnTo>
                      <a:lnTo>
                        <a:pt x="1680" y="236"/>
                      </a:lnTo>
                      <a:lnTo>
                        <a:pt x="1671" y="246"/>
                      </a:lnTo>
                      <a:lnTo>
                        <a:pt x="1661" y="256"/>
                      </a:lnTo>
                      <a:lnTo>
                        <a:pt x="1653" y="266"/>
                      </a:lnTo>
                      <a:lnTo>
                        <a:pt x="1646" y="278"/>
                      </a:lnTo>
                      <a:lnTo>
                        <a:pt x="1639" y="289"/>
                      </a:lnTo>
                      <a:lnTo>
                        <a:pt x="1633" y="300"/>
                      </a:lnTo>
                      <a:lnTo>
                        <a:pt x="1627" y="313"/>
                      </a:lnTo>
                      <a:lnTo>
                        <a:pt x="1622" y="325"/>
                      </a:lnTo>
                      <a:lnTo>
                        <a:pt x="1616" y="337"/>
                      </a:lnTo>
                      <a:lnTo>
                        <a:pt x="1612" y="349"/>
                      </a:lnTo>
                      <a:lnTo>
                        <a:pt x="1608" y="363"/>
                      </a:lnTo>
                      <a:lnTo>
                        <a:pt x="1606" y="376"/>
                      </a:lnTo>
                      <a:lnTo>
                        <a:pt x="1604" y="389"/>
                      </a:lnTo>
                      <a:lnTo>
                        <a:pt x="1602" y="403"/>
                      </a:lnTo>
                      <a:lnTo>
                        <a:pt x="1601" y="1075"/>
                      </a:lnTo>
                      <a:lnTo>
                        <a:pt x="1553" y="1075"/>
                      </a:lnTo>
                      <a:lnTo>
                        <a:pt x="1553" y="403"/>
                      </a:lnTo>
                      <a:lnTo>
                        <a:pt x="1552" y="382"/>
                      </a:lnTo>
                      <a:lnTo>
                        <a:pt x="1549" y="363"/>
                      </a:lnTo>
                      <a:lnTo>
                        <a:pt x="1546" y="343"/>
                      </a:lnTo>
                      <a:lnTo>
                        <a:pt x="1541" y="324"/>
                      </a:lnTo>
                      <a:lnTo>
                        <a:pt x="1535" y="304"/>
                      </a:lnTo>
                      <a:lnTo>
                        <a:pt x="1529" y="286"/>
                      </a:lnTo>
                      <a:lnTo>
                        <a:pt x="1522" y="267"/>
                      </a:lnTo>
                      <a:lnTo>
                        <a:pt x="1514" y="249"/>
                      </a:lnTo>
                      <a:lnTo>
                        <a:pt x="1506" y="232"/>
                      </a:lnTo>
                      <a:lnTo>
                        <a:pt x="1496" y="215"/>
                      </a:lnTo>
                      <a:lnTo>
                        <a:pt x="1486" y="199"/>
                      </a:lnTo>
                      <a:lnTo>
                        <a:pt x="1475" y="182"/>
                      </a:lnTo>
                      <a:lnTo>
                        <a:pt x="1464" y="167"/>
                      </a:lnTo>
                      <a:lnTo>
                        <a:pt x="1451" y="152"/>
                      </a:lnTo>
                      <a:lnTo>
                        <a:pt x="1438" y="137"/>
                      </a:lnTo>
                      <a:lnTo>
                        <a:pt x="1425" y="124"/>
                      </a:lnTo>
                      <a:lnTo>
                        <a:pt x="1410" y="111"/>
                      </a:lnTo>
                      <a:lnTo>
                        <a:pt x="1396" y="98"/>
                      </a:lnTo>
                      <a:lnTo>
                        <a:pt x="1381" y="86"/>
                      </a:lnTo>
                      <a:lnTo>
                        <a:pt x="1365" y="75"/>
                      </a:lnTo>
                      <a:lnTo>
                        <a:pt x="1349" y="65"/>
                      </a:lnTo>
                      <a:lnTo>
                        <a:pt x="1331" y="54"/>
                      </a:lnTo>
                      <a:lnTo>
                        <a:pt x="1314" y="45"/>
                      </a:lnTo>
                      <a:lnTo>
                        <a:pt x="1297" y="37"/>
                      </a:lnTo>
                      <a:lnTo>
                        <a:pt x="1278" y="30"/>
                      </a:lnTo>
                      <a:lnTo>
                        <a:pt x="1260" y="22"/>
                      </a:lnTo>
                      <a:lnTo>
                        <a:pt x="1240" y="16"/>
                      </a:lnTo>
                      <a:lnTo>
                        <a:pt x="1221" y="12"/>
                      </a:lnTo>
                      <a:lnTo>
                        <a:pt x="1201" y="8"/>
                      </a:lnTo>
                      <a:lnTo>
                        <a:pt x="1182" y="4"/>
                      </a:lnTo>
                      <a:lnTo>
                        <a:pt x="1161" y="2"/>
                      </a:lnTo>
                      <a:lnTo>
                        <a:pt x="1141" y="1"/>
                      </a:lnTo>
                      <a:lnTo>
                        <a:pt x="1141" y="0"/>
                      </a:lnTo>
                      <a:close/>
                      <a:moveTo>
                        <a:pt x="1529" y="403"/>
                      </a:moveTo>
                      <a:lnTo>
                        <a:pt x="1415" y="403"/>
                      </a:lnTo>
                      <a:lnTo>
                        <a:pt x="1413" y="389"/>
                      </a:lnTo>
                      <a:lnTo>
                        <a:pt x="1411" y="376"/>
                      </a:lnTo>
                      <a:lnTo>
                        <a:pt x="1409" y="363"/>
                      </a:lnTo>
                      <a:lnTo>
                        <a:pt x="1405" y="349"/>
                      </a:lnTo>
                      <a:lnTo>
                        <a:pt x="1401" y="337"/>
                      </a:lnTo>
                      <a:lnTo>
                        <a:pt x="1397" y="325"/>
                      </a:lnTo>
                      <a:lnTo>
                        <a:pt x="1392" y="313"/>
                      </a:lnTo>
                      <a:lnTo>
                        <a:pt x="1387" y="301"/>
                      </a:lnTo>
                      <a:lnTo>
                        <a:pt x="1380" y="289"/>
                      </a:lnTo>
                      <a:lnTo>
                        <a:pt x="1373" y="278"/>
                      </a:lnTo>
                      <a:lnTo>
                        <a:pt x="1366" y="267"/>
                      </a:lnTo>
                      <a:lnTo>
                        <a:pt x="1358" y="256"/>
                      </a:lnTo>
                      <a:lnTo>
                        <a:pt x="1350" y="246"/>
                      </a:lnTo>
                      <a:lnTo>
                        <a:pt x="1342" y="237"/>
                      </a:lnTo>
                      <a:lnTo>
                        <a:pt x="1332" y="227"/>
                      </a:lnTo>
                      <a:lnTo>
                        <a:pt x="1322" y="218"/>
                      </a:lnTo>
                      <a:lnTo>
                        <a:pt x="1313" y="209"/>
                      </a:lnTo>
                      <a:lnTo>
                        <a:pt x="1302" y="201"/>
                      </a:lnTo>
                      <a:lnTo>
                        <a:pt x="1291" y="194"/>
                      </a:lnTo>
                      <a:lnTo>
                        <a:pt x="1280" y="186"/>
                      </a:lnTo>
                      <a:lnTo>
                        <a:pt x="1269" y="179"/>
                      </a:lnTo>
                      <a:lnTo>
                        <a:pt x="1257" y="173"/>
                      </a:lnTo>
                      <a:lnTo>
                        <a:pt x="1244" y="168"/>
                      </a:lnTo>
                      <a:lnTo>
                        <a:pt x="1232" y="163"/>
                      </a:lnTo>
                      <a:lnTo>
                        <a:pt x="1220" y="158"/>
                      </a:lnTo>
                      <a:lnTo>
                        <a:pt x="1206" y="154"/>
                      </a:lnTo>
                      <a:lnTo>
                        <a:pt x="1193" y="151"/>
                      </a:lnTo>
                      <a:lnTo>
                        <a:pt x="1180" y="148"/>
                      </a:lnTo>
                      <a:lnTo>
                        <a:pt x="1165" y="145"/>
                      </a:lnTo>
                      <a:lnTo>
                        <a:pt x="1152" y="143"/>
                      </a:lnTo>
                      <a:lnTo>
                        <a:pt x="1138" y="142"/>
                      </a:lnTo>
                      <a:lnTo>
                        <a:pt x="1123" y="142"/>
                      </a:lnTo>
                      <a:lnTo>
                        <a:pt x="1109" y="142"/>
                      </a:lnTo>
                      <a:lnTo>
                        <a:pt x="1095" y="143"/>
                      </a:lnTo>
                      <a:lnTo>
                        <a:pt x="1081" y="145"/>
                      </a:lnTo>
                      <a:lnTo>
                        <a:pt x="1067" y="148"/>
                      </a:lnTo>
                      <a:lnTo>
                        <a:pt x="1054" y="151"/>
                      </a:lnTo>
                      <a:lnTo>
                        <a:pt x="1040" y="154"/>
                      </a:lnTo>
                      <a:lnTo>
                        <a:pt x="1027" y="158"/>
                      </a:lnTo>
                      <a:lnTo>
                        <a:pt x="1015" y="163"/>
                      </a:lnTo>
                      <a:lnTo>
                        <a:pt x="1002" y="168"/>
                      </a:lnTo>
                      <a:lnTo>
                        <a:pt x="990" y="173"/>
                      </a:lnTo>
                      <a:lnTo>
                        <a:pt x="978" y="179"/>
                      </a:lnTo>
                      <a:lnTo>
                        <a:pt x="967" y="186"/>
                      </a:lnTo>
                      <a:lnTo>
                        <a:pt x="955" y="194"/>
                      </a:lnTo>
                      <a:lnTo>
                        <a:pt x="945" y="201"/>
                      </a:lnTo>
                      <a:lnTo>
                        <a:pt x="934" y="209"/>
                      </a:lnTo>
                      <a:lnTo>
                        <a:pt x="925" y="218"/>
                      </a:lnTo>
                      <a:lnTo>
                        <a:pt x="914" y="227"/>
                      </a:lnTo>
                      <a:lnTo>
                        <a:pt x="905" y="237"/>
                      </a:lnTo>
                      <a:lnTo>
                        <a:pt x="897" y="246"/>
                      </a:lnTo>
                      <a:lnTo>
                        <a:pt x="889" y="256"/>
                      </a:lnTo>
                      <a:lnTo>
                        <a:pt x="880" y="267"/>
                      </a:lnTo>
                      <a:lnTo>
                        <a:pt x="873" y="278"/>
                      </a:lnTo>
                      <a:lnTo>
                        <a:pt x="867" y="289"/>
                      </a:lnTo>
                      <a:lnTo>
                        <a:pt x="860" y="301"/>
                      </a:lnTo>
                      <a:lnTo>
                        <a:pt x="855" y="313"/>
                      </a:lnTo>
                      <a:lnTo>
                        <a:pt x="850" y="325"/>
                      </a:lnTo>
                      <a:lnTo>
                        <a:pt x="846" y="337"/>
                      </a:lnTo>
                      <a:lnTo>
                        <a:pt x="841" y="349"/>
                      </a:lnTo>
                      <a:lnTo>
                        <a:pt x="837" y="363"/>
                      </a:lnTo>
                      <a:lnTo>
                        <a:pt x="835" y="376"/>
                      </a:lnTo>
                      <a:lnTo>
                        <a:pt x="833" y="389"/>
                      </a:lnTo>
                      <a:lnTo>
                        <a:pt x="831" y="403"/>
                      </a:lnTo>
                      <a:lnTo>
                        <a:pt x="714" y="406"/>
                      </a:lnTo>
                      <a:lnTo>
                        <a:pt x="715" y="386"/>
                      </a:lnTo>
                      <a:lnTo>
                        <a:pt x="718" y="367"/>
                      </a:lnTo>
                      <a:lnTo>
                        <a:pt x="722" y="347"/>
                      </a:lnTo>
                      <a:lnTo>
                        <a:pt x="726" y="328"/>
                      </a:lnTo>
                      <a:lnTo>
                        <a:pt x="731" y="309"/>
                      </a:lnTo>
                      <a:lnTo>
                        <a:pt x="737" y="292"/>
                      </a:lnTo>
                      <a:lnTo>
                        <a:pt x="744" y="274"/>
                      </a:lnTo>
                      <a:lnTo>
                        <a:pt x="752" y="256"/>
                      </a:lnTo>
                      <a:lnTo>
                        <a:pt x="761" y="240"/>
                      </a:lnTo>
                      <a:lnTo>
                        <a:pt x="770" y="223"/>
                      </a:lnTo>
                      <a:lnTo>
                        <a:pt x="780" y="207"/>
                      </a:lnTo>
                      <a:lnTo>
                        <a:pt x="790" y="192"/>
                      </a:lnTo>
                      <a:lnTo>
                        <a:pt x="803" y="176"/>
                      </a:lnTo>
                      <a:lnTo>
                        <a:pt x="815" y="162"/>
                      </a:lnTo>
                      <a:lnTo>
                        <a:pt x="827" y="149"/>
                      </a:lnTo>
                      <a:lnTo>
                        <a:pt x="840" y="135"/>
                      </a:lnTo>
                      <a:lnTo>
                        <a:pt x="855" y="123"/>
                      </a:lnTo>
                      <a:lnTo>
                        <a:pt x="869" y="111"/>
                      </a:lnTo>
                      <a:lnTo>
                        <a:pt x="885" y="99"/>
                      </a:lnTo>
                      <a:lnTo>
                        <a:pt x="900" y="88"/>
                      </a:lnTo>
                      <a:lnTo>
                        <a:pt x="916" y="79"/>
                      </a:lnTo>
                      <a:lnTo>
                        <a:pt x="933" y="70"/>
                      </a:lnTo>
                      <a:lnTo>
                        <a:pt x="950" y="61"/>
                      </a:lnTo>
                      <a:lnTo>
                        <a:pt x="968" y="53"/>
                      </a:lnTo>
                      <a:lnTo>
                        <a:pt x="986" y="47"/>
                      </a:lnTo>
                      <a:lnTo>
                        <a:pt x="1004" y="41"/>
                      </a:lnTo>
                      <a:lnTo>
                        <a:pt x="1023" y="36"/>
                      </a:lnTo>
                      <a:lnTo>
                        <a:pt x="1042" y="32"/>
                      </a:lnTo>
                      <a:lnTo>
                        <a:pt x="1062" y="28"/>
                      </a:lnTo>
                      <a:lnTo>
                        <a:pt x="1081" y="26"/>
                      </a:lnTo>
                      <a:lnTo>
                        <a:pt x="1102" y="25"/>
                      </a:lnTo>
                      <a:lnTo>
                        <a:pt x="1122" y="24"/>
                      </a:lnTo>
                      <a:lnTo>
                        <a:pt x="1142" y="25"/>
                      </a:lnTo>
                      <a:lnTo>
                        <a:pt x="1162" y="26"/>
                      </a:lnTo>
                      <a:lnTo>
                        <a:pt x="1182" y="28"/>
                      </a:lnTo>
                      <a:lnTo>
                        <a:pt x="1201" y="32"/>
                      </a:lnTo>
                      <a:lnTo>
                        <a:pt x="1220" y="36"/>
                      </a:lnTo>
                      <a:lnTo>
                        <a:pt x="1239" y="41"/>
                      </a:lnTo>
                      <a:lnTo>
                        <a:pt x="1258" y="46"/>
                      </a:lnTo>
                      <a:lnTo>
                        <a:pt x="1275" y="53"/>
                      </a:lnTo>
                      <a:lnTo>
                        <a:pt x="1292" y="60"/>
                      </a:lnTo>
                      <a:lnTo>
                        <a:pt x="1310" y="69"/>
                      </a:lnTo>
                      <a:lnTo>
                        <a:pt x="1326" y="78"/>
                      </a:lnTo>
                      <a:lnTo>
                        <a:pt x="1343" y="88"/>
                      </a:lnTo>
                      <a:lnTo>
                        <a:pt x="1358" y="98"/>
                      </a:lnTo>
                      <a:lnTo>
                        <a:pt x="1373" y="110"/>
                      </a:lnTo>
                      <a:lnTo>
                        <a:pt x="1388" y="122"/>
                      </a:lnTo>
                      <a:lnTo>
                        <a:pt x="1402" y="134"/>
                      </a:lnTo>
                      <a:lnTo>
                        <a:pt x="1415" y="148"/>
                      </a:lnTo>
                      <a:lnTo>
                        <a:pt x="1428" y="161"/>
                      </a:lnTo>
                      <a:lnTo>
                        <a:pt x="1440" y="175"/>
                      </a:lnTo>
                      <a:lnTo>
                        <a:pt x="1452" y="191"/>
                      </a:lnTo>
                      <a:lnTo>
                        <a:pt x="1463" y="206"/>
                      </a:lnTo>
                      <a:lnTo>
                        <a:pt x="1473" y="221"/>
                      </a:lnTo>
                      <a:lnTo>
                        <a:pt x="1482" y="238"/>
                      </a:lnTo>
                      <a:lnTo>
                        <a:pt x="1490" y="254"/>
                      </a:lnTo>
                      <a:lnTo>
                        <a:pt x="1499" y="272"/>
                      </a:lnTo>
                      <a:lnTo>
                        <a:pt x="1506" y="290"/>
                      </a:lnTo>
                      <a:lnTo>
                        <a:pt x="1512" y="307"/>
                      </a:lnTo>
                      <a:lnTo>
                        <a:pt x="1517" y="326"/>
                      </a:lnTo>
                      <a:lnTo>
                        <a:pt x="1522" y="344"/>
                      </a:lnTo>
                      <a:lnTo>
                        <a:pt x="1525" y="364"/>
                      </a:lnTo>
                      <a:lnTo>
                        <a:pt x="1528" y="383"/>
                      </a:lnTo>
                      <a:lnTo>
                        <a:pt x="1529" y="403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9" name="Freeform 187"/>
                <p:cNvSpPr>
                  <a:spLocks noEditPoints="1"/>
                </p:cNvSpPr>
                <p:nvPr/>
              </p:nvSpPr>
              <p:spPr bwMode="auto">
                <a:xfrm>
                  <a:off x="327" y="345"/>
                  <a:ext cx="96" cy="41"/>
                </a:xfrm>
                <a:custGeom>
                  <a:avLst/>
                  <a:gdLst>
                    <a:gd name="T0" fmla="*/ 0 w 2404"/>
                    <a:gd name="T1" fmla="*/ 0 h 1010"/>
                    <a:gd name="T2" fmla="*/ 0 w 2404"/>
                    <a:gd name="T3" fmla="*/ 0 h 1010"/>
                    <a:gd name="T4" fmla="*/ 0 w 2404"/>
                    <a:gd name="T5" fmla="*/ 0 h 1010"/>
                    <a:gd name="T6" fmla="*/ 0 w 2404"/>
                    <a:gd name="T7" fmla="*/ 0 h 1010"/>
                    <a:gd name="T8" fmla="*/ 0 w 2404"/>
                    <a:gd name="T9" fmla="*/ 0 h 1010"/>
                    <a:gd name="T10" fmla="*/ 0 w 2404"/>
                    <a:gd name="T11" fmla="*/ 0 h 1010"/>
                    <a:gd name="T12" fmla="*/ 0 w 2404"/>
                    <a:gd name="T13" fmla="*/ 0 h 1010"/>
                    <a:gd name="T14" fmla="*/ 0 w 2404"/>
                    <a:gd name="T15" fmla="*/ 0 h 1010"/>
                    <a:gd name="T16" fmla="*/ 0 w 2404"/>
                    <a:gd name="T17" fmla="*/ 0 h 1010"/>
                    <a:gd name="T18" fmla="*/ 0 w 2404"/>
                    <a:gd name="T19" fmla="*/ 0 h 1010"/>
                    <a:gd name="T20" fmla="*/ 0 w 2404"/>
                    <a:gd name="T21" fmla="*/ 0 h 1010"/>
                    <a:gd name="T22" fmla="*/ 0 w 2404"/>
                    <a:gd name="T23" fmla="*/ 0 h 1010"/>
                    <a:gd name="T24" fmla="*/ 0 w 2404"/>
                    <a:gd name="T25" fmla="*/ 0 h 1010"/>
                    <a:gd name="T26" fmla="*/ 0 w 2404"/>
                    <a:gd name="T27" fmla="*/ 0 h 1010"/>
                    <a:gd name="T28" fmla="*/ 0 w 2404"/>
                    <a:gd name="T29" fmla="*/ 0 h 1010"/>
                    <a:gd name="T30" fmla="*/ 0 w 2404"/>
                    <a:gd name="T31" fmla="*/ 0 h 1010"/>
                    <a:gd name="T32" fmla="*/ 0 w 2404"/>
                    <a:gd name="T33" fmla="*/ 0 h 1010"/>
                    <a:gd name="T34" fmla="*/ 0 w 2404"/>
                    <a:gd name="T35" fmla="*/ 0 h 1010"/>
                    <a:gd name="T36" fmla="*/ 0 w 2404"/>
                    <a:gd name="T37" fmla="*/ 0 h 1010"/>
                    <a:gd name="T38" fmla="*/ 0 w 2404"/>
                    <a:gd name="T39" fmla="*/ 0 h 1010"/>
                    <a:gd name="T40" fmla="*/ 0 w 2404"/>
                    <a:gd name="T41" fmla="*/ 0 h 1010"/>
                    <a:gd name="T42" fmla="*/ 0 w 2404"/>
                    <a:gd name="T43" fmla="*/ 0 h 1010"/>
                    <a:gd name="T44" fmla="*/ 0 w 2404"/>
                    <a:gd name="T45" fmla="*/ 0 h 1010"/>
                    <a:gd name="T46" fmla="*/ 0 w 2404"/>
                    <a:gd name="T47" fmla="*/ 0 h 1010"/>
                    <a:gd name="T48" fmla="*/ 0 w 2404"/>
                    <a:gd name="T49" fmla="*/ 0 h 1010"/>
                    <a:gd name="T50" fmla="*/ 0 w 2404"/>
                    <a:gd name="T51" fmla="*/ 0 h 1010"/>
                    <a:gd name="T52" fmla="*/ 0 w 2404"/>
                    <a:gd name="T53" fmla="*/ 0 h 1010"/>
                    <a:gd name="T54" fmla="*/ 0 w 2404"/>
                    <a:gd name="T55" fmla="*/ 0 h 1010"/>
                    <a:gd name="T56" fmla="*/ 0 w 2404"/>
                    <a:gd name="T57" fmla="*/ 0 h 1010"/>
                    <a:gd name="T58" fmla="*/ 0 w 2404"/>
                    <a:gd name="T59" fmla="*/ 0 h 1010"/>
                    <a:gd name="T60" fmla="*/ 0 w 2404"/>
                    <a:gd name="T61" fmla="*/ 0 h 1010"/>
                    <a:gd name="T62" fmla="*/ 0 w 2404"/>
                    <a:gd name="T63" fmla="*/ 0 h 1010"/>
                    <a:gd name="T64" fmla="*/ 0 w 2404"/>
                    <a:gd name="T65" fmla="*/ 0 h 1010"/>
                    <a:gd name="T66" fmla="*/ 0 w 2404"/>
                    <a:gd name="T67" fmla="*/ 0 h 1010"/>
                    <a:gd name="T68" fmla="*/ 0 w 2404"/>
                    <a:gd name="T69" fmla="*/ 0 h 1010"/>
                    <a:gd name="T70" fmla="*/ 0 w 2404"/>
                    <a:gd name="T71" fmla="*/ 0 h 1010"/>
                    <a:gd name="T72" fmla="*/ 0 w 2404"/>
                    <a:gd name="T73" fmla="*/ 0 h 1010"/>
                    <a:gd name="T74" fmla="*/ 0 w 2404"/>
                    <a:gd name="T75" fmla="*/ 0 h 1010"/>
                    <a:gd name="T76" fmla="*/ 0 w 2404"/>
                    <a:gd name="T77" fmla="*/ 0 h 1010"/>
                    <a:gd name="T78" fmla="*/ 0 w 2404"/>
                    <a:gd name="T79" fmla="*/ 0 h 1010"/>
                    <a:gd name="T80" fmla="*/ 0 w 2404"/>
                    <a:gd name="T81" fmla="*/ 0 h 1010"/>
                    <a:gd name="T82" fmla="*/ 0 w 2404"/>
                    <a:gd name="T83" fmla="*/ 0 h 1010"/>
                    <a:gd name="T84" fmla="*/ 0 w 2404"/>
                    <a:gd name="T85" fmla="*/ 0 h 1010"/>
                    <a:gd name="T86" fmla="*/ 0 w 2404"/>
                    <a:gd name="T87" fmla="*/ 0 h 1010"/>
                    <a:gd name="T88" fmla="*/ 0 w 2404"/>
                    <a:gd name="T89" fmla="*/ 0 h 1010"/>
                    <a:gd name="T90" fmla="*/ 0 w 2404"/>
                    <a:gd name="T91" fmla="*/ 0 h 1010"/>
                    <a:gd name="T92" fmla="*/ 0 w 2404"/>
                    <a:gd name="T93" fmla="*/ 0 h 1010"/>
                    <a:gd name="T94" fmla="*/ 0 w 2404"/>
                    <a:gd name="T95" fmla="*/ 0 h 1010"/>
                    <a:gd name="T96" fmla="*/ 0 w 2404"/>
                    <a:gd name="T97" fmla="*/ 0 h 1010"/>
                    <a:gd name="T98" fmla="*/ 0 w 2404"/>
                    <a:gd name="T99" fmla="*/ 0 h 101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404"/>
                    <a:gd name="T151" fmla="*/ 0 h 1010"/>
                    <a:gd name="T152" fmla="*/ 2404 w 2404"/>
                    <a:gd name="T153" fmla="*/ 1010 h 101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404" h="1010">
                      <a:moveTo>
                        <a:pt x="0" y="0"/>
                      </a:moveTo>
                      <a:lnTo>
                        <a:pt x="2404" y="0"/>
                      </a:lnTo>
                      <a:lnTo>
                        <a:pt x="2404" y="1010"/>
                      </a:lnTo>
                      <a:lnTo>
                        <a:pt x="2287" y="1010"/>
                      </a:lnTo>
                      <a:lnTo>
                        <a:pt x="2287" y="100"/>
                      </a:lnTo>
                      <a:lnTo>
                        <a:pt x="2281" y="98"/>
                      </a:lnTo>
                      <a:lnTo>
                        <a:pt x="2262" y="92"/>
                      </a:lnTo>
                      <a:lnTo>
                        <a:pt x="2233" y="85"/>
                      </a:lnTo>
                      <a:lnTo>
                        <a:pt x="2197" y="77"/>
                      </a:lnTo>
                      <a:lnTo>
                        <a:pt x="2154" y="68"/>
                      </a:lnTo>
                      <a:lnTo>
                        <a:pt x="2103" y="60"/>
                      </a:lnTo>
                      <a:lnTo>
                        <a:pt x="2078" y="57"/>
                      </a:lnTo>
                      <a:lnTo>
                        <a:pt x="2050" y="55"/>
                      </a:lnTo>
                      <a:lnTo>
                        <a:pt x="2023" y="53"/>
                      </a:lnTo>
                      <a:lnTo>
                        <a:pt x="1995" y="53"/>
                      </a:lnTo>
                      <a:lnTo>
                        <a:pt x="1967" y="53"/>
                      </a:lnTo>
                      <a:lnTo>
                        <a:pt x="1939" y="55"/>
                      </a:lnTo>
                      <a:lnTo>
                        <a:pt x="1913" y="57"/>
                      </a:lnTo>
                      <a:lnTo>
                        <a:pt x="1886" y="60"/>
                      </a:lnTo>
                      <a:lnTo>
                        <a:pt x="1838" y="68"/>
                      </a:lnTo>
                      <a:lnTo>
                        <a:pt x="1794" y="76"/>
                      </a:lnTo>
                      <a:lnTo>
                        <a:pt x="1758" y="84"/>
                      </a:lnTo>
                      <a:lnTo>
                        <a:pt x="1730" y="91"/>
                      </a:lnTo>
                      <a:lnTo>
                        <a:pt x="1712" y="97"/>
                      </a:lnTo>
                      <a:lnTo>
                        <a:pt x="1706" y="100"/>
                      </a:lnTo>
                      <a:lnTo>
                        <a:pt x="1706" y="1010"/>
                      </a:lnTo>
                      <a:lnTo>
                        <a:pt x="1507" y="1010"/>
                      </a:lnTo>
                      <a:lnTo>
                        <a:pt x="1507" y="100"/>
                      </a:lnTo>
                      <a:lnTo>
                        <a:pt x="1501" y="98"/>
                      </a:lnTo>
                      <a:lnTo>
                        <a:pt x="1482" y="92"/>
                      </a:lnTo>
                      <a:lnTo>
                        <a:pt x="1453" y="85"/>
                      </a:lnTo>
                      <a:lnTo>
                        <a:pt x="1418" y="77"/>
                      </a:lnTo>
                      <a:lnTo>
                        <a:pt x="1374" y="68"/>
                      </a:lnTo>
                      <a:lnTo>
                        <a:pt x="1324" y="60"/>
                      </a:lnTo>
                      <a:lnTo>
                        <a:pt x="1298" y="57"/>
                      </a:lnTo>
                      <a:lnTo>
                        <a:pt x="1271" y="55"/>
                      </a:lnTo>
                      <a:lnTo>
                        <a:pt x="1243" y="53"/>
                      </a:lnTo>
                      <a:lnTo>
                        <a:pt x="1215" y="53"/>
                      </a:lnTo>
                      <a:lnTo>
                        <a:pt x="1187" y="53"/>
                      </a:lnTo>
                      <a:lnTo>
                        <a:pt x="1159" y="55"/>
                      </a:lnTo>
                      <a:lnTo>
                        <a:pt x="1133" y="57"/>
                      </a:lnTo>
                      <a:lnTo>
                        <a:pt x="1107" y="60"/>
                      </a:lnTo>
                      <a:lnTo>
                        <a:pt x="1058" y="68"/>
                      </a:lnTo>
                      <a:lnTo>
                        <a:pt x="1014" y="76"/>
                      </a:lnTo>
                      <a:lnTo>
                        <a:pt x="978" y="84"/>
                      </a:lnTo>
                      <a:lnTo>
                        <a:pt x="950" y="91"/>
                      </a:lnTo>
                      <a:lnTo>
                        <a:pt x="932" y="97"/>
                      </a:lnTo>
                      <a:lnTo>
                        <a:pt x="926" y="100"/>
                      </a:lnTo>
                      <a:lnTo>
                        <a:pt x="926" y="1010"/>
                      </a:lnTo>
                      <a:lnTo>
                        <a:pt x="715" y="1010"/>
                      </a:lnTo>
                      <a:lnTo>
                        <a:pt x="715" y="100"/>
                      </a:lnTo>
                      <a:lnTo>
                        <a:pt x="709" y="98"/>
                      </a:lnTo>
                      <a:lnTo>
                        <a:pt x="691" y="92"/>
                      </a:lnTo>
                      <a:lnTo>
                        <a:pt x="662" y="85"/>
                      </a:lnTo>
                      <a:lnTo>
                        <a:pt x="625" y="77"/>
                      </a:lnTo>
                      <a:lnTo>
                        <a:pt x="582" y="68"/>
                      </a:lnTo>
                      <a:lnTo>
                        <a:pt x="532" y="60"/>
                      </a:lnTo>
                      <a:lnTo>
                        <a:pt x="506" y="57"/>
                      </a:lnTo>
                      <a:lnTo>
                        <a:pt x="480" y="55"/>
                      </a:lnTo>
                      <a:lnTo>
                        <a:pt x="452" y="53"/>
                      </a:lnTo>
                      <a:lnTo>
                        <a:pt x="423" y="53"/>
                      </a:lnTo>
                      <a:lnTo>
                        <a:pt x="396" y="53"/>
                      </a:lnTo>
                      <a:lnTo>
                        <a:pt x="368" y="55"/>
                      </a:lnTo>
                      <a:lnTo>
                        <a:pt x="341" y="57"/>
                      </a:lnTo>
                      <a:lnTo>
                        <a:pt x="315" y="60"/>
                      </a:lnTo>
                      <a:lnTo>
                        <a:pt x="267" y="68"/>
                      </a:lnTo>
                      <a:lnTo>
                        <a:pt x="222" y="76"/>
                      </a:lnTo>
                      <a:lnTo>
                        <a:pt x="187" y="84"/>
                      </a:lnTo>
                      <a:lnTo>
                        <a:pt x="159" y="91"/>
                      </a:lnTo>
                      <a:lnTo>
                        <a:pt x="140" y="97"/>
                      </a:lnTo>
                      <a:lnTo>
                        <a:pt x="134" y="100"/>
                      </a:lnTo>
                      <a:lnTo>
                        <a:pt x="134" y="1010"/>
                      </a:lnTo>
                      <a:lnTo>
                        <a:pt x="0" y="1010"/>
                      </a:lnTo>
                      <a:lnTo>
                        <a:pt x="0" y="0"/>
                      </a:lnTo>
                      <a:close/>
                      <a:moveTo>
                        <a:pt x="1460" y="949"/>
                      </a:moveTo>
                      <a:lnTo>
                        <a:pt x="1460" y="949"/>
                      </a:lnTo>
                      <a:lnTo>
                        <a:pt x="971" y="949"/>
                      </a:lnTo>
                      <a:lnTo>
                        <a:pt x="942" y="949"/>
                      </a:lnTo>
                      <a:lnTo>
                        <a:pt x="942" y="989"/>
                      </a:lnTo>
                      <a:lnTo>
                        <a:pt x="1488" y="989"/>
                      </a:lnTo>
                      <a:lnTo>
                        <a:pt x="1488" y="949"/>
                      </a:lnTo>
                      <a:lnTo>
                        <a:pt x="1460" y="949"/>
                      </a:lnTo>
                      <a:close/>
                      <a:moveTo>
                        <a:pt x="2239" y="949"/>
                      </a:moveTo>
                      <a:lnTo>
                        <a:pt x="2239" y="949"/>
                      </a:lnTo>
                      <a:lnTo>
                        <a:pt x="1751" y="949"/>
                      </a:lnTo>
                      <a:lnTo>
                        <a:pt x="1721" y="949"/>
                      </a:lnTo>
                      <a:lnTo>
                        <a:pt x="1721" y="989"/>
                      </a:lnTo>
                      <a:lnTo>
                        <a:pt x="2268" y="989"/>
                      </a:lnTo>
                      <a:lnTo>
                        <a:pt x="2268" y="949"/>
                      </a:lnTo>
                      <a:lnTo>
                        <a:pt x="2239" y="949"/>
                      </a:lnTo>
                      <a:close/>
                      <a:moveTo>
                        <a:pt x="667" y="949"/>
                      </a:moveTo>
                      <a:lnTo>
                        <a:pt x="667" y="949"/>
                      </a:lnTo>
                      <a:lnTo>
                        <a:pt x="179" y="949"/>
                      </a:lnTo>
                      <a:lnTo>
                        <a:pt x="151" y="949"/>
                      </a:lnTo>
                      <a:lnTo>
                        <a:pt x="151" y="989"/>
                      </a:lnTo>
                      <a:lnTo>
                        <a:pt x="697" y="989"/>
                      </a:lnTo>
                      <a:lnTo>
                        <a:pt x="697" y="949"/>
                      </a:lnTo>
                      <a:lnTo>
                        <a:pt x="667" y="949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27" y="386"/>
                  <a:ext cx="96" cy="1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9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26" y="388"/>
                  <a:ext cx="97" cy="1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92" name="Freeform 190"/>
                <p:cNvSpPr>
                  <a:spLocks noEditPoints="1"/>
                </p:cNvSpPr>
                <p:nvPr/>
              </p:nvSpPr>
              <p:spPr bwMode="auto">
                <a:xfrm>
                  <a:off x="326" y="390"/>
                  <a:ext cx="98" cy="55"/>
                </a:xfrm>
                <a:custGeom>
                  <a:avLst/>
                  <a:gdLst>
                    <a:gd name="T0" fmla="*/ 0 w 2429"/>
                    <a:gd name="T1" fmla="*/ 0 h 1359"/>
                    <a:gd name="T2" fmla="*/ 0 w 2429"/>
                    <a:gd name="T3" fmla="*/ 0 h 1359"/>
                    <a:gd name="T4" fmla="*/ 0 w 2429"/>
                    <a:gd name="T5" fmla="*/ 0 h 1359"/>
                    <a:gd name="T6" fmla="*/ 0 w 2429"/>
                    <a:gd name="T7" fmla="*/ 0 h 1359"/>
                    <a:gd name="T8" fmla="*/ 0 w 2429"/>
                    <a:gd name="T9" fmla="*/ 0 h 1359"/>
                    <a:gd name="T10" fmla="*/ 0 w 2429"/>
                    <a:gd name="T11" fmla="*/ 0 h 1359"/>
                    <a:gd name="T12" fmla="*/ 0 w 2429"/>
                    <a:gd name="T13" fmla="*/ 0 h 1359"/>
                    <a:gd name="T14" fmla="*/ 0 w 2429"/>
                    <a:gd name="T15" fmla="*/ 0 h 1359"/>
                    <a:gd name="T16" fmla="*/ 0 w 2429"/>
                    <a:gd name="T17" fmla="*/ 0 h 1359"/>
                    <a:gd name="T18" fmla="*/ 0 w 2429"/>
                    <a:gd name="T19" fmla="*/ 0 h 1359"/>
                    <a:gd name="T20" fmla="*/ 0 w 2429"/>
                    <a:gd name="T21" fmla="*/ 0 h 1359"/>
                    <a:gd name="T22" fmla="*/ 0 w 2429"/>
                    <a:gd name="T23" fmla="*/ 0 h 1359"/>
                    <a:gd name="T24" fmla="*/ 0 w 2429"/>
                    <a:gd name="T25" fmla="*/ 0 h 1359"/>
                    <a:gd name="T26" fmla="*/ 0 w 2429"/>
                    <a:gd name="T27" fmla="*/ 0 h 1359"/>
                    <a:gd name="T28" fmla="*/ 0 w 2429"/>
                    <a:gd name="T29" fmla="*/ 0 h 1359"/>
                    <a:gd name="T30" fmla="*/ 0 w 2429"/>
                    <a:gd name="T31" fmla="*/ 0 h 1359"/>
                    <a:gd name="T32" fmla="*/ 0 w 2429"/>
                    <a:gd name="T33" fmla="*/ 0 h 1359"/>
                    <a:gd name="T34" fmla="*/ 0 w 2429"/>
                    <a:gd name="T35" fmla="*/ 0 h 1359"/>
                    <a:gd name="T36" fmla="*/ 0 w 2429"/>
                    <a:gd name="T37" fmla="*/ 0 h 1359"/>
                    <a:gd name="T38" fmla="*/ 0 w 2429"/>
                    <a:gd name="T39" fmla="*/ 0 h 1359"/>
                    <a:gd name="T40" fmla="*/ 0 w 2429"/>
                    <a:gd name="T41" fmla="*/ 0 h 1359"/>
                    <a:gd name="T42" fmla="*/ 0 w 2429"/>
                    <a:gd name="T43" fmla="*/ 0 h 1359"/>
                    <a:gd name="T44" fmla="*/ 0 w 2429"/>
                    <a:gd name="T45" fmla="*/ 0 h 135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429"/>
                    <a:gd name="T70" fmla="*/ 0 h 1359"/>
                    <a:gd name="T71" fmla="*/ 2429 w 2429"/>
                    <a:gd name="T72" fmla="*/ 1359 h 135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429" h="1359">
                      <a:moveTo>
                        <a:pt x="68" y="148"/>
                      </a:moveTo>
                      <a:lnTo>
                        <a:pt x="2360" y="148"/>
                      </a:lnTo>
                      <a:lnTo>
                        <a:pt x="2360" y="1283"/>
                      </a:lnTo>
                      <a:lnTo>
                        <a:pt x="2429" y="1283"/>
                      </a:lnTo>
                      <a:lnTo>
                        <a:pt x="2429" y="0"/>
                      </a:lnTo>
                      <a:lnTo>
                        <a:pt x="2418" y="0"/>
                      </a:lnTo>
                      <a:lnTo>
                        <a:pt x="6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283"/>
                      </a:lnTo>
                      <a:lnTo>
                        <a:pt x="68" y="1283"/>
                      </a:lnTo>
                      <a:lnTo>
                        <a:pt x="68" y="148"/>
                      </a:lnTo>
                      <a:close/>
                      <a:moveTo>
                        <a:pt x="1508" y="1284"/>
                      </a:moveTo>
                      <a:lnTo>
                        <a:pt x="2429" y="1284"/>
                      </a:lnTo>
                      <a:lnTo>
                        <a:pt x="2429" y="1359"/>
                      </a:lnTo>
                      <a:lnTo>
                        <a:pt x="1508" y="1359"/>
                      </a:lnTo>
                      <a:lnTo>
                        <a:pt x="1508" y="1284"/>
                      </a:lnTo>
                      <a:close/>
                      <a:moveTo>
                        <a:pt x="2" y="1284"/>
                      </a:moveTo>
                      <a:lnTo>
                        <a:pt x="916" y="1284"/>
                      </a:lnTo>
                      <a:lnTo>
                        <a:pt x="916" y="1359"/>
                      </a:lnTo>
                      <a:lnTo>
                        <a:pt x="2" y="1359"/>
                      </a:lnTo>
                      <a:lnTo>
                        <a:pt x="2" y="1284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3" name="Freeform 191"/>
                <p:cNvSpPr>
                  <a:spLocks noEditPoints="1"/>
                </p:cNvSpPr>
                <p:nvPr/>
              </p:nvSpPr>
              <p:spPr bwMode="auto">
                <a:xfrm>
                  <a:off x="333" y="404"/>
                  <a:ext cx="22" cy="37"/>
                </a:xfrm>
                <a:custGeom>
                  <a:avLst/>
                  <a:gdLst>
                    <a:gd name="T0" fmla="*/ 0 w 553"/>
                    <a:gd name="T1" fmla="*/ 0 h 917"/>
                    <a:gd name="T2" fmla="*/ 0 w 553"/>
                    <a:gd name="T3" fmla="*/ 0 h 917"/>
                    <a:gd name="T4" fmla="*/ 0 w 553"/>
                    <a:gd name="T5" fmla="*/ 0 h 917"/>
                    <a:gd name="T6" fmla="*/ 0 w 553"/>
                    <a:gd name="T7" fmla="*/ 0 h 917"/>
                    <a:gd name="T8" fmla="*/ 0 w 553"/>
                    <a:gd name="T9" fmla="*/ 0 h 917"/>
                    <a:gd name="T10" fmla="*/ 0 w 553"/>
                    <a:gd name="T11" fmla="*/ 0 h 917"/>
                    <a:gd name="T12" fmla="*/ 0 w 553"/>
                    <a:gd name="T13" fmla="*/ 0 h 917"/>
                    <a:gd name="T14" fmla="*/ 0 w 553"/>
                    <a:gd name="T15" fmla="*/ 0 h 917"/>
                    <a:gd name="T16" fmla="*/ 0 w 553"/>
                    <a:gd name="T17" fmla="*/ 0 h 917"/>
                    <a:gd name="T18" fmla="*/ 0 w 553"/>
                    <a:gd name="T19" fmla="*/ 0 h 917"/>
                    <a:gd name="T20" fmla="*/ 0 w 553"/>
                    <a:gd name="T21" fmla="*/ 0 h 917"/>
                    <a:gd name="T22" fmla="*/ 0 w 553"/>
                    <a:gd name="T23" fmla="*/ 0 h 917"/>
                    <a:gd name="T24" fmla="*/ 0 w 553"/>
                    <a:gd name="T25" fmla="*/ 0 h 917"/>
                    <a:gd name="T26" fmla="*/ 0 w 553"/>
                    <a:gd name="T27" fmla="*/ 0 h 917"/>
                    <a:gd name="T28" fmla="*/ 0 w 553"/>
                    <a:gd name="T29" fmla="*/ 0 h 917"/>
                    <a:gd name="T30" fmla="*/ 0 w 553"/>
                    <a:gd name="T31" fmla="*/ 0 h 917"/>
                    <a:gd name="T32" fmla="*/ 0 w 553"/>
                    <a:gd name="T33" fmla="*/ 0 h 917"/>
                    <a:gd name="T34" fmla="*/ 0 w 553"/>
                    <a:gd name="T35" fmla="*/ 0 h 917"/>
                    <a:gd name="T36" fmla="*/ 0 w 553"/>
                    <a:gd name="T37" fmla="*/ 0 h 917"/>
                    <a:gd name="T38" fmla="*/ 0 w 553"/>
                    <a:gd name="T39" fmla="*/ 0 h 917"/>
                    <a:gd name="T40" fmla="*/ 0 w 553"/>
                    <a:gd name="T41" fmla="*/ 0 h 917"/>
                    <a:gd name="T42" fmla="*/ 0 w 553"/>
                    <a:gd name="T43" fmla="*/ 0 h 917"/>
                    <a:gd name="T44" fmla="*/ 0 w 553"/>
                    <a:gd name="T45" fmla="*/ 0 h 917"/>
                    <a:gd name="T46" fmla="*/ 0 w 553"/>
                    <a:gd name="T47" fmla="*/ 0 h 917"/>
                    <a:gd name="T48" fmla="*/ 0 w 553"/>
                    <a:gd name="T49" fmla="*/ 0 h 917"/>
                    <a:gd name="T50" fmla="*/ 0 w 553"/>
                    <a:gd name="T51" fmla="*/ 0 h 917"/>
                    <a:gd name="T52" fmla="*/ 0 w 553"/>
                    <a:gd name="T53" fmla="*/ 0 h 917"/>
                    <a:gd name="T54" fmla="*/ 0 w 553"/>
                    <a:gd name="T55" fmla="*/ 0 h 917"/>
                    <a:gd name="T56" fmla="*/ 0 w 553"/>
                    <a:gd name="T57" fmla="*/ 0 h 917"/>
                    <a:gd name="T58" fmla="*/ 0 w 553"/>
                    <a:gd name="T59" fmla="*/ 0 h 917"/>
                    <a:gd name="T60" fmla="*/ 0 w 553"/>
                    <a:gd name="T61" fmla="*/ 0 h 917"/>
                    <a:gd name="T62" fmla="*/ 0 w 553"/>
                    <a:gd name="T63" fmla="*/ 0 h 917"/>
                    <a:gd name="T64" fmla="*/ 0 w 553"/>
                    <a:gd name="T65" fmla="*/ 0 h 917"/>
                    <a:gd name="T66" fmla="*/ 0 w 553"/>
                    <a:gd name="T67" fmla="*/ 0 h 917"/>
                    <a:gd name="T68" fmla="*/ 0 w 553"/>
                    <a:gd name="T69" fmla="*/ 0 h 917"/>
                    <a:gd name="T70" fmla="*/ 0 w 553"/>
                    <a:gd name="T71" fmla="*/ 0 h 917"/>
                    <a:gd name="T72" fmla="*/ 0 w 553"/>
                    <a:gd name="T73" fmla="*/ 0 h 917"/>
                    <a:gd name="T74" fmla="*/ 0 w 553"/>
                    <a:gd name="T75" fmla="*/ 0 h 917"/>
                    <a:gd name="T76" fmla="*/ 0 w 553"/>
                    <a:gd name="T77" fmla="*/ 0 h 917"/>
                    <a:gd name="T78" fmla="*/ 0 w 553"/>
                    <a:gd name="T79" fmla="*/ 0 h 917"/>
                    <a:gd name="T80" fmla="*/ 0 w 553"/>
                    <a:gd name="T81" fmla="*/ 0 h 917"/>
                    <a:gd name="T82" fmla="*/ 0 w 553"/>
                    <a:gd name="T83" fmla="*/ 0 h 917"/>
                    <a:gd name="T84" fmla="*/ 0 w 553"/>
                    <a:gd name="T85" fmla="*/ 0 h 917"/>
                    <a:gd name="T86" fmla="*/ 0 w 553"/>
                    <a:gd name="T87" fmla="*/ 0 h 917"/>
                    <a:gd name="T88" fmla="*/ 0 w 553"/>
                    <a:gd name="T89" fmla="*/ 0 h 917"/>
                    <a:gd name="T90" fmla="*/ 0 w 553"/>
                    <a:gd name="T91" fmla="*/ 0 h 917"/>
                    <a:gd name="T92" fmla="*/ 0 w 553"/>
                    <a:gd name="T93" fmla="*/ 0 h 917"/>
                    <a:gd name="T94" fmla="*/ 0 w 553"/>
                    <a:gd name="T95" fmla="*/ 0 h 917"/>
                    <a:gd name="T96" fmla="*/ 0 w 553"/>
                    <a:gd name="T97" fmla="*/ 0 h 917"/>
                    <a:gd name="T98" fmla="*/ 0 w 553"/>
                    <a:gd name="T99" fmla="*/ 0 h 917"/>
                    <a:gd name="T100" fmla="*/ 0 w 553"/>
                    <a:gd name="T101" fmla="*/ 0 h 917"/>
                    <a:gd name="T102" fmla="*/ 0 w 553"/>
                    <a:gd name="T103" fmla="*/ 0 h 917"/>
                    <a:gd name="T104" fmla="*/ 0 w 553"/>
                    <a:gd name="T105" fmla="*/ 0 h 91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53"/>
                    <a:gd name="T160" fmla="*/ 0 h 917"/>
                    <a:gd name="T161" fmla="*/ 553 w 553"/>
                    <a:gd name="T162" fmla="*/ 917 h 91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53" h="917">
                      <a:moveTo>
                        <a:pt x="319" y="77"/>
                      </a:moveTo>
                      <a:lnTo>
                        <a:pt x="339" y="82"/>
                      </a:lnTo>
                      <a:lnTo>
                        <a:pt x="358" y="89"/>
                      </a:lnTo>
                      <a:lnTo>
                        <a:pt x="378" y="98"/>
                      </a:lnTo>
                      <a:lnTo>
                        <a:pt x="395" y="109"/>
                      </a:lnTo>
                      <a:lnTo>
                        <a:pt x="412" y="121"/>
                      </a:lnTo>
                      <a:lnTo>
                        <a:pt x="426" y="135"/>
                      </a:lnTo>
                      <a:lnTo>
                        <a:pt x="440" y="151"/>
                      </a:lnTo>
                      <a:lnTo>
                        <a:pt x="453" y="167"/>
                      </a:lnTo>
                      <a:lnTo>
                        <a:pt x="463" y="184"/>
                      </a:lnTo>
                      <a:lnTo>
                        <a:pt x="472" y="203"/>
                      </a:lnTo>
                      <a:lnTo>
                        <a:pt x="479" y="223"/>
                      </a:lnTo>
                      <a:lnTo>
                        <a:pt x="484" y="244"/>
                      </a:lnTo>
                      <a:lnTo>
                        <a:pt x="487" y="264"/>
                      </a:lnTo>
                      <a:lnTo>
                        <a:pt x="490" y="287"/>
                      </a:lnTo>
                      <a:lnTo>
                        <a:pt x="489" y="820"/>
                      </a:lnTo>
                      <a:lnTo>
                        <a:pt x="63" y="820"/>
                      </a:lnTo>
                      <a:lnTo>
                        <a:pt x="63" y="287"/>
                      </a:lnTo>
                      <a:lnTo>
                        <a:pt x="64" y="264"/>
                      </a:lnTo>
                      <a:lnTo>
                        <a:pt x="67" y="244"/>
                      </a:lnTo>
                      <a:lnTo>
                        <a:pt x="73" y="223"/>
                      </a:lnTo>
                      <a:lnTo>
                        <a:pt x="81" y="203"/>
                      </a:lnTo>
                      <a:lnTo>
                        <a:pt x="89" y="184"/>
                      </a:lnTo>
                      <a:lnTo>
                        <a:pt x="100" y="167"/>
                      </a:lnTo>
                      <a:lnTo>
                        <a:pt x="112" y="151"/>
                      </a:lnTo>
                      <a:lnTo>
                        <a:pt x="126" y="135"/>
                      </a:lnTo>
                      <a:lnTo>
                        <a:pt x="141" y="121"/>
                      </a:lnTo>
                      <a:lnTo>
                        <a:pt x="157" y="109"/>
                      </a:lnTo>
                      <a:lnTo>
                        <a:pt x="175" y="98"/>
                      </a:lnTo>
                      <a:lnTo>
                        <a:pt x="193" y="89"/>
                      </a:lnTo>
                      <a:lnTo>
                        <a:pt x="213" y="82"/>
                      </a:lnTo>
                      <a:lnTo>
                        <a:pt x="233" y="77"/>
                      </a:lnTo>
                      <a:lnTo>
                        <a:pt x="255" y="73"/>
                      </a:lnTo>
                      <a:lnTo>
                        <a:pt x="276" y="72"/>
                      </a:lnTo>
                      <a:lnTo>
                        <a:pt x="298" y="73"/>
                      </a:lnTo>
                      <a:lnTo>
                        <a:pt x="319" y="77"/>
                      </a:lnTo>
                      <a:close/>
                      <a:moveTo>
                        <a:pt x="553" y="265"/>
                      </a:moveTo>
                      <a:lnTo>
                        <a:pt x="552" y="252"/>
                      </a:lnTo>
                      <a:lnTo>
                        <a:pt x="551" y="239"/>
                      </a:lnTo>
                      <a:lnTo>
                        <a:pt x="550" y="225"/>
                      </a:lnTo>
                      <a:lnTo>
                        <a:pt x="547" y="212"/>
                      </a:lnTo>
                      <a:lnTo>
                        <a:pt x="544" y="199"/>
                      </a:lnTo>
                      <a:lnTo>
                        <a:pt x="540" y="186"/>
                      </a:lnTo>
                      <a:lnTo>
                        <a:pt x="536" y="174"/>
                      </a:lnTo>
                      <a:lnTo>
                        <a:pt x="531" y="162"/>
                      </a:lnTo>
                      <a:lnTo>
                        <a:pt x="525" y="151"/>
                      </a:lnTo>
                      <a:lnTo>
                        <a:pt x="519" y="139"/>
                      </a:lnTo>
                      <a:lnTo>
                        <a:pt x="512" y="128"/>
                      </a:lnTo>
                      <a:lnTo>
                        <a:pt x="505" y="117"/>
                      </a:lnTo>
                      <a:lnTo>
                        <a:pt x="498" y="107"/>
                      </a:lnTo>
                      <a:lnTo>
                        <a:pt x="490" y="96"/>
                      </a:lnTo>
                      <a:lnTo>
                        <a:pt x="480" y="87"/>
                      </a:lnTo>
                      <a:lnTo>
                        <a:pt x="471" y="78"/>
                      </a:lnTo>
                      <a:lnTo>
                        <a:pt x="462" y="69"/>
                      </a:lnTo>
                      <a:lnTo>
                        <a:pt x="452" y="60"/>
                      </a:lnTo>
                      <a:lnTo>
                        <a:pt x="441" y="53"/>
                      </a:lnTo>
                      <a:lnTo>
                        <a:pt x="430" y="45"/>
                      </a:lnTo>
                      <a:lnTo>
                        <a:pt x="419" y="39"/>
                      </a:lnTo>
                      <a:lnTo>
                        <a:pt x="408" y="32"/>
                      </a:lnTo>
                      <a:lnTo>
                        <a:pt x="396" y="27"/>
                      </a:lnTo>
                      <a:lnTo>
                        <a:pt x="384" y="21"/>
                      </a:lnTo>
                      <a:lnTo>
                        <a:pt x="372" y="16"/>
                      </a:lnTo>
                      <a:lnTo>
                        <a:pt x="358" y="12"/>
                      </a:lnTo>
                      <a:lnTo>
                        <a:pt x="345" y="8"/>
                      </a:lnTo>
                      <a:lnTo>
                        <a:pt x="332" y="6"/>
                      </a:lnTo>
                      <a:lnTo>
                        <a:pt x="318" y="3"/>
                      </a:lnTo>
                      <a:lnTo>
                        <a:pt x="305" y="2"/>
                      </a:lnTo>
                      <a:lnTo>
                        <a:pt x="291" y="1"/>
                      </a:lnTo>
                      <a:lnTo>
                        <a:pt x="276" y="0"/>
                      </a:lnTo>
                      <a:lnTo>
                        <a:pt x="263" y="1"/>
                      </a:lnTo>
                      <a:lnTo>
                        <a:pt x="249" y="2"/>
                      </a:lnTo>
                      <a:lnTo>
                        <a:pt x="235" y="3"/>
                      </a:lnTo>
                      <a:lnTo>
                        <a:pt x="221" y="6"/>
                      </a:lnTo>
                      <a:lnTo>
                        <a:pt x="208" y="8"/>
                      </a:lnTo>
                      <a:lnTo>
                        <a:pt x="195" y="12"/>
                      </a:lnTo>
                      <a:lnTo>
                        <a:pt x="182" y="16"/>
                      </a:lnTo>
                      <a:lnTo>
                        <a:pt x="170" y="21"/>
                      </a:lnTo>
                      <a:lnTo>
                        <a:pt x="157" y="27"/>
                      </a:lnTo>
                      <a:lnTo>
                        <a:pt x="146" y="32"/>
                      </a:lnTo>
                      <a:lnTo>
                        <a:pt x="134" y="39"/>
                      </a:lnTo>
                      <a:lnTo>
                        <a:pt x="123" y="45"/>
                      </a:lnTo>
                      <a:lnTo>
                        <a:pt x="112" y="53"/>
                      </a:lnTo>
                      <a:lnTo>
                        <a:pt x="102" y="60"/>
                      </a:lnTo>
                      <a:lnTo>
                        <a:pt x="92" y="69"/>
                      </a:lnTo>
                      <a:lnTo>
                        <a:pt x="83" y="78"/>
                      </a:lnTo>
                      <a:lnTo>
                        <a:pt x="73" y="87"/>
                      </a:lnTo>
                      <a:lnTo>
                        <a:pt x="64" y="96"/>
                      </a:lnTo>
                      <a:lnTo>
                        <a:pt x="56" y="107"/>
                      </a:lnTo>
                      <a:lnTo>
                        <a:pt x="49" y="117"/>
                      </a:lnTo>
                      <a:lnTo>
                        <a:pt x="42" y="128"/>
                      </a:lnTo>
                      <a:lnTo>
                        <a:pt x="34" y="139"/>
                      </a:lnTo>
                      <a:lnTo>
                        <a:pt x="28" y="151"/>
                      </a:lnTo>
                      <a:lnTo>
                        <a:pt x="23" y="162"/>
                      </a:lnTo>
                      <a:lnTo>
                        <a:pt x="18" y="174"/>
                      </a:lnTo>
                      <a:lnTo>
                        <a:pt x="13" y="186"/>
                      </a:lnTo>
                      <a:lnTo>
                        <a:pt x="10" y="199"/>
                      </a:lnTo>
                      <a:lnTo>
                        <a:pt x="7" y="212"/>
                      </a:lnTo>
                      <a:lnTo>
                        <a:pt x="4" y="225"/>
                      </a:lnTo>
                      <a:lnTo>
                        <a:pt x="2" y="239"/>
                      </a:lnTo>
                      <a:lnTo>
                        <a:pt x="1" y="252"/>
                      </a:lnTo>
                      <a:lnTo>
                        <a:pt x="1" y="265"/>
                      </a:lnTo>
                      <a:lnTo>
                        <a:pt x="1" y="347"/>
                      </a:lnTo>
                      <a:lnTo>
                        <a:pt x="0" y="428"/>
                      </a:lnTo>
                      <a:lnTo>
                        <a:pt x="0" y="510"/>
                      </a:lnTo>
                      <a:lnTo>
                        <a:pt x="0" y="591"/>
                      </a:lnTo>
                      <a:lnTo>
                        <a:pt x="0" y="673"/>
                      </a:lnTo>
                      <a:lnTo>
                        <a:pt x="0" y="754"/>
                      </a:lnTo>
                      <a:lnTo>
                        <a:pt x="0" y="836"/>
                      </a:lnTo>
                      <a:lnTo>
                        <a:pt x="0" y="917"/>
                      </a:lnTo>
                      <a:lnTo>
                        <a:pt x="552" y="917"/>
                      </a:lnTo>
                      <a:lnTo>
                        <a:pt x="552" y="836"/>
                      </a:lnTo>
                      <a:lnTo>
                        <a:pt x="552" y="754"/>
                      </a:lnTo>
                      <a:lnTo>
                        <a:pt x="552" y="673"/>
                      </a:lnTo>
                      <a:lnTo>
                        <a:pt x="552" y="591"/>
                      </a:lnTo>
                      <a:lnTo>
                        <a:pt x="552" y="510"/>
                      </a:lnTo>
                      <a:lnTo>
                        <a:pt x="552" y="428"/>
                      </a:lnTo>
                      <a:lnTo>
                        <a:pt x="553" y="347"/>
                      </a:lnTo>
                      <a:lnTo>
                        <a:pt x="553" y="265"/>
                      </a:lnTo>
                      <a:close/>
                      <a:moveTo>
                        <a:pt x="276" y="91"/>
                      </a:moveTo>
                      <a:lnTo>
                        <a:pt x="294" y="91"/>
                      </a:lnTo>
                      <a:lnTo>
                        <a:pt x="310" y="94"/>
                      </a:lnTo>
                      <a:lnTo>
                        <a:pt x="327" y="97"/>
                      </a:lnTo>
                      <a:lnTo>
                        <a:pt x="343" y="103"/>
                      </a:lnTo>
                      <a:lnTo>
                        <a:pt x="288" y="236"/>
                      </a:lnTo>
                      <a:lnTo>
                        <a:pt x="282" y="236"/>
                      </a:lnTo>
                      <a:lnTo>
                        <a:pt x="278" y="235"/>
                      </a:lnTo>
                      <a:lnTo>
                        <a:pt x="271" y="236"/>
                      </a:lnTo>
                      <a:lnTo>
                        <a:pt x="265" y="237"/>
                      </a:lnTo>
                      <a:lnTo>
                        <a:pt x="210" y="103"/>
                      </a:lnTo>
                      <a:lnTo>
                        <a:pt x="225" y="97"/>
                      </a:lnTo>
                      <a:lnTo>
                        <a:pt x="241" y="94"/>
                      </a:lnTo>
                      <a:lnTo>
                        <a:pt x="259" y="91"/>
                      </a:lnTo>
                      <a:lnTo>
                        <a:pt x="276" y="91"/>
                      </a:lnTo>
                      <a:close/>
                      <a:moveTo>
                        <a:pt x="359" y="111"/>
                      </a:moveTo>
                      <a:lnTo>
                        <a:pt x="371" y="117"/>
                      </a:lnTo>
                      <a:lnTo>
                        <a:pt x="382" y="124"/>
                      </a:lnTo>
                      <a:lnTo>
                        <a:pt x="392" y="131"/>
                      </a:lnTo>
                      <a:lnTo>
                        <a:pt x="402" y="139"/>
                      </a:lnTo>
                      <a:lnTo>
                        <a:pt x="412" y="149"/>
                      </a:lnTo>
                      <a:lnTo>
                        <a:pt x="421" y="159"/>
                      </a:lnTo>
                      <a:lnTo>
                        <a:pt x="429" y="169"/>
                      </a:lnTo>
                      <a:lnTo>
                        <a:pt x="436" y="179"/>
                      </a:lnTo>
                      <a:lnTo>
                        <a:pt x="329" y="260"/>
                      </a:lnTo>
                      <a:lnTo>
                        <a:pt x="323" y="255"/>
                      </a:lnTo>
                      <a:lnTo>
                        <a:pt x="317" y="250"/>
                      </a:lnTo>
                      <a:lnTo>
                        <a:pt x="311" y="245"/>
                      </a:lnTo>
                      <a:lnTo>
                        <a:pt x="305" y="242"/>
                      </a:lnTo>
                      <a:lnTo>
                        <a:pt x="359" y="111"/>
                      </a:lnTo>
                      <a:close/>
                      <a:moveTo>
                        <a:pt x="248" y="243"/>
                      </a:moveTo>
                      <a:lnTo>
                        <a:pt x="241" y="247"/>
                      </a:lnTo>
                      <a:lnTo>
                        <a:pt x="236" y="251"/>
                      </a:lnTo>
                      <a:lnTo>
                        <a:pt x="232" y="256"/>
                      </a:lnTo>
                      <a:lnTo>
                        <a:pt x="227" y="261"/>
                      </a:lnTo>
                      <a:lnTo>
                        <a:pt x="116" y="178"/>
                      </a:lnTo>
                      <a:lnTo>
                        <a:pt x="124" y="167"/>
                      </a:lnTo>
                      <a:lnTo>
                        <a:pt x="132" y="158"/>
                      </a:lnTo>
                      <a:lnTo>
                        <a:pt x="141" y="148"/>
                      </a:lnTo>
                      <a:lnTo>
                        <a:pt x="150" y="139"/>
                      </a:lnTo>
                      <a:lnTo>
                        <a:pt x="159" y="131"/>
                      </a:lnTo>
                      <a:lnTo>
                        <a:pt x="171" y="123"/>
                      </a:lnTo>
                      <a:lnTo>
                        <a:pt x="181" y="117"/>
                      </a:lnTo>
                      <a:lnTo>
                        <a:pt x="192" y="111"/>
                      </a:lnTo>
                      <a:lnTo>
                        <a:pt x="248" y="243"/>
                      </a:lnTo>
                      <a:close/>
                      <a:moveTo>
                        <a:pt x="219" y="278"/>
                      </a:moveTo>
                      <a:lnTo>
                        <a:pt x="217" y="283"/>
                      </a:lnTo>
                      <a:lnTo>
                        <a:pt x="216" y="289"/>
                      </a:lnTo>
                      <a:lnTo>
                        <a:pt x="215" y="295"/>
                      </a:lnTo>
                      <a:lnTo>
                        <a:pt x="215" y="300"/>
                      </a:lnTo>
                      <a:lnTo>
                        <a:pt x="215" y="301"/>
                      </a:lnTo>
                      <a:lnTo>
                        <a:pt x="83" y="301"/>
                      </a:lnTo>
                      <a:lnTo>
                        <a:pt x="83" y="288"/>
                      </a:lnTo>
                      <a:lnTo>
                        <a:pt x="84" y="274"/>
                      </a:lnTo>
                      <a:lnTo>
                        <a:pt x="85" y="260"/>
                      </a:lnTo>
                      <a:lnTo>
                        <a:pt x="88" y="246"/>
                      </a:lnTo>
                      <a:lnTo>
                        <a:pt x="92" y="233"/>
                      </a:lnTo>
                      <a:lnTo>
                        <a:pt x="96" y="219"/>
                      </a:lnTo>
                      <a:lnTo>
                        <a:pt x="101" y="206"/>
                      </a:lnTo>
                      <a:lnTo>
                        <a:pt x="107" y="194"/>
                      </a:lnTo>
                      <a:lnTo>
                        <a:pt x="219" y="278"/>
                      </a:lnTo>
                      <a:close/>
                      <a:moveTo>
                        <a:pt x="445" y="196"/>
                      </a:moveTo>
                      <a:lnTo>
                        <a:pt x="452" y="208"/>
                      </a:lnTo>
                      <a:lnTo>
                        <a:pt x="457" y="220"/>
                      </a:lnTo>
                      <a:lnTo>
                        <a:pt x="462" y="234"/>
                      </a:lnTo>
                      <a:lnTo>
                        <a:pt x="466" y="247"/>
                      </a:lnTo>
                      <a:lnTo>
                        <a:pt x="469" y="260"/>
                      </a:lnTo>
                      <a:lnTo>
                        <a:pt x="472" y="275"/>
                      </a:lnTo>
                      <a:lnTo>
                        <a:pt x="473" y="288"/>
                      </a:lnTo>
                      <a:lnTo>
                        <a:pt x="473" y="301"/>
                      </a:lnTo>
                      <a:lnTo>
                        <a:pt x="342" y="301"/>
                      </a:lnTo>
                      <a:lnTo>
                        <a:pt x="342" y="300"/>
                      </a:lnTo>
                      <a:lnTo>
                        <a:pt x="341" y="294"/>
                      </a:lnTo>
                      <a:lnTo>
                        <a:pt x="341" y="288"/>
                      </a:lnTo>
                      <a:lnTo>
                        <a:pt x="339" y="283"/>
                      </a:lnTo>
                      <a:lnTo>
                        <a:pt x="337" y="277"/>
                      </a:lnTo>
                      <a:lnTo>
                        <a:pt x="445" y="196"/>
                      </a:lnTo>
                      <a:close/>
                      <a:moveTo>
                        <a:pt x="363" y="337"/>
                      </a:moveTo>
                      <a:lnTo>
                        <a:pt x="464" y="337"/>
                      </a:lnTo>
                      <a:lnTo>
                        <a:pt x="464" y="798"/>
                      </a:lnTo>
                      <a:lnTo>
                        <a:pt x="363" y="798"/>
                      </a:lnTo>
                      <a:lnTo>
                        <a:pt x="363" y="337"/>
                      </a:lnTo>
                      <a:close/>
                      <a:moveTo>
                        <a:pt x="221" y="337"/>
                      </a:moveTo>
                      <a:lnTo>
                        <a:pt x="331" y="337"/>
                      </a:lnTo>
                      <a:lnTo>
                        <a:pt x="331" y="798"/>
                      </a:lnTo>
                      <a:lnTo>
                        <a:pt x="221" y="798"/>
                      </a:lnTo>
                      <a:lnTo>
                        <a:pt x="221" y="337"/>
                      </a:lnTo>
                      <a:close/>
                      <a:moveTo>
                        <a:pt x="86" y="337"/>
                      </a:moveTo>
                      <a:lnTo>
                        <a:pt x="189" y="337"/>
                      </a:lnTo>
                      <a:lnTo>
                        <a:pt x="189" y="798"/>
                      </a:lnTo>
                      <a:lnTo>
                        <a:pt x="86" y="798"/>
                      </a:lnTo>
                      <a:lnTo>
                        <a:pt x="86" y="337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4" name="Freeform 192"/>
                <p:cNvSpPr>
                  <a:spLocks noEditPoints="1"/>
                </p:cNvSpPr>
                <p:nvPr/>
              </p:nvSpPr>
              <p:spPr bwMode="auto">
                <a:xfrm>
                  <a:off x="395" y="404"/>
                  <a:ext cx="22" cy="37"/>
                </a:xfrm>
                <a:custGeom>
                  <a:avLst/>
                  <a:gdLst>
                    <a:gd name="T0" fmla="*/ 0 w 555"/>
                    <a:gd name="T1" fmla="*/ 0 h 917"/>
                    <a:gd name="T2" fmla="*/ 0 w 555"/>
                    <a:gd name="T3" fmla="*/ 0 h 917"/>
                    <a:gd name="T4" fmla="*/ 0 w 555"/>
                    <a:gd name="T5" fmla="*/ 0 h 917"/>
                    <a:gd name="T6" fmla="*/ 0 w 555"/>
                    <a:gd name="T7" fmla="*/ 0 h 917"/>
                    <a:gd name="T8" fmla="*/ 0 w 555"/>
                    <a:gd name="T9" fmla="*/ 0 h 917"/>
                    <a:gd name="T10" fmla="*/ 0 w 555"/>
                    <a:gd name="T11" fmla="*/ 0 h 917"/>
                    <a:gd name="T12" fmla="*/ 0 w 555"/>
                    <a:gd name="T13" fmla="*/ 0 h 917"/>
                    <a:gd name="T14" fmla="*/ 0 w 555"/>
                    <a:gd name="T15" fmla="*/ 0 h 917"/>
                    <a:gd name="T16" fmla="*/ 0 w 555"/>
                    <a:gd name="T17" fmla="*/ 0 h 917"/>
                    <a:gd name="T18" fmla="*/ 0 w 555"/>
                    <a:gd name="T19" fmla="*/ 0 h 917"/>
                    <a:gd name="T20" fmla="*/ 0 w 555"/>
                    <a:gd name="T21" fmla="*/ 0 h 917"/>
                    <a:gd name="T22" fmla="*/ 0 w 555"/>
                    <a:gd name="T23" fmla="*/ 0 h 917"/>
                    <a:gd name="T24" fmla="*/ 0 w 555"/>
                    <a:gd name="T25" fmla="*/ 0 h 917"/>
                    <a:gd name="T26" fmla="*/ 0 w 555"/>
                    <a:gd name="T27" fmla="*/ 0 h 917"/>
                    <a:gd name="T28" fmla="*/ 0 w 555"/>
                    <a:gd name="T29" fmla="*/ 0 h 917"/>
                    <a:gd name="T30" fmla="*/ 0 w 555"/>
                    <a:gd name="T31" fmla="*/ 0 h 917"/>
                    <a:gd name="T32" fmla="*/ 0 w 555"/>
                    <a:gd name="T33" fmla="*/ 0 h 917"/>
                    <a:gd name="T34" fmla="*/ 0 w 555"/>
                    <a:gd name="T35" fmla="*/ 0 h 917"/>
                    <a:gd name="T36" fmla="*/ 0 w 555"/>
                    <a:gd name="T37" fmla="*/ 0 h 917"/>
                    <a:gd name="T38" fmla="*/ 0 w 555"/>
                    <a:gd name="T39" fmla="*/ 0 h 917"/>
                    <a:gd name="T40" fmla="*/ 0 w 555"/>
                    <a:gd name="T41" fmla="*/ 0 h 917"/>
                    <a:gd name="T42" fmla="*/ 0 w 555"/>
                    <a:gd name="T43" fmla="*/ 0 h 917"/>
                    <a:gd name="T44" fmla="*/ 0 w 555"/>
                    <a:gd name="T45" fmla="*/ 0 h 917"/>
                    <a:gd name="T46" fmla="*/ 0 w 555"/>
                    <a:gd name="T47" fmla="*/ 0 h 917"/>
                    <a:gd name="T48" fmla="*/ 0 w 555"/>
                    <a:gd name="T49" fmla="*/ 0 h 917"/>
                    <a:gd name="T50" fmla="*/ 0 w 555"/>
                    <a:gd name="T51" fmla="*/ 0 h 917"/>
                    <a:gd name="T52" fmla="*/ 0 w 555"/>
                    <a:gd name="T53" fmla="*/ 0 h 917"/>
                    <a:gd name="T54" fmla="*/ 0 w 555"/>
                    <a:gd name="T55" fmla="*/ 0 h 917"/>
                    <a:gd name="T56" fmla="*/ 0 w 555"/>
                    <a:gd name="T57" fmla="*/ 0 h 917"/>
                    <a:gd name="T58" fmla="*/ 0 w 555"/>
                    <a:gd name="T59" fmla="*/ 0 h 917"/>
                    <a:gd name="T60" fmla="*/ 0 w 555"/>
                    <a:gd name="T61" fmla="*/ 0 h 917"/>
                    <a:gd name="T62" fmla="*/ 0 w 555"/>
                    <a:gd name="T63" fmla="*/ 0 h 917"/>
                    <a:gd name="T64" fmla="*/ 0 w 555"/>
                    <a:gd name="T65" fmla="*/ 0 h 917"/>
                    <a:gd name="T66" fmla="*/ 0 w 555"/>
                    <a:gd name="T67" fmla="*/ 0 h 917"/>
                    <a:gd name="T68" fmla="*/ 0 w 555"/>
                    <a:gd name="T69" fmla="*/ 0 h 917"/>
                    <a:gd name="T70" fmla="*/ 0 w 555"/>
                    <a:gd name="T71" fmla="*/ 0 h 917"/>
                    <a:gd name="T72" fmla="*/ 0 w 555"/>
                    <a:gd name="T73" fmla="*/ 0 h 917"/>
                    <a:gd name="T74" fmla="*/ 0 w 555"/>
                    <a:gd name="T75" fmla="*/ 0 h 917"/>
                    <a:gd name="T76" fmla="*/ 0 w 555"/>
                    <a:gd name="T77" fmla="*/ 0 h 917"/>
                    <a:gd name="T78" fmla="*/ 0 w 555"/>
                    <a:gd name="T79" fmla="*/ 0 h 917"/>
                    <a:gd name="T80" fmla="*/ 0 w 555"/>
                    <a:gd name="T81" fmla="*/ 0 h 917"/>
                    <a:gd name="T82" fmla="*/ 0 w 555"/>
                    <a:gd name="T83" fmla="*/ 0 h 917"/>
                    <a:gd name="T84" fmla="*/ 0 w 555"/>
                    <a:gd name="T85" fmla="*/ 0 h 917"/>
                    <a:gd name="T86" fmla="*/ 0 w 555"/>
                    <a:gd name="T87" fmla="*/ 0 h 917"/>
                    <a:gd name="T88" fmla="*/ 0 w 555"/>
                    <a:gd name="T89" fmla="*/ 0 h 917"/>
                    <a:gd name="T90" fmla="*/ 0 w 555"/>
                    <a:gd name="T91" fmla="*/ 0 h 917"/>
                    <a:gd name="T92" fmla="*/ 0 w 555"/>
                    <a:gd name="T93" fmla="*/ 0 h 917"/>
                    <a:gd name="T94" fmla="*/ 0 w 555"/>
                    <a:gd name="T95" fmla="*/ 0 h 917"/>
                    <a:gd name="T96" fmla="*/ 0 w 555"/>
                    <a:gd name="T97" fmla="*/ 0 h 917"/>
                    <a:gd name="T98" fmla="*/ 0 w 555"/>
                    <a:gd name="T99" fmla="*/ 0 h 917"/>
                    <a:gd name="T100" fmla="*/ 0 w 555"/>
                    <a:gd name="T101" fmla="*/ 0 h 91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55"/>
                    <a:gd name="T154" fmla="*/ 0 h 917"/>
                    <a:gd name="T155" fmla="*/ 555 w 555"/>
                    <a:gd name="T156" fmla="*/ 917 h 91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55" h="917">
                      <a:moveTo>
                        <a:pt x="321" y="77"/>
                      </a:moveTo>
                      <a:lnTo>
                        <a:pt x="342" y="82"/>
                      </a:lnTo>
                      <a:lnTo>
                        <a:pt x="361" y="89"/>
                      </a:lnTo>
                      <a:lnTo>
                        <a:pt x="380" y="98"/>
                      </a:lnTo>
                      <a:lnTo>
                        <a:pt x="397" y="109"/>
                      </a:lnTo>
                      <a:lnTo>
                        <a:pt x="414" y="121"/>
                      </a:lnTo>
                      <a:lnTo>
                        <a:pt x="429" y="135"/>
                      </a:lnTo>
                      <a:lnTo>
                        <a:pt x="442" y="151"/>
                      </a:lnTo>
                      <a:lnTo>
                        <a:pt x="455" y="167"/>
                      </a:lnTo>
                      <a:lnTo>
                        <a:pt x="466" y="184"/>
                      </a:lnTo>
                      <a:lnTo>
                        <a:pt x="474" y="203"/>
                      </a:lnTo>
                      <a:lnTo>
                        <a:pt x="481" y="223"/>
                      </a:lnTo>
                      <a:lnTo>
                        <a:pt x="487" y="244"/>
                      </a:lnTo>
                      <a:lnTo>
                        <a:pt x="490" y="264"/>
                      </a:lnTo>
                      <a:lnTo>
                        <a:pt x="492" y="287"/>
                      </a:lnTo>
                      <a:lnTo>
                        <a:pt x="492" y="820"/>
                      </a:lnTo>
                      <a:lnTo>
                        <a:pt x="65" y="820"/>
                      </a:lnTo>
                      <a:lnTo>
                        <a:pt x="65" y="287"/>
                      </a:lnTo>
                      <a:lnTo>
                        <a:pt x="67" y="264"/>
                      </a:lnTo>
                      <a:lnTo>
                        <a:pt x="70" y="244"/>
                      </a:lnTo>
                      <a:lnTo>
                        <a:pt x="75" y="223"/>
                      </a:lnTo>
                      <a:lnTo>
                        <a:pt x="83" y="203"/>
                      </a:lnTo>
                      <a:lnTo>
                        <a:pt x="92" y="184"/>
                      </a:lnTo>
                      <a:lnTo>
                        <a:pt x="102" y="167"/>
                      </a:lnTo>
                      <a:lnTo>
                        <a:pt x="114" y="151"/>
                      </a:lnTo>
                      <a:lnTo>
                        <a:pt x="129" y="135"/>
                      </a:lnTo>
                      <a:lnTo>
                        <a:pt x="143" y="121"/>
                      </a:lnTo>
                      <a:lnTo>
                        <a:pt x="159" y="109"/>
                      </a:lnTo>
                      <a:lnTo>
                        <a:pt x="178" y="98"/>
                      </a:lnTo>
                      <a:lnTo>
                        <a:pt x="196" y="89"/>
                      </a:lnTo>
                      <a:lnTo>
                        <a:pt x="216" y="82"/>
                      </a:lnTo>
                      <a:lnTo>
                        <a:pt x="235" y="77"/>
                      </a:lnTo>
                      <a:lnTo>
                        <a:pt x="257" y="73"/>
                      </a:lnTo>
                      <a:lnTo>
                        <a:pt x="278" y="72"/>
                      </a:lnTo>
                      <a:lnTo>
                        <a:pt x="300" y="73"/>
                      </a:lnTo>
                      <a:lnTo>
                        <a:pt x="321" y="77"/>
                      </a:lnTo>
                      <a:close/>
                      <a:moveTo>
                        <a:pt x="555" y="265"/>
                      </a:moveTo>
                      <a:lnTo>
                        <a:pt x="555" y="252"/>
                      </a:lnTo>
                      <a:lnTo>
                        <a:pt x="554" y="239"/>
                      </a:lnTo>
                      <a:lnTo>
                        <a:pt x="552" y="225"/>
                      </a:lnTo>
                      <a:lnTo>
                        <a:pt x="549" y="212"/>
                      </a:lnTo>
                      <a:lnTo>
                        <a:pt x="546" y="199"/>
                      </a:lnTo>
                      <a:lnTo>
                        <a:pt x="543" y="186"/>
                      </a:lnTo>
                      <a:lnTo>
                        <a:pt x="538" y="174"/>
                      </a:lnTo>
                      <a:lnTo>
                        <a:pt x="534" y="162"/>
                      </a:lnTo>
                      <a:lnTo>
                        <a:pt x="527" y="151"/>
                      </a:lnTo>
                      <a:lnTo>
                        <a:pt x="521" y="139"/>
                      </a:lnTo>
                      <a:lnTo>
                        <a:pt x="515" y="128"/>
                      </a:lnTo>
                      <a:lnTo>
                        <a:pt x="508" y="117"/>
                      </a:lnTo>
                      <a:lnTo>
                        <a:pt x="500" y="107"/>
                      </a:lnTo>
                      <a:lnTo>
                        <a:pt x="492" y="96"/>
                      </a:lnTo>
                      <a:lnTo>
                        <a:pt x="482" y="87"/>
                      </a:lnTo>
                      <a:lnTo>
                        <a:pt x="474" y="78"/>
                      </a:lnTo>
                      <a:lnTo>
                        <a:pt x="464" y="69"/>
                      </a:lnTo>
                      <a:lnTo>
                        <a:pt x="454" y="60"/>
                      </a:lnTo>
                      <a:lnTo>
                        <a:pt x="443" y="53"/>
                      </a:lnTo>
                      <a:lnTo>
                        <a:pt x="433" y="45"/>
                      </a:lnTo>
                      <a:lnTo>
                        <a:pt x="422" y="39"/>
                      </a:lnTo>
                      <a:lnTo>
                        <a:pt x="411" y="32"/>
                      </a:lnTo>
                      <a:lnTo>
                        <a:pt x="398" y="27"/>
                      </a:lnTo>
                      <a:lnTo>
                        <a:pt x="386" y="21"/>
                      </a:lnTo>
                      <a:lnTo>
                        <a:pt x="374" y="16"/>
                      </a:lnTo>
                      <a:lnTo>
                        <a:pt x="360" y="12"/>
                      </a:lnTo>
                      <a:lnTo>
                        <a:pt x="348" y="8"/>
                      </a:lnTo>
                      <a:lnTo>
                        <a:pt x="335" y="6"/>
                      </a:lnTo>
                      <a:lnTo>
                        <a:pt x="320" y="3"/>
                      </a:lnTo>
                      <a:lnTo>
                        <a:pt x="307" y="2"/>
                      </a:lnTo>
                      <a:lnTo>
                        <a:pt x="293" y="1"/>
                      </a:lnTo>
                      <a:lnTo>
                        <a:pt x="279" y="0"/>
                      </a:lnTo>
                      <a:lnTo>
                        <a:pt x="265" y="1"/>
                      </a:lnTo>
                      <a:lnTo>
                        <a:pt x="251" y="2"/>
                      </a:lnTo>
                      <a:lnTo>
                        <a:pt x="237" y="3"/>
                      </a:lnTo>
                      <a:lnTo>
                        <a:pt x="224" y="6"/>
                      </a:lnTo>
                      <a:lnTo>
                        <a:pt x="211" y="8"/>
                      </a:lnTo>
                      <a:lnTo>
                        <a:pt x="197" y="12"/>
                      </a:lnTo>
                      <a:lnTo>
                        <a:pt x="185" y="16"/>
                      </a:lnTo>
                      <a:lnTo>
                        <a:pt x="172" y="21"/>
                      </a:lnTo>
                      <a:lnTo>
                        <a:pt x="159" y="27"/>
                      </a:lnTo>
                      <a:lnTo>
                        <a:pt x="148" y="32"/>
                      </a:lnTo>
                      <a:lnTo>
                        <a:pt x="137" y="39"/>
                      </a:lnTo>
                      <a:lnTo>
                        <a:pt x="126" y="45"/>
                      </a:lnTo>
                      <a:lnTo>
                        <a:pt x="114" y="53"/>
                      </a:lnTo>
                      <a:lnTo>
                        <a:pt x="104" y="60"/>
                      </a:lnTo>
                      <a:lnTo>
                        <a:pt x="94" y="69"/>
                      </a:lnTo>
                      <a:lnTo>
                        <a:pt x="85" y="78"/>
                      </a:lnTo>
                      <a:lnTo>
                        <a:pt x="75" y="87"/>
                      </a:lnTo>
                      <a:lnTo>
                        <a:pt x="66" y="96"/>
                      </a:lnTo>
                      <a:lnTo>
                        <a:pt x="58" y="107"/>
                      </a:lnTo>
                      <a:lnTo>
                        <a:pt x="51" y="117"/>
                      </a:lnTo>
                      <a:lnTo>
                        <a:pt x="44" y="128"/>
                      </a:lnTo>
                      <a:lnTo>
                        <a:pt x="36" y="139"/>
                      </a:lnTo>
                      <a:lnTo>
                        <a:pt x="30" y="151"/>
                      </a:lnTo>
                      <a:lnTo>
                        <a:pt x="25" y="162"/>
                      </a:lnTo>
                      <a:lnTo>
                        <a:pt x="20" y="174"/>
                      </a:lnTo>
                      <a:lnTo>
                        <a:pt x="16" y="186"/>
                      </a:lnTo>
                      <a:lnTo>
                        <a:pt x="12" y="199"/>
                      </a:lnTo>
                      <a:lnTo>
                        <a:pt x="9" y="212"/>
                      </a:lnTo>
                      <a:lnTo>
                        <a:pt x="7" y="225"/>
                      </a:lnTo>
                      <a:lnTo>
                        <a:pt x="5" y="239"/>
                      </a:lnTo>
                      <a:lnTo>
                        <a:pt x="4" y="252"/>
                      </a:lnTo>
                      <a:lnTo>
                        <a:pt x="3" y="265"/>
                      </a:lnTo>
                      <a:lnTo>
                        <a:pt x="2" y="820"/>
                      </a:lnTo>
                      <a:lnTo>
                        <a:pt x="0" y="820"/>
                      </a:lnTo>
                      <a:lnTo>
                        <a:pt x="0" y="917"/>
                      </a:lnTo>
                      <a:lnTo>
                        <a:pt x="552" y="917"/>
                      </a:lnTo>
                      <a:lnTo>
                        <a:pt x="552" y="836"/>
                      </a:lnTo>
                      <a:lnTo>
                        <a:pt x="552" y="755"/>
                      </a:lnTo>
                      <a:lnTo>
                        <a:pt x="553" y="673"/>
                      </a:lnTo>
                      <a:lnTo>
                        <a:pt x="553" y="592"/>
                      </a:lnTo>
                      <a:lnTo>
                        <a:pt x="554" y="510"/>
                      </a:lnTo>
                      <a:lnTo>
                        <a:pt x="554" y="429"/>
                      </a:lnTo>
                      <a:lnTo>
                        <a:pt x="555" y="347"/>
                      </a:lnTo>
                      <a:lnTo>
                        <a:pt x="555" y="265"/>
                      </a:lnTo>
                      <a:close/>
                      <a:moveTo>
                        <a:pt x="278" y="91"/>
                      </a:moveTo>
                      <a:lnTo>
                        <a:pt x="296" y="91"/>
                      </a:lnTo>
                      <a:lnTo>
                        <a:pt x="312" y="94"/>
                      </a:lnTo>
                      <a:lnTo>
                        <a:pt x="330" y="97"/>
                      </a:lnTo>
                      <a:lnTo>
                        <a:pt x="345" y="103"/>
                      </a:lnTo>
                      <a:lnTo>
                        <a:pt x="290" y="236"/>
                      </a:lnTo>
                      <a:lnTo>
                        <a:pt x="285" y="236"/>
                      </a:lnTo>
                      <a:lnTo>
                        <a:pt x="280" y="235"/>
                      </a:lnTo>
                      <a:lnTo>
                        <a:pt x="273" y="236"/>
                      </a:lnTo>
                      <a:lnTo>
                        <a:pt x="267" y="237"/>
                      </a:lnTo>
                      <a:lnTo>
                        <a:pt x="212" y="103"/>
                      </a:lnTo>
                      <a:lnTo>
                        <a:pt x="227" y="97"/>
                      </a:lnTo>
                      <a:lnTo>
                        <a:pt x="243" y="94"/>
                      </a:lnTo>
                      <a:lnTo>
                        <a:pt x="261" y="91"/>
                      </a:lnTo>
                      <a:lnTo>
                        <a:pt x="278" y="91"/>
                      </a:lnTo>
                      <a:close/>
                      <a:moveTo>
                        <a:pt x="361" y="111"/>
                      </a:moveTo>
                      <a:lnTo>
                        <a:pt x="374" y="117"/>
                      </a:lnTo>
                      <a:lnTo>
                        <a:pt x="384" y="124"/>
                      </a:lnTo>
                      <a:lnTo>
                        <a:pt x="395" y="131"/>
                      </a:lnTo>
                      <a:lnTo>
                        <a:pt x="404" y="139"/>
                      </a:lnTo>
                      <a:lnTo>
                        <a:pt x="414" y="149"/>
                      </a:lnTo>
                      <a:lnTo>
                        <a:pt x="423" y="159"/>
                      </a:lnTo>
                      <a:lnTo>
                        <a:pt x="431" y="169"/>
                      </a:lnTo>
                      <a:lnTo>
                        <a:pt x="438" y="179"/>
                      </a:lnTo>
                      <a:lnTo>
                        <a:pt x="331" y="260"/>
                      </a:lnTo>
                      <a:lnTo>
                        <a:pt x="325" y="255"/>
                      </a:lnTo>
                      <a:lnTo>
                        <a:pt x="320" y="250"/>
                      </a:lnTo>
                      <a:lnTo>
                        <a:pt x="314" y="245"/>
                      </a:lnTo>
                      <a:lnTo>
                        <a:pt x="307" y="242"/>
                      </a:lnTo>
                      <a:lnTo>
                        <a:pt x="361" y="111"/>
                      </a:lnTo>
                      <a:close/>
                      <a:moveTo>
                        <a:pt x="250" y="243"/>
                      </a:moveTo>
                      <a:lnTo>
                        <a:pt x="244" y="247"/>
                      </a:lnTo>
                      <a:lnTo>
                        <a:pt x="239" y="251"/>
                      </a:lnTo>
                      <a:lnTo>
                        <a:pt x="234" y="256"/>
                      </a:lnTo>
                      <a:lnTo>
                        <a:pt x="230" y="261"/>
                      </a:lnTo>
                      <a:lnTo>
                        <a:pt x="119" y="178"/>
                      </a:lnTo>
                      <a:lnTo>
                        <a:pt x="127" y="167"/>
                      </a:lnTo>
                      <a:lnTo>
                        <a:pt x="135" y="158"/>
                      </a:lnTo>
                      <a:lnTo>
                        <a:pt x="143" y="148"/>
                      </a:lnTo>
                      <a:lnTo>
                        <a:pt x="152" y="139"/>
                      </a:lnTo>
                      <a:lnTo>
                        <a:pt x="162" y="131"/>
                      </a:lnTo>
                      <a:lnTo>
                        <a:pt x="173" y="123"/>
                      </a:lnTo>
                      <a:lnTo>
                        <a:pt x="183" y="117"/>
                      </a:lnTo>
                      <a:lnTo>
                        <a:pt x="194" y="111"/>
                      </a:lnTo>
                      <a:lnTo>
                        <a:pt x="250" y="243"/>
                      </a:lnTo>
                      <a:close/>
                      <a:moveTo>
                        <a:pt x="221" y="278"/>
                      </a:moveTo>
                      <a:lnTo>
                        <a:pt x="219" y="283"/>
                      </a:lnTo>
                      <a:lnTo>
                        <a:pt x="218" y="289"/>
                      </a:lnTo>
                      <a:lnTo>
                        <a:pt x="217" y="295"/>
                      </a:lnTo>
                      <a:lnTo>
                        <a:pt x="217" y="300"/>
                      </a:lnTo>
                      <a:lnTo>
                        <a:pt x="217" y="301"/>
                      </a:lnTo>
                      <a:lnTo>
                        <a:pt x="85" y="301"/>
                      </a:lnTo>
                      <a:lnTo>
                        <a:pt x="85" y="288"/>
                      </a:lnTo>
                      <a:lnTo>
                        <a:pt x="86" y="274"/>
                      </a:lnTo>
                      <a:lnTo>
                        <a:pt x="88" y="260"/>
                      </a:lnTo>
                      <a:lnTo>
                        <a:pt x="90" y="246"/>
                      </a:lnTo>
                      <a:lnTo>
                        <a:pt x="94" y="233"/>
                      </a:lnTo>
                      <a:lnTo>
                        <a:pt x="98" y="219"/>
                      </a:lnTo>
                      <a:lnTo>
                        <a:pt x="103" y="206"/>
                      </a:lnTo>
                      <a:lnTo>
                        <a:pt x="109" y="194"/>
                      </a:lnTo>
                      <a:lnTo>
                        <a:pt x="221" y="278"/>
                      </a:lnTo>
                      <a:close/>
                      <a:moveTo>
                        <a:pt x="447" y="196"/>
                      </a:moveTo>
                      <a:lnTo>
                        <a:pt x="454" y="208"/>
                      </a:lnTo>
                      <a:lnTo>
                        <a:pt x="460" y="220"/>
                      </a:lnTo>
                      <a:lnTo>
                        <a:pt x="464" y="234"/>
                      </a:lnTo>
                      <a:lnTo>
                        <a:pt x="468" y="247"/>
                      </a:lnTo>
                      <a:lnTo>
                        <a:pt x="472" y="260"/>
                      </a:lnTo>
                      <a:lnTo>
                        <a:pt x="474" y="275"/>
                      </a:lnTo>
                      <a:lnTo>
                        <a:pt x="475" y="288"/>
                      </a:lnTo>
                      <a:lnTo>
                        <a:pt x="475" y="301"/>
                      </a:lnTo>
                      <a:lnTo>
                        <a:pt x="344" y="301"/>
                      </a:lnTo>
                      <a:lnTo>
                        <a:pt x="344" y="300"/>
                      </a:lnTo>
                      <a:lnTo>
                        <a:pt x="344" y="294"/>
                      </a:lnTo>
                      <a:lnTo>
                        <a:pt x="343" y="288"/>
                      </a:lnTo>
                      <a:lnTo>
                        <a:pt x="341" y="283"/>
                      </a:lnTo>
                      <a:lnTo>
                        <a:pt x="340" y="277"/>
                      </a:lnTo>
                      <a:lnTo>
                        <a:pt x="447" y="196"/>
                      </a:lnTo>
                      <a:close/>
                      <a:moveTo>
                        <a:pt x="365" y="337"/>
                      </a:moveTo>
                      <a:lnTo>
                        <a:pt x="466" y="337"/>
                      </a:lnTo>
                      <a:lnTo>
                        <a:pt x="466" y="798"/>
                      </a:lnTo>
                      <a:lnTo>
                        <a:pt x="365" y="798"/>
                      </a:lnTo>
                      <a:lnTo>
                        <a:pt x="365" y="337"/>
                      </a:lnTo>
                      <a:close/>
                      <a:moveTo>
                        <a:pt x="223" y="337"/>
                      </a:moveTo>
                      <a:lnTo>
                        <a:pt x="334" y="337"/>
                      </a:lnTo>
                      <a:lnTo>
                        <a:pt x="334" y="798"/>
                      </a:lnTo>
                      <a:lnTo>
                        <a:pt x="223" y="798"/>
                      </a:lnTo>
                      <a:lnTo>
                        <a:pt x="223" y="337"/>
                      </a:lnTo>
                      <a:close/>
                      <a:moveTo>
                        <a:pt x="88" y="337"/>
                      </a:moveTo>
                      <a:lnTo>
                        <a:pt x="191" y="337"/>
                      </a:lnTo>
                      <a:lnTo>
                        <a:pt x="191" y="798"/>
                      </a:lnTo>
                      <a:lnTo>
                        <a:pt x="88" y="798"/>
                      </a:lnTo>
                      <a:lnTo>
                        <a:pt x="88" y="337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58" y="415"/>
                  <a:ext cx="5" cy="2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9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58" y="418"/>
                  <a:ext cx="5" cy="1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9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87" y="418"/>
                  <a:ext cx="4" cy="18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9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58" y="437"/>
                  <a:ext cx="5" cy="4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49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87" y="415"/>
                  <a:ext cx="4" cy="2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50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87" y="437"/>
                  <a:ext cx="4" cy="4"/>
                </a:xfrm>
                <a:prstGeom prst="rect">
                  <a:avLst/>
                </a:prstGeom>
                <a:solidFill>
                  <a:srgbClr val="F8C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501" name="Freeform 199"/>
                <p:cNvSpPr>
                  <a:spLocks/>
                </p:cNvSpPr>
                <p:nvPr/>
              </p:nvSpPr>
              <p:spPr bwMode="auto">
                <a:xfrm>
                  <a:off x="365" y="405"/>
                  <a:ext cx="20" cy="9"/>
                </a:xfrm>
                <a:custGeom>
                  <a:avLst/>
                  <a:gdLst>
                    <a:gd name="T0" fmla="*/ 0 w 520"/>
                    <a:gd name="T1" fmla="*/ 0 h 231"/>
                    <a:gd name="T2" fmla="*/ 0 w 520"/>
                    <a:gd name="T3" fmla="*/ 0 h 231"/>
                    <a:gd name="T4" fmla="*/ 0 w 520"/>
                    <a:gd name="T5" fmla="*/ 0 h 231"/>
                    <a:gd name="T6" fmla="*/ 0 w 520"/>
                    <a:gd name="T7" fmla="*/ 0 h 231"/>
                    <a:gd name="T8" fmla="*/ 0 w 520"/>
                    <a:gd name="T9" fmla="*/ 0 h 231"/>
                    <a:gd name="T10" fmla="*/ 0 w 520"/>
                    <a:gd name="T11" fmla="*/ 0 h 231"/>
                    <a:gd name="T12" fmla="*/ 0 w 520"/>
                    <a:gd name="T13" fmla="*/ 0 h 231"/>
                    <a:gd name="T14" fmla="*/ 0 w 520"/>
                    <a:gd name="T15" fmla="*/ 0 h 231"/>
                    <a:gd name="T16" fmla="*/ 0 w 520"/>
                    <a:gd name="T17" fmla="*/ 0 h 231"/>
                    <a:gd name="T18" fmla="*/ 0 w 520"/>
                    <a:gd name="T19" fmla="*/ 0 h 231"/>
                    <a:gd name="T20" fmla="*/ 0 w 520"/>
                    <a:gd name="T21" fmla="*/ 0 h 231"/>
                    <a:gd name="T22" fmla="*/ 0 w 520"/>
                    <a:gd name="T23" fmla="*/ 0 h 231"/>
                    <a:gd name="T24" fmla="*/ 0 w 520"/>
                    <a:gd name="T25" fmla="*/ 0 h 231"/>
                    <a:gd name="T26" fmla="*/ 0 w 520"/>
                    <a:gd name="T27" fmla="*/ 0 h 231"/>
                    <a:gd name="T28" fmla="*/ 0 w 520"/>
                    <a:gd name="T29" fmla="*/ 0 h 231"/>
                    <a:gd name="T30" fmla="*/ 0 w 520"/>
                    <a:gd name="T31" fmla="*/ 0 h 231"/>
                    <a:gd name="T32" fmla="*/ 0 w 520"/>
                    <a:gd name="T33" fmla="*/ 0 h 231"/>
                    <a:gd name="T34" fmla="*/ 0 w 520"/>
                    <a:gd name="T35" fmla="*/ 0 h 231"/>
                    <a:gd name="T36" fmla="*/ 0 w 520"/>
                    <a:gd name="T37" fmla="*/ 0 h 231"/>
                    <a:gd name="T38" fmla="*/ 0 w 520"/>
                    <a:gd name="T39" fmla="*/ 0 h 231"/>
                    <a:gd name="T40" fmla="*/ 0 w 520"/>
                    <a:gd name="T41" fmla="*/ 0 h 231"/>
                    <a:gd name="T42" fmla="*/ 0 w 520"/>
                    <a:gd name="T43" fmla="*/ 0 h 231"/>
                    <a:gd name="T44" fmla="*/ 0 w 520"/>
                    <a:gd name="T45" fmla="*/ 0 h 231"/>
                    <a:gd name="T46" fmla="*/ 0 w 520"/>
                    <a:gd name="T47" fmla="*/ 0 h 231"/>
                    <a:gd name="T48" fmla="*/ 0 w 520"/>
                    <a:gd name="T49" fmla="*/ 0 h 231"/>
                    <a:gd name="T50" fmla="*/ 0 w 520"/>
                    <a:gd name="T51" fmla="*/ 0 h 231"/>
                    <a:gd name="T52" fmla="*/ 0 w 520"/>
                    <a:gd name="T53" fmla="*/ 0 h 231"/>
                    <a:gd name="T54" fmla="*/ 0 w 520"/>
                    <a:gd name="T55" fmla="*/ 0 h 231"/>
                    <a:gd name="T56" fmla="*/ 0 w 520"/>
                    <a:gd name="T57" fmla="*/ 0 h 231"/>
                    <a:gd name="T58" fmla="*/ 0 w 520"/>
                    <a:gd name="T59" fmla="*/ 0 h 231"/>
                    <a:gd name="T60" fmla="*/ 0 w 520"/>
                    <a:gd name="T61" fmla="*/ 0 h 231"/>
                    <a:gd name="T62" fmla="*/ 0 w 520"/>
                    <a:gd name="T63" fmla="*/ 0 h 231"/>
                    <a:gd name="T64" fmla="*/ 0 w 520"/>
                    <a:gd name="T65" fmla="*/ 0 h 2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20"/>
                    <a:gd name="T100" fmla="*/ 0 h 231"/>
                    <a:gd name="T101" fmla="*/ 520 w 520"/>
                    <a:gd name="T102" fmla="*/ 231 h 2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20" h="231">
                      <a:moveTo>
                        <a:pt x="260" y="0"/>
                      </a:moveTo>
                      <a:lnTo>
                        <a:pt x="273" y="0"/>
                      </a:lnTo>
                      <a:lnTo>
                        <a:pt x="286" y="1"/>
                      </a:lnTo>
                      <a:lnTo>
                        <a:pt x="298" y="2"/>
                      </a:lnTo>
                      <a:lnTo>
                        <a:pt x="311" y="4"/>
                      </a:lnTo>
                      <a:lnTo>
                        <a:pt x="323" y="7"/>
                      </a:lnTo>
                      <a:lnTo>
                        <a:pt x="334" y="10"/>
                      </a:lnTo>
                      <a:lnTo>
                        <a:pt x="346" y="14"/>
                      </a:lnTo>
                      <a:lnTo>
                        <a:pt x="358" y="18"/>
                      </a:lnTo>
                      <a:lnTo>
                        <a:pt x="369" y="23"/>
                      </a:lnTo>
                      <a:lnTo>
                        <a:pt x="380" y="28"/>
                      </a:lnTo>
                      <a:lnTo>
                        <a:pt x="391" y="33"/>
                      </a:lnTo>
                      <a:lnTo>
                        <a:pt x="401" y="39"/>
                      </a:lnTo>
                      <a:lnTo>
                        <a:pt x="411" y="45"/>
                      </a:lnTo>
                      <a:lnTo>
                        <a:pt x="420" y="52"/>
                      </a:lnTo>
                      <a:lnTo>
                        <a:pt x="429" y="60"/>
                      </a:lnTo>
                      <a:lnTo>
                        <a:pt x="439" y="67"/>
                      </a:lnTo>
                      <a:lnTo>
                        <a:pt x="447" y="75"/>
                      </a:lnTo>
                      <a:lnTo>
                        <a:pt x="455" y="83"/>
                      </a:lnTo>
                      <a:lnTo>
                        <a:pt x="463" y="92"/>
                      </a:lnTo>
                      <a:lnTo>
                        <a:pt x="470" y="101"/>
                      </a:lnTo>
                      <a:lnTo>
                        <a:pt x="478" y="111"/>
                      </a:lnTo>
                      <a:lnTo>
                        <a:pt x="484" y="120"/>
                      </a:lnTo>
                      <a:lnTo>
                        <a:pt x="490" y="130"/>
                      </a:lnTo>
                      <a:lnTo>
                        <a:pt x="495" y="141"/>
                      </a:lnTo>
                      <a:lnTo>
                        <a:pt x="500" y="151"/>
                      </a:lnTo>
                      <a:lnTo>
                        <a:pt x="504" y="161"/>
                      </a:lnTo>
                      <a:lnTo>
                        <a:pt x="508" y="172"/>
                      </a:lnTo>
                      <a:lnTo>
                        <a:pt x="511" y="184"/>
                      </a:lnTo>
                      <a:lnTo>
                        <a:pt x="515" y="195"/>
                      </a:lnTo>
                      <a:lnTo>
                        <a:pt x="517" y="206"/>
                      </a:lnTo>
                      <a:lnTo>
                        <a:pt x="519" y="219"/>
                      </a:lnTo>
                      <a:lnTo>
                        <a:pt x="520" y="231"/>
                      </a:lnTo>
                      <a:lnTo>
                        <a:pt x="0" y="231"/>
                      </a:lnTo>
                      <a:lnTo>
                        <a:pt x="1" y="219"/>
                      </a:lnTo>
                      <a:lnTo>
                        <a:pt x="3" y="206"/>
                      </a:lnTo>
                      <a:lnTo>
                        <a:pt x="5" y="195"/>
                      </a:lnTo>
                      <a:lnTo>
                        <a:pt x="8" y="184"/>
                      </a:lnTo>
                      <a:lnTo>
                        <a:pt x="11" y="172"/>
                      </a:lnTo>
                      <a:lnTo>
                        <a:pt x="15" y="161"/>
                      </a:lnTo>
                      <a:lnTo>
                        <a:pt x="19" y="151"/>
                      </a:lnTo>
                      <a:lnTo>
                        <a:pt x="25" y="141"/>
                      </a:lnTo>
                      <a:lnTo>
                        <a:pt x="31" y="130"/>
                      </a:lnTo>
                      <a:lnTo>
                        <a:pt x="36" y="120"/>
                      </a:lnTo>
                      <a:lnTo>
                        <a:pt x="43" y="111"/>
                      </a:lnTo>
                      <a:lnTo>
                        <a:pt x="49" y="101"/>
                      </a:lnTo>
                      <a:lnTo>
                        <a:pt x="56" y="92"/>
                      </a:lnTo>
                      <a:lnTo>
                        <a:pt x="65" y="83"/>
                      </a:lnTo>
                      <a:lnTo>
                        <a:pt x="73" y="75"/>
                      </a:lnTo>
                      <a:lnTo>
                        <a:pt x="81" y="67"/>
                      </a:lnTo>
                      <a:lnTo>
                        <a:pt x="90" y="60"/>
                      </a:lnTo>
                      <a:lnTo>
                        <a:pt x="99" y="52"/>
                      </a:lnTo>
                      <a:lnTo>
                        <a:pt x="110" y="45"/>
                      </a:lnTo>
                      <a:lnTo>
                        <a:pt x="119" y="39"/>
                      </a:lnTo>
                      <a:lnTo>
                        <a:pt x="129" y="33"/>
                      </a:lnTo>
                      <a:lnTo>
                        <a:pt x="140" y="28"/>
                      </a:lnTo>
                      <a:lnTo>
                        <a:pt x="151" y="23"/>
                      </a:lnTo>
                      <a:lnTo>
                        <a:pt x="162" y="18"/>
                      </a:lnTo>
                      <a:lnTo>
                        <a:pt x="173" y="14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209" y="4"/>
                      </a:lnTo>
                      <a:lnTo>
                        <a:pt x="221" y="2"/>
                      </a:lnTo>
                      <a:lnTo>
                        <a:pt x="235" y="1"/>
                      </a:lnTo>
                      <a:lnTo>
                        <a:pt x="247" y="0"/>
                      </a:lnTo>
                      <a:lnTo>
                        <a:pt x="26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" name="Freeform 200"/>
                <p:cNvSpPr>
                  <a:spLocks noEditPoints="1"/>
                </p:cNvSpPr>
                <p:nvPr/>
              </p:nvSpPr>
              <p:spPr bwMode="auto">
                <a:xfrm>
                  <a:off x="376" y="415"/>
                  <a:ext cx="9" cy="30"/>
                </a:xfrm>
                <a:custGeom>
                  <a:avLst/>
                  <a:gdLst>
                    <a:gd name="T0" fmla="*/ 0 w 243"/>
                    <a:gd name="T1" fmla="*/ 0 h 745"/>
                    <a:gd name="T2" fmla="*/ 0 w 243"/>
                    <a:gd name="T3" fmla="*/ 0 h 745"/>
                    <a:gd name="T4" fmla="*/ 0 w 243"/>
                    <a:gd name="T5" fmla="*/ 0 h 745"/>
                    <a:gd name="T6" fmla="*/ 0 w 243"/>
                    <a:gd name="T7" fmla="*/ 0 h 745"/>
                    <a:gd name="T8" fmla="*/ 0 w 243"/>
                    <a:gd name="T9" fmla="*/ 0 h 745"/>
                    <a:gd name="T10" fmla="*/ 0 w 243"/>
                    <a:gd name="T11" fmla="*/ 0 h 745"/>
                    <a:gd name="T12" fmla="*/ 0 w 243"/>
                    <a:gd name="T13" fmla="*/ 0 h 745"/>
                    <a:gd name="T14" fmla="*/ 0 w 243"/>
                    <a:gd name="T15" fmla="*/ 0 h 745"/>
                    <a:gd name="T16" fmla="*/ 0 w 243"/>
                    <a:gd name="T17" fmla="*/ 0 h 745"/>
                    <a:gd name="T18" fmla="*/ 0 w 243"/>
                    <a:gd name="T19" fmla="*/ 0 h 745"/>
                    <a:gd name="T20" fmla="*/ 0 w 243"/>
                    <a:gd name="T21" fmla="*/ 0 h 745"/>
                    <a:gd name="T22" fmla="*/ 0 w 243"/>
                    <a:gd name="T23" fmla="*/ 0 h 745"/>
                    <a:gd name="T24" fmla="*/ 0 w 243"/>
                    <a:gd name="T25" fmla="*/ 0 h 745"/>
                    <a:gd name="T26" fmla="*/ 0 w 243"/>
                    <a:gd name="T27" fmla="*/ 0 h 745"/>
                    <a:gd name="T28" fmla="*/ 0 w 243"/>
                    <a:gd name="T29" fmla="*/ 0 h 745"/>
                    <a:gd name="T30" fmla="*/ 0 w 243"/>
                    <a:gd name="T31" fmla="*/ 0 h 745"/>
                    <a:gd name="T32" fmla="*/ 0 w 243"/>
                    <a:gd name="T33" fmla="*/ 0 h 745"/>
                    <a:gd name="T34" fmla="*/ 0 w 243"/>
                    <a:gd name="T35" fmla="*/ 0 h 745"/>
                    <a:gd name="T36" fmla="*/ 0 w 243"/>
                    <a:gd name="T37" fmla="*/ 0 h 745"/>
                    <a:gd name="T38" fmla="*/ 0 w 243"/>
                    <a:gd name="T39" fmla="*/ 0 h 745"/>
                    <a:gd name="T40" fmla="*/ 0 w 243"/>
                    <a:gd name="T41" fmla="*/ 0 h 745"/>
                    <a:gd name="T42" fmla="*/ 0 w 243"/>
                    <a:gd name="T43" fmla="*/ 0 h 745"/>
                    <a:gd name="T44" fmla="*/ 0 w 243"/>
                    <a:gd name="T45" fmla="*/ 0 h 745"/>
                    <a:gd name="T46" fmla="*/ 0 w 243"/>
                    <a:gd name="T47" fmla="*/ 0 h 745"/>
                    <a:gd name="T48" fmla="*/ 0 w 243"/>
                    <a:gd name="T49" fmla="*/ 0 h 74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3"/>
                    <a:gd name="T76" fmla="*/ 0 h 745"/>
                    <a:gd name="T77" fmla="*/ 243 w 243"/>
                    <a:gd name="T78" fmla="*/ 745 h 74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3" h="745">
                      <a:moveTo>
                        <a:pt x="0" y="0"/>
                      </a:moveTo>
                      <a:lnTo>
                        <a:pt x="243" y="0"/>
                      </a:lnTo>
                      <a:lnTo>
                        <a:pt x="243" y="745"/>
                      </a:lnTo>
                      <a:lnTo>
                        <a:pt x="0" y="745"/>
                      </a:lnTo>
                      <a:lnTo>
                        <a:pt x="0" y="0"/>
                      </a:lnTo>
                      <a:close/>
                      <a:moveTo>
                        <a:pt x="137" y="34"/>
                      </a:moveTo>
                      <a:lnTo>
                        <a:pt x="137" y="198"/>
                      </a:lnTo>
                      <a:lnTo>
                        <a:pt x="211" y="198"/>
                      </a:lnTo>
                      <a:lnTo>
                        <a:pt x="211" y="34"/>
                      </a:lnTo>
                      <a:lnTo>
                        <a:pt x="137" y="34"/>
                      </a:lnTo>
                      <a:close/>
                      <a:moveTo>
                        <a:pt x="137" y="231"/>
                      </a:moveTo>
                      <a:lnTo>
                        <a:pt x="137" y="379"/>
                      </a:lnTo>
                      <a:lnTo>
                        <a:pt x="211" y="379"/>
                      </a:lnTo>
                      <a:lnTo>
                        <a:pt x="211" y="231"/>
                      </a:lnTo>
                      <a:lnTo>
                        <a:pt x="137" y="231"/>
                      </a:lnTo>
                      <a:close/>
                      <a:moveTo>
                        <a:pt x="105" y="379"/>
                      </a:moveTo>
                      <a:lnTo>
                        <a:pt x="105" y="231"/>
                      </a:lnTo>
                      <a:lnTo>
                        <a:pt x="31" y="231"/>
                      </a:lnTo>
                      <a:lnTo>
                        <a:pt x="31" y="379"/>
                      </a:lnTo>
                      <a:lnTo>
                        <a:pt x="105" y="379"/>
                      </a:lnTo>
                      <a:close/>
                      <a:moveTo>
                        <a:pt x="105" y="198"/>
                      </a:moveTo>
                      <a:lnTo>
                        <a:pt x="105" y="34"/>
                      </a:lnTo>
                      <a:lnTo>
                        <a:pt x="31" y="34"/>
                      </a:lnTo>
                      <a:lnTo>
                        <a:pt x="31" y="198"/>
                      </a:lnTo>
                      <a:lnTo>
                        <a:pt x="105" y="198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3" name="Freeform 201"/>
                <p:cNvSpPr>
                  <a:spLocks noEditPoints="1"/>
                </p:cNvSpPr>
                <p:nvPr/>
              </p:nvSpPr>
              <p:spPr bwMode="auto">
                <a:xfrm>
                  <a:off x="365" y="415"/>
                  <a:ext cx="9" cy="30"/>
                </a:xfrm>
                <a:custGeom>
                  <a:avLst/>
                  <a:gdLst>
                    <a:gd name="T0" fmla="*/ 0 w 243"/>
                    <a:gd name="T1" fmla="*/ 0 h 745"/>
                    <a:gd name="T2" fmla="*/ 0 w 243"/>
                    <a:gd name="T3" fmla="*/ 0 h 745"/>
                    <a:gd name="T4" fmla="*/ 0 w 243"/>
                    <a:gd name="T5" fmla="*/ 0 h 745"/>
                    <a:gd name="T6" fmla="*/ 0 w 243"/>
                    <a:gd name="T7" fmla="*/ 0 h 745"/>
                    <a:gd name="T8" fmla="*/ 0 w 243"/>
                    <a:gd name="T9" fmla="*/ 0 h 745"/>
                    <a:gd name="T10" fmla="*/ 0 w 243"/>
                    <a:gd name="T11" fmla="*/ 0 h 745"/>
                    <a:gd name="T12" fmla="*/ 0 w 243"/>
                    <a:gd name="T13" fmla="*/ 0 h 745"/>
                    <a:gd name="T14" fmla="*/ 0 w 243"/>
                    <a:gd name="T15" fmla="*/ 0 h 745"/>
                    <a:gd name="T16" fmla="*/ 0 w 243"/>
                    <a:gd name="T17" fmla="*/ 0 h 745"/>
                    <a:gd name="T18" fmla="*/ 0 w 243"/>
                    <a:gd name="T19" fmla="*/ 0 h 745"/>
                    <a:gd name="T20" fmla="*/ 0 w 243"/>
                    <a:gd name="T21" fmla="*/ 0 h 745"/>
                    <a:gd name="T22" fmla="*/ 0 w 243"/>
                    <a:gd name="T23" fmla="*/ 0 h 745"/>
                    <a:gd name="T24" fmla="*/ 0 w 243"/>
                    <a:gd name="T25" fmla="*/ 0 h 745"/>
                    <a:gd name="T26" fmla="*/ 0 w 243"/>
                    <a:gd name="T27" fmla="*/ 0 h 745"/>
                    <a:gd name="T28" fmla="*/ 0 w 243"/>
                    <a:gd name="T29" fmla="*/ 0 h 745"/>
                    <a:gd name="T30" fmla="*/ 0 w 243"/>
                    <a:gd name="T31" fmla="*/ 0 h 745"/>
                    <a:gd name="T32" fmla="*/ 0 w 243"/>
                    <a:gd name="T33" fmla="*/ 0 h 745"/>
                    <a:gd name="T34" fmla="*/ 0 w 243"/>
                    <a:gd name="T35" fmla="*/ 0 h 745"/>
                    <a:gd name="T36" fmla="*/ 0 w 243"/>
                    <a:gd name="T37" fmla="*/ 0 h 745"/>
                    <a:gd name="T38" fmla="*/ 0 w 243"/>
                    <a:gd name="T39" fmla="*/ 0 h 745"/>
                    <a:gd name="T40" fmla="*/ 0 w 243"/>
                    <a:gd name="T41" fmla="*/ 0 h 745"/>
                    <a:gd name="T42" fmla="*/ 0 w 243"/>
                    <a:gd name="T43" fmla="*/ 0 h 745"/>
                    <a:gd name="T44" fmla="*/ 0 w 243"/>
                    <a:gd name="T45" fmla="*/ 0 h 745"/>
                    <a:gd name="T46" fmla="*/ 0 w 243"/>
                    <a:gd name="T47" fmla="*/ 0 h 745"/>
                    <a:gd name="T48" fmla="*/ 0 w 243"/>
                    <a:gd name="T49" fmla="*/ 0 h 74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3"/>
                    <a:gd name="T76" fmla="*/ 0 h 745"/>
                    <a:gd name="T77" fmla="*/ 243 w 243"/>
                    <a:gd name="T78" fmla="*/ 745 h 74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3" h="745">
                      <a:moveTo>
                        <a:pt x="0" y="0"/>
                      </a:moveTo>
                      <a:lnTo>
                        <a:pt x="243" y="0"/>
                      </a:lnTo>
                      <a:lnTo>
                        <a:pt x="243" y="745"/>
                      </a:lnTo>
                      <a:lnTo>
                        <a:pt x="0" y="745"/>
                      </a:lnTo>
                      <a:lnTo>
                        <a:pt x="0" y="0"/>
                      </a:lnTo>
                      <a:close/>
                      <a:moveTo>
                        <a:pt x="137" y="34"/>
                      </a:moveTo>
                      <a:lnTo>
                        <a:pt x="137" y="198"/>
                      </a:lnTo>
                      <a:lnTo>
                        <a:pt x="211" y="198"/>
                      </a:lnTo>
                      <a:lnTo>
                        <a:pt x="211" y="34"/>
                      </a:lnTo>
                      <a:lnTo>
                        <a:pt x="137" y="34"/>
                      </a:lnTo>
                      <a:close/>
                      <a:moveTo>
                        <a:pt x="137" y="231"/>
                      </a:moveTo>
                      <a:lnTo>
                        <a:pt x="137" y="379"/>
                      </a:lnTo>
                      <a:lnTo>
                        <a:pt x="211" y="379"/>
                      </a:lnTo>
                      <a:lnTo>
                        <a:pt x="211" y="231"/>
                      </a:lnTo>
                      <a:lnTo>
                        <a:pt x="137" y="231"/>
                      </a:lnTo>
                      <a:close/>
                      <a:moveTo>
                        <a:pt x="106" y="379"/>
                      </a:moveTo>
                      <a:lnTo>
                        <a:pt x="106" y="231"/>
                      </a:lnTo>
                      <a:lnTo>
                        <a:pt x="32" y="231"/>
                      </a:lnTo>
                      <a:lnTo>
                        <a:pt x="32" y="379"/>
                      </a:lnTo>
                      <a:lnTo>
                        <a:pt x="106" y="379"/>
                      </a:lnTo>
                      <a:close/>
                      <a:moveTo>
                        <a:pt x="106" y="198"/>
                      </a:moveTo>
                      <a:lnTo>
                        <a:pt x="106" y="34"/>
                      </a:lnTo>
                      <a:lnTo>
                        <a:pt x="32" y="34"/>
                      </a:lnTo>
                      <a:lnTo>
                        <a:pt x="32" y="198"/>
                      </a:lnTo>
                      <a:lnTo>
                        <a:pt x="106" y="198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4" name="Freeform 202"/>
                <p:cNvSpPr>
                  <a:spLocks/>
                </p:cNvSpPr>
                <p:nvPr/>
              </p:nvSpPr>
              <p:spPr bwMode="auto">
                <a:xfrm>
                  <a:off x="349" y="446"/>
                  <a:ext cx="52" cy="2"/>
                </a:xfrm>
                <a:custGeom>
                  <a:avLst/>
                  <a:gdLst>
                    <a:gd name="T0" fmla="*/ 0 w 1300"/>
                    <a:gd name="T1" fmla="*/ 0 h 57"/>
                    <a:gd name="T2" fmla="*/ 0 w 1300"/>
                    <a:gd name="T3" fmla="*/ 0 h 57"/>
                    <a:gd name="T4" fmla="*/ 0 w 1300"/>
                    <a:gd name="T5" fmla="*/ 0 h 57"/>
                    <a:gd name="T6" fmla="*/ 0 w 1300"/>
                    <a:gd name="T7" fmla="*/ 0 h 57"/>
                    <a:gd name="T8" fmla="*/ 0 w 1300"/>
                    <a:gd name="T9" fmla="*/ 0 h 57"/>
                    <a:gd name="T10" fmla="*/ 0 w 1300"/>
                    <a:gd name="T11" fmla="*/ 0 h 57"/>
                    <a:gd name="T12" fmla="*/ 0 w 1300"/>
                    <a:gd name="T13" fmla="*/ 0 h 57"/>
                    <a:gd name="T14" fmla="*/ 0 w 1300"/>
                    <a:gd name="T15" fmla="*/ 0 h 57"/>
                    <a:gd name="T16" fmla="*/ 0 w 1300"/>
                    <a:gd name="T17" fmla="*/ 0 h 57"/>
                    <a:gd name="T18" fmla="*/ 0 w 1300"/>
                    <a:gd name="T19" fmla="*/ 0 h 57"/>
                    <a:gd name="T20" fmla="*/ 0 w 1300"/>
                    <a:gd name="T21" fmla="*/ 0 h 57"/>
                    <a:gd name="T22" fmla="*/ 0 w 1300"/>
                    <a:gd name="T23" fmla="*/ 0 h 57"/>
                    <a:gd name="T24" fmla="*/ 0 w 1300"/>
                    <a:gd name="T25" fmla="*/ 0 h 57"/>
                    <a:gd name="T26" fmla="*/ 0 w 1300"/>
                    <a:gd name="T27" fmla="*/ 0 h 57"/>
                    <a:gd name="T28" fmla="*/ 0 w 1300"/>
                    <a:gd name="T29" fmla="*/ 0 h 57"/>
                    <a:gd name="T30" fmla="*/ 0 w 1300"/>
                    <a:gd name="T31" fmla="*/ 0 h 57"/>
                    <a:gd name="T32" fmla="*/ 0 w 1300"/>
                    <a:gd name="T33" fmla="*/ 0 h 57"/>
                    <a:gd name="T34" fmla="*/ 0 w 1300"/>
                    <a:gd name="T35" fmla="*/ 0 h 57"/>
                    <a:gd name="T36" fmla="*/ 0 w 1300"/>
                    <a:gd name="T37" fmla="*/ 0 h 57"/>
                    <a:gd name="T38" fmla="*/ 0 w 1300"/>
                    <a:gd name="T39" fmla="*/ 0 h 57"/>
                    <a:gd name="T40" fmla="*/ 0 w 1300"/>
                    <a:gd name="T41" fmla="*/ 0 h 57"/>
                    <a:gd name="T42" fmla="*/ 0 w 1300"/>
                    <a:gd name="T43" fmla="*/ 0 h 57"/>
                    <a:gd name="T44" fmla="*/ 0 w 1300"/>
                    <a:gd name="T45" fmla="*/ 0 h 57"/>
                    <a:gd name="T46" fmla="*/ 0 w 1300"/>
                    <a:gd name="T47" fmla="*/ 0 h 57"/>
                    <a:gd name="T48" fmla="*/ 0 w 1300"/>
                    <a:gd name="T49" fmla="*/ 0 h 57"/>
                    <a:gd name="T50" fmla="*/ 0 w 1300"/>
                    <a:gd name="T51" fmla="*/ 0 h 57"/>
                    <a:gd name="T52" fmla="*/ 0 w 1300"/>
                    <a:gd name="T53" fmla="*/ 0 h 57"/>
                    <a:gd name="T54" fmla="*/ 0 w 1300"/>
                    <a:gd name="T55" fmla="*/ 0 h 57"/>
                    <a:gd name="T56" fmla="*/ 0 w 1300"/>
                    <a:gd name="T57" fmla="*/ 0 h 57"/>
                    <a:gd name="T58" fmla="*/ 0 w 1300"/>
                    <a:gd name="T59" fmla="*/ 0 h 5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300"/>
                    <a:gd name="T91" fmla="*/ 0 h 57"/>
                    <a:gd name="T92" fmla="*/ 1300 w 1300"/>
                    <a:gd name="T93" fmla="*/ 57 h 5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300" h="57">
                      <a:moveTo>
                        <a:pt x="1300" y="0"/>
                      </a:moveTo>
                      <a:lnTo>
                        <a:pt x="1272" y="7"/>
                      </a:lnTo>
                      <a:lnTo>
                        <a:pt x="1241" y="13"/>
                      </a:lnTo>
                      <a:lnTo>
                        <a:pt x="1209" y="19"/>
                      </a:lnTo>
                      <a:lnTo>
                        <a:pt x="1174" y="24"/>
                      </a:lnTo>
                      <a:lnTo>
                        <a:pt x="1138" y="29"/>
                      </a:lnTo>
                      <a:lnTo>
                        <a:pt x="1100" y="33"/>
                      </a:lnTo>
                      <a:lnTo>
                        <a:pt x="1061" y="37"/>
                      </a:lnTo>
                      <a:lnTo>
                        <a:pt x="1020" y="41"/>
                      </a:lnTo>
                      <a:lnTo>
                        <a:pt x="978" y="45"/>
                      </a:lnTo>
                      <a:lnTo>
                        <a:pt x="934" y="47"/>
                      </a:lnTo>
                      <a:lnTo>
                        <a:pt x="889" y="51"/>
                      </a:lnTo>
                      <a:lnTo>
                        <a:pt x="843" y="53"/>
                      </a:lnTo>
                      <a:lnTo>
                        <a:pt x="749" y="56"/>
                      </a:lnTo>
                      <a:lnTo>
                        <a:pt x="649" y="57"/>
                      </a:lnTo>
                      <a:lnTo>
                        <a:pt x="551" y="56"/>
                      </a:lnTo>
                      <a:lnTo>
                        <a:pt x="456" y="53"/>
                      </a:lnTo>
                      <a:lnTo>
                        <a:pt x="410" y="51"/>
                      </a:lnTo>
                      <a:lnTo>
                        <a:pt x="365" y="47"/>
                      </a:lnTo>
                      <a:lnTo>
                        <a:pt x="321" y="45"/>
                      </a:lnTo>
                      <a:lnTo>
                        <a:pt x="279" y="41"/>
                      </a:lnTo>
                      <a:lnTo>
                        <a:pt x="238" y="37"/>
                      </a:lnTo>
                      <a:lnTo>
                        <a:pt x="199" y="33"/>
                      </a:lnTo>
                      <a:lnTo>
                        <a:pt x="161" y="29"/>
                      </a:lnTo>
                      <a:lnTo>
                        <a:pt x="126" y="24"/>
                      </a:lnTo>
                      <a:lnTo>
                        <a:pt x="91" y="19"/>
                      </a:lnTo>
                      <a:lnTo>
                        <a:pt x="59" y="13"/>
                      </a:lnTo>
                      <a:lnTo>
                        <a:pt x="28" y="7"/>
                      </a:lnTo>
                      <a:lnTo>
                        <a:pt x="0" y="0"/>
                      </a:lnTo>
                      <a:lnTo>
                        <a:pt x="130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5" name="Freeform 203"/>
                <p:cNvSpPr>
                  <a:spLocks/>
                </p:cNvSpPr>
                <p:nvPr/>
              </p:nvSpPr>
              <p:spPr bwMode="auto">
                <a:xfrm>
                  <a:off x="274" y="217"/>
                  <a:ext cx="50" cy="39"/>
                </a:xfrm>
                <a:custGeom>
                  <a:avLst/>
                  <a:gdLst>
                    <a:gd name="T0" fmla="*/ 0 w 1252"/>
                    <a:gd name="T1" fmla="*/ 0 h 971"/>
                    <a:gd name="T2" fmla="*/ 0 w 1252"/>
                    <a:gd name="T3" fmla="*/ 0 h 971"/>
                    <a:gd name="T4" fmla="*/ 0 w 1252"/>
                    <a:gd name="T5" fmla="*/ 0 h 971"/>
                    <a:gd name="T6" fmla="*/ 0 w 1252"/>
                    <a:gd name="T7" fmla="*/ 0 h 971"/>
                    <a:gd name="T8" fmla="*/ 0 w 1252"/>
                    <a:gd name="T9" fmla="*/ 0 h 971"/>
                    <a:gd name="T10" fmla="*/ 0 w 1252"/>
                    <a:gd name="T11" fmla="*/ 0 h 9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52"/>
                    <a:gd name="T19" fmla="*/ 0 h 971"/>
                    <a:gd name="T20" fmla="*/ 1252 w 1252"/>
                    <a:gd name="T21" fmla="*/ 971 h 9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52" h="971">
                      <a:moveTo>
                        <a:pt x="1252" y="25"/>
                      </a:moveTo>
                      <a:lnTo>
                        <a:pt x="1162" y="0"/>
                      </a:lnTo>
                      <a:lnTo>
                        <a:pt x="0" y="971"/>
                      </a:lnTo>
                      <a:lnTo>
                        <a:pt x="195" y="965"/>
                      </a:lnTo>
                      <a:lnTo>
                        <a:pt x="684" y="780"/>
                      </a:lnTo>
                      <a:lnTo>
                        <a:pt x="1252" y="25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6" name="Freeform 204"/>
                <p:cNvSpPr>
                  <a:spLocks/>
                </p:cNvSpPr>
                <p:nvPr/>
              </p:nvSpPr>
              <p:spPr bwMode="auto">
                <a:xfrm>
                  <a:off x="304" y="218"/>
                  <a:ext cx="31" cy="38"/>
                </a:xfrm>
                <a:custGeom>
                  <a:avLst/>
                  <a:gdLst>
                    <a:gd name="T0" fmla="*/ 0 w 789"/>
                    <a:gd name="T1" fmla="*/ 0 h 935"/>
                    <a:gd name="T2" fmla="*/ 0 w 789"/>
                    <a:gd name="T3" fmla="*/ 0 h 935"/>
                    <a:gd name="T4" fmla="*/ 0 w 789"/>
                    <a:gd name="T5" fmla="*/ 0 h 935"/>
                    <a:gd name="T6" fmla="*/ 0 w 789"/>
                    <a:gd name="T7" fmla="*/ 0 h 935"/>
                    <a:gd name="T8" fmla="*/ 0 w 789"/>
                    <a:gd name="T9" fmla="*/ 0 h 935"/>
                    <a:gd name="T10" fmla="*/ 0 w 789"/>
                    <a:gd name="T11" fmla="*/ 0 h 935"/>
                    <a:gd name="T12" fmla="*/ 0 w 789"/>
                    <a:gd name="T13" fmla="*/ 0 h 9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9"/>
                    <a:gd name="T22" fmla="*/ 0 h 935"/>
                    <a:gd name="T23" fmla="*/ 789 w 789"/>
                    <a:gd name="T24" fmla="*/ 935 h 9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9" h="935">
                      <a:moveTo>
                        <a:pt x="577" y="0"/>
                      </a:moveTo>
                      <a:lnTo>
                        <a:pt x="789" y="39"/>
                      </a:lnTo>
                      <a:lnTo>
                        <a:pt x="777" y="217"/>
                      </a:lnTo>
                      <a:lnTo>
                        <a:pt x="607" y="935"/>
                      </a:lnTo>
                      <a:lnTo>
                        <a:pt x="429" y="930"/>
                      </a:lnTo>
                      <a:lnTo>
                        <a:pt x="0" y="754"/>
                      </a:lnTo>
                      <a:lnTo>
                        <a:pt x="577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7" name="Freeform 205"/>
                <p:cNvSpPr>
                  <a:spLocks/>
                </p:cNvSpPr>
                <p:nvPr/>
              </p:nvSpPr>
              <p:spPr bwMode="auto">
                <a:xfrm>
                  <a:off x="425" y="217"/>
                  <a:ext cx="50" cy="39"/>
                </a:xfrm>
                <a:custGeom>
                  <a:avLst/>
                  <a:gdLst>
                    <a:gd name="T0" fmla="*/ 0 w 1253"/>
                    <a:gd name="T1" fmla="*/ 0 h 971"/>
                    <a:gd name="T2" fmla="*/ 0 w 1253"/>
                    <a:gd name="T3" fmla="*/ 0 h 971"/>
                    <a:gd name="T4" fmla="*/ 0 w 1253"/>
                    <a:gd name="T5" fmla="*/ 0 h 971"/>
                    <a:gd name="T6" fmla="*/ 0 w 1253"/>
                    <a:gd name="T7" fmla="*/ 0 h 971"/>
                    <a:gd name="T8" fmla="*/ 0 w 1253"/>
                    <a:gd name="T9" fmla="*/ 0 h 971"/>
                    <a:gd name="T10" fmla="*/ 0 w 1253"/>
                    <a:gd name="T11" fmla="*/ 0 h 9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53"/>
                    <a:gd name="T19" fmla="*/ 0 h 971"/>
                    <a:gd name="T20" fmla="*/ 1253 w 1253"/>
                    <a:gd name="T21" fmla="*/ 971 h 9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53" h="971">
                      <a:moveTo>
                        <a:pt x="0" y="25"/>
                      </a:moveTo>
                      <a:lnTo>
                        <a:pt x="89" y="0"/>
                      </a:lnTo>
                      <a:lnTo>
                        <a:pt x="1253" y="971"/>
                      </a:lnTo>
                      <a:lnTo>
                        <a:pt x="1057" y="965"/>
                      </a:lnTo>
                      <a:lnTo>
                        <a:pt x="568" y="78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8" name="Freeform 206"/>
                <p:cNvSpPr>
                  <a:spLocks/>
                </p:cNvSpPr>
                <p:nvPr/>
              </p:nvSpPr>
              <p:spPr bwMode="auto">
                <a:xfrm>
                  <a:off x="414" y="218"/>
                  <a:ext cx="32" cy="38"/>
                </a:xfrm>
                <a:custGeom>
                  <a:avLst/>
                  <a:gdLst>
                    <a:gd name="T0" fmla="*/ 0 w 791"/>
                    <a:gd name="T1" fmla="*/ 0 h 935"/>
                    <a:gd name="T2" fmla="*/ 0 w 791"/>
                    <a:gd name="T3" fmla="*/ 0 h 935"/>
                    <a:gd name="T4" fmla="*/ 0 w 791"/>
                    <a:gd name="T5" fmla="*/ 0 h 935"/>
                    <a:gd name="T6" fmla="*/ 0 w 791"/>
                    <a:gd name="T7" fmla="*/ 0 h 935"/>
                    <a:gd name="T8" fmla="*/ 0 w 791"/>
                    <a:gd name="T9" fmla="*/ 0 h 935"/>
                    <a:gd name="T10" fmla="*/ 0 w 791"/>
                    <a:gd name="T11" fmla="*/ 0 h 935"/>
                    <a:gd name="T12" fmla="*/ 0 w 791"/>
                    <a:gd name="T13" fmla="*/ 0 h 9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91"/>
                    <a:gd name="T22" fmla="*/ 0 h 935"/>
                    <a:gd name="T23" fmla="*/ 791 w 791"/>
                    <a:gd name="T24" fmla="*/ 935 h 9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91" h="935">
                      <a:moveTo>
                        <a:pt x="213" y="0"/>
                      </a:moveTo>
                      <a:lnTo>
                        <a:pt x="0" y="39"/>
                      </a:lnTo>
                      <a:lnTo>
                        <a:pt x="13" y="217"/>
                      </a:lnTo>
                      <a:lnTo>
                        <a:pt x="184" y="935"/>
                      </a:lnTo>
                      <a:lnTo>
                        <a:pt x="361" y="930"/>
                      </a:lnTo>
                      <a:lnTo>
                        <a:pt x="791" y="754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9" name="Freeform 207"/>
                <p:cNvSpPr>
                  <a:spLocks/>
                </p:cNvSpPr>
                <p:nvPr/>
              </p:nvSpPr>
              <p:spPr bwMode="auto">
                <a:xfrm>
                  <a:off x="329" y="228"/>
                  <a:ext cx="92" cy="35"/>
                </a:xfrm>
                <a:custGeom>
                  <a:avLst/>
                  <a:gdLst>
                    <a:gd name="T0" fmla="*/ 0 w 2292"/>
                    <a:gd name="T1" fmla="*/ 0 h 873"/>
                    <a:gd name="T2" fmla="*/ 0 w 2292"/>
                    <a:gd name="T3" fmla="*/ 0 h 873"/>
                    <a:gd name="T4" fmla="*/ 0 w 2292"/>
                    <a:gd name="T5" fmla="*/ 0 h 873"/>
                    <a:gd name="T6" fmla="*/ 0 w 2292"/>
                    <a:gd name="T7" fmla="*/ 0 h 873"/>
                    <a:gd name="T8" fmla="*/ 0 w 2292"/>
                    <a:gd name="T9" fmla="*/ 0 h 8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92"/>
                    <a:gd name="T16" fmla="*/ 0 h 873"/>
                    <a:gd name="T17" fmla="*/ 2292 w 2292"/>
                    <a:gd name="T18" fmla="*/ 873 h 8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92" h="873">
                      <a:moveTo>
                        <a:pt x="191" y="0"/>
                      </a:moveTo>
                      <a:lnTo>
                        <a:pt x="2066" y="0"/>
                      </a:lnTo>
                      <a:lnTo>
                        <a:pt x="2292" y="873"/>
                      </a:lnTo>
                      <a:lnTo>
                        <a:pt x="0" y="873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0" name="Freeform 208"/>
                <p:cNvSpPr>
                  <a:spLocks/>
                </p:cNvSpPr>
                <p:nvPr/>
              </p:nvSpPr>
              <p:spPr bwMode="auto">
                <a:xfrm>
                  <a:off x="84" y="311"/>
                  <a:ext cx="21" cy="14"/>
                </a:xfrm>
                <a:custGeom>
                  <a:avLst/>
                  <a:gdLst>
                    <a:gd name="T0" fmla="*/ 0 w 505"/>
                    <a:gd name="T1" fmla="*/ 0 h 366"/>
                    <a:gd name="T2" fmla="*/ 0 w 505"/>
                    <a:gd name="T3" fmla="*/ 0 h 366"/>
                    <a:gd name="T4" fmla="*/ 0 w 505"/>
                    <a:gd name="T5" fmla="*/ 0 h 366"/>
                    <a:gd name="T6" fmla="*/ 0 w 505"/>
                    <a:gd name="T7" fmla="*/ 0 h 366"/>
                    <a:gd name="T8" fmla="*/ 0 w 505"/>
                    <a:gd name="T9" fmla="*/ 0 h 366"/>
                    <a:gd name="T10" fmla="*/ 0 w 505"/>
                    <a:gd name="T11" fmla="*/ 0 h 366"/>
                    <a:gd name="T12" fmla="*/ 0 w 505"/>
                    <a:gd name="T13" fmla="*/ 0 h 366"/>
                    <a:gd name="T14" fmla="*/ 0 w 505"/>
                    <a:gd name="T15" fmla="*/ 0 h 366"/>
                    <a:gd name="T16" fmla="*/ 0 w 505"/>
                    <a:gd name="T17" fmla="*/ 0 h 366"/>
                    <a:gd name="T18" fmla="*/ 0 w 505"/>
                    <a:gd name="T19" fmla="*/ 0 h 366"/>
                    <a:gd name="T20" fmla="*/ 0 w 505"/>
                    <a:gd name="T21" fmla="*/ 0 h 366"/>
                    <a:gd name="T22" fmla="*/ 0 w 505"/>
                    <a:gd name="T23" fmla="*/ 0 h 366"/>
                    <a:gd name="T24" fmla="*/ 0 w 505"/>
                    <a:gd name="T25" fmla="*/ 0 h 366"/>
                    <a:gd name="T26" fmla="*/ 0 w 505"/>
                    <a:gd name="T27" fmla="*/ 0 h 366"/>
                    <a:gd name="T28" fmla="*/ 0 w 505"/>
                    <a:gd name="T29" fmla="*/ 0 h 366"/>
                    <a:gd name="T30" fmla="*/ 0 w 505"/>
                    <a:gd name="T31" fmla="*/ 0 h 366"/>
                    <a:gd name="T32" fmla="*/ 0 w 505"/>
                    <a:gd name="T33" fmla="*/ 0 h 366"/>
                    <a:gd name="T34" fmla="*/ 0 w 505"/>
                    <a:gd name="T35" fmla="*/ 0 h 366"/>
                    <a:gd name="T36" fmla="*/ 0 w 505"/>
                    <a:gd name="T37" fmla="*/ 0 h 366"/>
                    <a:gd name="T38" fmla="*/ 0 w 505"/>
                    <a:gd name="T39" fmla="*/ 0 h 366"/>
                    <a:gd name="T40" fmla="*/ 0 w 505"/>
                    <a:gd name="T41" fmla="*/ 0 h 366"/>
                    <a:gd name="T42" fmla="*/ 0 w 505"/>
                    <a:gd name="T43" fmla="*/ 0 h 366"/>
                    <a:gd name="T44" fmla="*/ 0 w 505"/>
                    <a:gd name="T45" fmla="*/ 0 h 366"/>
                    <a:gd name="T46" fmla="*/ 0 w 505"/>
                    <a:gd name="T47" fmla="*/ 0 h 366"/>
                    <a:gd name="T48" fmla="*/ 0 w 505"/>
                    <a:gd name="T49" fmla="*/ 0 h 366"/>
                    <a:gd name="T50" fmla="*/ 0 w 505"/>
                    <a:gd name="T51" fmla="*/ 0 h 366"/>
                    <a:gd name="T52" fmla="*/ 0 w 505"/>
                    <a:gd name="T53" fmla="*/ 0 h 366"/>
                    <a:gd name="T54" fmla="*/ 0 w 505"/>
                    <a:gd name="T55" fmla="*/ 0 h 366"/>
                    <a:gd name="T56" fmla="*/ 0 w 505"/>
                    <a:gd name="T57" fmla="*/ 0 h 366"/>
                    <a:gd name="T58" fmla="*/ 0 w 505"/>
                    <a:gd name="T59" fmla="*/ 0 h 366"/>
                    <a:gd name="T60" fmla="*/ 0 w 505"/>
                    <a:gd name="T61" fmla="*/ 0 h 366"/>
                    <a:gd name="T62" fmla="*/ 0 w 505"/>
                    <a:gd name="T63" fmla="*/ 0 h 366"/>
                    <a:gd name="T64" fmla="*/ 0 w 505"/>
                    <a:gd name="T65" fmla="*/ 0 h 366"/>
                    <a:gd name="T66" fmla="*/ 0 w 505"/>
                    <a:gd name="T67" fmla="*/ 0 h 366"/>
                    <a:gd name="T68" fmla="*/ 0 w 505"/>
                    <a:gd name="T69" fmla="*/ 0 h 366"/>
                    <a:gd name="T70" fmla="*/ 0 w 505"/>
                    <a:gd name="T71" fmla="*/ 0 h 366"/>
                    <a:gd name="T72" fmla="*/ 0 w 505"/>
                    <a:gd name="T73" fmla="*/ 0 h 366"/>
                    <a:gd name="T74" fmla="*/ 0 w 505"/>
                    <a:gd name="T75" fmla="*/ 0 h 366"/>
                    <a:gd name="T76" fmla="*/ 0 w 505"/>
                    <a:gd name="T77" fmla="*/ 0 h 366"/>
                    <a:gd name="T78" fmla="*/ 0 w 505"/>
                    <a:gd name="T79" fmla="*/ 0 h 366"/>
                    <a:gd name="T80" fmla="*/ 0 w 505"/>
                    <a:gd name="T81" fmla="*/ 0 h 366"/>
                    <a:gd name="T82" fmla="*/ 0 w 505"/>
                    <a:gd name="T83" fmla="*/ 0 h 366"/>
                    <a:gd name="T84" fmla="*/ 0 w 505"/>
                    <a:gd name="T85" fmla="*/ 0 h 366"/>
                    <a:gd name="T86" fmla="*/ 0 w 505"/>
                    <a:gd name="T87" fmla="*/ 0 h 366"/>
                    <a:gd name="T88" fmla="*/ 0 w 505"/>
                    <a:gd name="T89" fmla="*/ 0 h 366"/>
                    <a:gd name="T90" fmla="*/ 0 w 505"/>
                    <a:gd name="T91" fmla="*/ 0 h 366"/>
                    <a:gd name="T92" fmla="*/ 0 w 505"/>
                    <a:gd name="T93" fmla="*/ 0 h 366"/>
                    <a:gd name="T94" fmla="*/ 0 w 505"/>
                    <a:gd name="T95" fmla="*/ 0 h 366"/>
                    <a:gd name="T96" fmla="*/ 0 w 505"/>
                    <a:gd name="T97" fmla="*/ 0 h 366"/>
                    <a:gd name="T98" fmla="*/ 0 w 505"/>
                    <a:gd name="T99" fmla="*/ 0 h 36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05"/>
                    <a:gd name="T151" fmla="*/ 0 h 366"/>
                    <a:gd name="T152" fmla="*/ 505 w 505"/>
                    <a:gd name="T153" fmla="*/ 366 h 36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05" h="366">
                      <a:moveTo>
                        <a:pt x="329" y="101"/>
                      </a:moveTo>
                      <a:lnTo>
                        <a:pt x="370" y="28"/>
                      </a:lnTo>
                      <a:lnTo>
                        <a:pt x="389" y="35"/>
                      </a:lnTo>
                      <a:lnTo>
                        <a:pt x="406" y="43"/>
                      </a:lnTo>
                      <a:lnTo>
                        <a:pt x="423" y="52"/>
                      </a:lnTo>
                      <a:lnTo>
                        <a:pt x="437" y="61"/>
                      </a:lnTo>
                      <a:lnTo>
                        <a:pt x="450" y="72"/>
                      </a:lnTo>
                      <a:lnTo>
                        <a:pt x="461" y="82"/>
                      </a:lnTo>
                      <a:lnTo>
                        <a:pt x="472" y="93"/>
                      </a:lnTo>
                      <a:lnTo>
                        <a:pt x="480" y="104"/>
                      </a:lnTo>
                      <a:lnTo>
                        <a:pt x="487" y="117"/>
                      </a:lnTo>
                      <a:lnTo>
                        <a:pt x="493" y="129"/>
                      </a:lnTo>
                      <a:lnTo>
                        <a:pt x="498" y="142"/>
                      </a:lnTo>
                      <a:lnTo>
                        <a:pt x="501" y="156"/>
                      </a:lnTo>
                      <a:lnTo>
                        <a:pt x="503" y="170"/>
                      </a:lnTo>
                      <a:lnTo>
                        <a:pt x="505" y="184"/>
                      </a:lnTo>
                      <a:lnTo>
                        <a:pt x="505" y="199"/>
                      </a:lnTo>
                      <a:lnTo>
                        <a:pt x="503" y="214"/>
                      </a:lnTo>
                      <a:lnTo>
                        <a:pt x="499" y="233"/>
                      </a:lnTo>
                      <a:lnTo>
                        <a:pt x="494" y="251"/>
                      </a:lnTo>
                      <a:lnTo>
                        <a:pt x="491" y="259"/>
                      </a:lnTo>
                      <a:lnTo>
                        <a:pt x="487" y="267"/>
                      </a:lnTo>
                      <a:lnTo>
                        <a:pt x="483" y="275"/>
                      </a:lnTo>
                      <a:lnTo>
                        <a:pt x="478" y="283"/>
                      </a:lnTo>
                      <a:lnTo>
                        <a:pt x="473" y="290"/>
                      </a:lnTo>
                      <a:lnTo>
                        <a:pt x="468" y="296"/>
                      </a:lnTo>
                      <a:lnTo>
                        <a:pt x="461" y="303"/>
                      </a:lnTo>
                      <a:lnTo>
                        <a:pt x="455" y="309"/>
                      </a:lnTo>
                      <a:lnTo>
                        <a:pt x="441" y="321"/>
                      </a:lnTo>
                      <a:lnTo>
                        <a:pt x="426" y="332"/>
                      </a:lnTo>
                      <a:lnTo>
                        <a:pt x="415" y="337"/>
                      </a:lnTo>
                      <a:lnTo>
                        <a:pt x="406" y="342"/>
                      </a:lnTo>
                      <a:lnTo>
                        <a:pt x="395" y="346"/>
                      </a:lnTo>
                      <a:lnTo>
                        <a:pt x="385" y="350"/>
                      </a:lnTo>
                      <a:lnTo>
                        <a:pt x="373" y="354"/>
                      </a:lnTo>
                      <a:lnTo>
                        <a:pt x="362" y="358"/>
                      </a:lnTo>
                      <a:lnTo>
                        <a:pt x="351" y="360"/>
                      </a:lnTo>
                      <a:lnTo>
                        <a:pt x="338" y="362"/>
                      </a:lnTo>
                      <a:lnTo>
                        <a:pt x="314" y="365"/>
                      </a:lnTo>
                      <a:lnTo>
                        <a:pt x="287" y="366"/>
                      </a:lnTo>
                      <a:lnTo>
                        <a:pt x="260" y="364"/>
                      </a:lnTo>
                      <a:lnTo>
                        <a:pt x="231" y="361"/>
                      </a:lnTo>
                      <a:lnTo>
                        <a:pt x="201" y="356"/>
                      </a:lnTo>
                      <a:lnTo>
                        <a:pt x="173" y="349"/>
                      </a:lnTo>
                      <a:lnTo>
                        <a:pt x="160" y="345"/>
                      </a:lnTo>
                      <a:lnTo>
                        <a:pt x="147" y="341"/>
                      </a:lnTo>
                      <a:lnTo>
                        <a:pt x="134" y="336"/>
                      </a:lnTo>
                      <a:lnTo>
                        <a:pt x="123" y="331"/>
                      </a:lnTo>
                      <a:lnTo>
                        <a:pt x="111" y="326"/>
                      </a:lnTo>
                      <a:lnTo>
                        <a:pt x="101" y="321"/>
                      </a:lnTo>
                      <a:lnTo>
                        <a:pt x="90" y="315"/>
                      </a:lnTo>
                      <a:lnTo>
                        <a:pt x="80" y="307"/>
                      </a:lnTo>
                      <a:lnTo>
                        <a:pt x="71" y="301"/>
                      </a:lnTo>
                      <a:lnTo>
                        <a:pt x="62" y="293"/>
                      </a:lnTo>
                      <a:lnTo>
                        <a:pt x="54" y="286"/>
                      </a:lnTo>
                      <a:lnTo>
                        <a:pt x="45" y="278"/>
                      </a:lnTo>
                      <a:lnTo>
                        <a:pt x="38" y="270"/>
                      </a:lnTo>
                      <a:lnTo>
                        <a:pt x="33" y="263"/>
                      </a:lnTo>
                      <a:lnTo>
                        <a:pt x="27" y="255"/>
                      </a:lnTo>
                      <a:lnTo>
                        <a:pt x="22" y="248"/>
                      </a:lnTo>
                      <a:lnTo>
                        <a:pt x="18" y="240"/>
                      </a:lnTo>
                      <a:lnTo>
                        <a:pt x="14" y="231"/>
                      </a:lnTo>
                      <a:lnTo>
                        <a:pt x="10" y="223"/>
                      </a:lnTo>
                      <a:lnTo>
                        <a:pt x="7" y="214"/>
                      </a:lnTo>
                      <a:lnTo>
                        <a:pt x="5" y="206"/>
                      </a:lnTo>
                      <a:lnTo>
                        <a:pt x="3" y="197"/>
                      </a:lnTo>
                      <a:lnTo>
                        <a:pt x="1" y="187"/>
                      </a:lnTo>
                      <a:lnTo>
                        <a:pt x="1" y="178"/>
                      </a:lnTo>
                      <a:lnTo>
                        <a:pt x="0" y="159"/>
                      </a:lnTo>
                      <a:lnTo>
                        <a:pt x="2" y="138"/>
                      </a:lnTo>
                      <a:lnTo>
                        <a:pt x="5" y="123"/>
                      </a:lnTo>
                      <a:lnTo>
                        <a:pt x="9" y="107"/>
                      </a:lnTo>
                      <a:lnTo>
                        <a:pt x="16" y="92"/>
                      </a:lnTo>
                      <a:lnTo>
                        <a:pt x="23" y="79"/>
                      </a:lnTo>
                      <a:lnTo>
                        <a:pt x="31" y="66"/>
                      </a:lnTo>
                      <a:lnTo>
                        <a:pt x="40" y="54"/>
                      </a:lnTo>
                      <a:lnTo>
                        <a:pt x="51" y="43"/>
                      </a:lnTo>
                      <a:lnTo>
                        <a:pt x="64" y="34"/>
                      </a:lnTo>
                      <a:lnTo>
                        <a:pt x="74" y="26"/>
                      </a:lnTo>
                      <a:lnTo>
                        <a:pt x="84" y="21"/>
                      </a:lnTo>
                      <a:lnTo>
                        <a:pt x="96" y="16"/>
                      </a:lnTo>
                      <a:lnTo>
                        <a:pt x="108" y="11"/>
                      </a:lnTo>
                      <a:lnTo>
                        <a:pt x="121" y="7"/>
                      </a:lnTo>
                      <a:lnTo>
                        <a:pt x="136" y="4"/>
                      </a:lnTo>
                      <a:lnTo>
                        <a:pt x="151" y="2"/>
                      </a:lnTo>
                      <a:lnTo>
                        <a:pt x="166" y="0"/>
                      </a:lnTo>
                      <a:lnTo>
                        <a:pt x="179" y="83"/>
                      </a:lnTo>
                      <a:lnTo>
                        <a:pt x="169" y="83"/>
                      </a:lnTo>
                      <a:lnTo>
                        <a:pt x="159" y="85"/>
                      </a:lnTo>
                      <a:lnTo>
                        <a:pt x="151" y="87"/>
                      </a:lnTo>
                      <a:lnTo>
                        <a:pt x="143" y="89"/>
                      </a:lnTo>
                      <a:lnTo>
                        <a:pt x="134" y="92"/>
                      </a:lnTo>
                      <a:lnTo>
                        <a:pt x="127" y="95"/>
                      </a:lnTo>
                      <a:lnTo>
                        <a:pt x="120" y="99"/>
                      </a:lnTo>
                      <a:lnTo>
                        <a:pt x="114" y="104"/>
                      </a:lnTo>
                      <a:lnTo>
                        <a:pt x="109" y="110"/>
                      </a:lnTo>
                      <a:lnTo>
                        <a:pt x="104" y="115"/>
                      </a:lnTo>
                      <a:lnTo>
                        <a:pt x="99" y="121"/>
                      </a:lnTo>
                      <a:lnTo>
                        <a:pt x="95" y="127"/>
                      </a:lnTo>
                      <a:lnTo>
                        <a:pt x="91" y="133"/>
                      </a:lnTo>
                      <a:lnTo>
                        <a:pt x="89" y="140"/>
                      </a:lnTo>
                      <a:lnTo>
                        <a:pt x="87" y="147"/>
                      </a:lnTo>
                      <a:lnTo>
                        <a:pt x="85" y="155"/>
                      </a:lnTo>
                      <a:lnTo>
                        <a:pt x="84" y="166"/>
                      </a:lnTo>
                      <a:lnTo>
                        <a:pt x="85" y="176"/>
                      </a:lnTo>
                      <a:lnTo>
                        <a:pt x="86" y="186"/>
                      </a:lnTo>
                      <a:lnTo>
                        <a:pt x="89" y="196"/>
                      </a:lnTo>
                      <a:lnTo>
                        <a:pt x="93" y="206"/>
                      </a:lnTo>
                      <a:lnTo>
                        <a:pt x="100" y="215"/>
                      </a:lnTo>
                      <a:lnTo>
                        <a:pt x="106" y="223"/>
                      </a:lnTo>
                      <a:lnTo>
                        <a:pt x="114" y="231"/>
                      </a:lnTo>
                      <a:lnTo>
                        <a:pt x="123" y="240"/>
                      </a:lnTo>
                      <a:lnTo>
                        <a:pt x="134" y="247"/>
                      </a:lnTo>
                      <a:lnTo>
                        <a:pt x="147" y="254"/>
                      </a:lnTo>
                      <a:lnTo>
                        <a:pt x="162" y="260"/>
                      </a:lnTo>
                      <a:lnTo>
                        <a:pt x="178" y="265"/>
                      </a:lnTo>
                      <a:lnTo>
                        <a:pt x="196" y="269"/>
                      </a:lnTo>
                      <a:lnTo>
                        <a:pt x="215" y="274"/>
                      </a:lnTo>
                      <a:lnTo>
                        <a:pt x="237" y="278"/>
                      </a:lnTo>
                      <a:lnTo>
                        <a:pt x="259" y="280"/>
                      </a:lnTo>
                      <a:lnTo>
                        <a:pt x="279" y="282"/>
                      </a:lnTo>
                      <a:lnTo>
                        <a:pt x="298" y="282"/>
                      </a:lnTo>
                      <a:lnTo>
                        <a:pt x="316" y="282"/>
                      </a:lnTo>
                      <a:lnTo>
                        <a:pt x="332" y="280"/>
                      </a:lnTo>
                      <a:lnTo>
                        <a:pt x="347" y="278"/>
                      </a:lnTo>
                      <a:lnTo>
                        <a:pt x="359" y="274"/>
                      </a:lnTo>
                      <a:lnTo>
                        <a:pt x="370" y="268"/>
                      </a:lnTo>
                      <a:lnTo>
                        <a:pt x="380" y="263"/>
                      </a:lnTo>
                      <a:lnTo>
                        <a:pt x="390" y="256"/>
                      </a:lnTo>
                      <a:lnTo>
                        <a:pt x="398" y="249"/>
                      </a:lnTo>
                      <a:lnTo>
                        <a:pt x="404" y="242"/>
                      </a:lnTo>
                      <a:lnTo>
                        <a:pt x="409" y="234"/>
                      </a:lnTo>
                      <a:lnTo>
                        <a:pt x="414" y="224"/>
                      </a:lnTo>
                      <a:lnTo>
                        <a:pt x="417" y="214"/>
                      </a:lnTo>
                      <a:lnTo>
                        <a:pt x="419" y="204"/>
                      </a:lnTo>
                      <a:lnTo>
                        <a:pt x="420" y="196"/>
                      </a:lnTo>
                      <a:lnTo>
                        <a:pt x="419" y="188"/>
                      </a:lnTo>
                      <a:lnTo>
                        <a:pt x="419" y="180"/>
                      </a:lnTo>
                      <a:lnTo>
                        <a:pt x="417" y="173"/>
                      </a:lnTo>
                      <a:lnTo>
                        <a:pt x="414" y="166"/>
                      </a:lnTo>
                      <a:lnTo>
                        <a:pt x="411" y="159"/>
                      </a:lnTo>
                      <a:lnTo>
                        <a:pt x="407" y="152"/>
                      </a:lnTo>
                      <a:lnTo>
                        <a:pt x="402" y="145"/>
                      </a:lnTo>
                      <a:lnTo>
                        <a:pt x="397" y="139"/>
                      </a:lnTo>
                      <a:lnTo>
                        <a:pt x="390" y="132"/>
                      </a:lnTo>
                      <a:lnTo>
                        <a:pt x="382" y="127"/>
                      </a:lnTo>
                      <a:lnTo>
                        <a:pt x="373" y="121"/>
                      </a:lnTo>
                      <a:lnTo>
                        <a:pt x="364" y="116"/>
                      </a:lnTo>
                      <a:lnTo>
                        <a:pt x="353" y="111"/>
                      </a:lnTo>
                      <a:lnTo>
                        <a:pt x="342" y="105"/>
                      </a:lnTo>
                      <a:lnTo>
                        <a:pt x="329" y="101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1" name="Freeform 209"/>
                <p:cNvSpPr>
                  <a:spLocks/>
                </p:cNvSpPr>
                <p:nvPr/>
              </p:nvSpPr>
              <p:spPr bwMode="auto">
                <a:xfrm>
                  <a:off x="86" y="294"/>
                  <a:ext cx="21" cy="13"/>
                </a:xfrm>
                <a:custGeom>
                  <a:avLst/>
                  <a:gdLst>
                    <a:gd name="T0" fmla="*/ 0 w 524"/>
                    <a:gd name="T1" fmla="*/ 0 h 329"/>
                    <a:gd name="T2" fmla="*/ 0 w 524"/>
                    <a:gd name="T3" fmla="*/ 0 h 329"/>
                    <a:gd name="T4" fmla="*/ 0 w 524"/>
                    <a:gd name="T5" fmla="*/ 0 h 329"/>
                    <a:gd name="T6" fmla="*/ 0 w 524"/>
                    <a:gd name="T7" fmla="*/ 0 h 329"/>
                    <a:gd name="T8" fmla="*/ 0 w 524"/>
                    <a:gd name="T9" fmla="*/ 0 h 329"/>
                    <a:gd name="T10" fmla="*/ 0 w 524"/>
                    <a:gd name="T11" fmla="*/ 0 h 329"/>
                    <a:gd name="T12" fmla="*/ 0 w 524"/>
                    <a:gd name="T13" fmla="*/ 0 h 329"/>
                    <a:gd name="T14" fmla="*/ 0 w 524"/>
                    <a:gd name="T15" fmla="*/ 0 h 329"/>
                    <a:gd name="T16" fmla="*/ 0 w 524"/>
                    <a:gd name="T17" fmla="*/ 0 h 3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4"/>
                    <a:gd name="T28" fmla="*/ 0 h 329"/>
                    <a:gd name="T29" fmla="*/ 524 w 524"/>
                    <a:gd name="T30" fmla="*/ 329 h 3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4" h="329">
                      <a:moveTo>
                        <a:pt x="505" y="312"/>
                      </a:moveTo>
                      <a:lnTo>
                        <a:pt x="110" y="214"/>
                      </a:lnTo>
                      <a:lnTo>
                        <a:pt x="81" y="329"/>
                      </a:lnTo>
                      <a:lnTo>
                        <a:pt x="0" y="309"/>
                      </a:lnTo>
                      <a:lnTo>
                        <a:pt x="77" y="0"/>
                      </a:lnTo>
                      <a:lnTo>
                        <a:pt x="158" y="20"/>
                      </a:lnTo>
                      <a:lnTo>
                        <a:pt x="130" y="135"/>
                      </a:lnTo>
                      <a:lnTo>
                        <a:pt x="524" y="233"/>
                      </a:lnTo>
                      <a:lnTo>
                        <a:pt x="505" y="312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" name="Freeform 210"/>
                <p:cNvSpPr>
                  <a:spLocks noEditPoints="1"/>
                </p:cNvSpPr>
                <p:nvPr/>
              </p:nvSpPr>
              <p:spPr bwMode="auto">
                <a:xfrm>
                  <a:off x="91" y="283"/>
                  <a:ext cx="21" cy="15"/>
                </a:xfrm>
                <a:custGeom>
                  <a:avLst/>
                  <a:gdLst>
                    <a:gd name="T0" fmla="*/ 0 w 538"/>
                    <a:gd name="T1" fmla="*/ 0 h 387"/>
                    <a:gd name="T2" fmla="*/ 0 w 538"/>
                    <a:gd name="T3" fmla="*/ 0 h 387"/>
                    <a:gd name="T4" fmla="*/ 0 w 538"/>
                    <a:gd name="T5" fmla="*/ 0 h 387"/>
                    <a:gd name="T6" fmla="*/ 0 w 538"/>
                    <a:gd name="T7" fmla="*/ 0 h 387"/>
                    <a:gd name="T8" fmla="*/ 0 w 538"/>
                    <a:gd name="T9" fmla="*/ 0 h 387"/>
                    <a:gd name="T10" fmla="*/ 0 w 538"/>
                    <a:gd name="T11" fmla="*/ 0 h 387"/>
                    <a:gd name="T12" fmla="*/ 0 w 538"/>
                    <a:gd name="T13" fmla="*/ 0 h 387"/>
                    <a:gd name="T14" fmla="*/ 0 w 538"/>
                    <a:gd name="T15" fmla="*/ 0 h 387"/>
                    <a:gd name="T16" fmla="*/ 0 w 538"/>
                    <a:gd name="T17" fmla="*/ 0 h 387"/>
                    <a:gd name="T18" fmla="*/ 0 w 538"/>
                    <a:gd name="T19" fmla="*/ 0 h 387"/>
                    <a:gd name="T20" fmla="*/ 0 w 538"/>
                    <a:gd name="T21" fmla="*/ 0 h 387"/>
                    <a:gd name="T22" fmla="*/ 0 w 538"/>
                    <a:gd name="T23" fmla="*/ 0 h 387"/>
                    <a:gd name="T24" fmla="*/ 0 w 538"/>
                    <a:gd name="T25" fmla="*/ 0 h 38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38"/>
                    <a:gd name="T40" fmla="*/ 0 h 387"/>
                    <a:gd name="T41" fmla="*/ 538 w 538"/>
                    <a:gd name="T42" fmla="*/ 387 h 38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38" h="387">
                      <a:moveTo>
                        <a:pt x="538" y="0"/>
                      </a:moveTo>
                      <a:lnTo>
                        <a:pt x="515" y="85"/>
                      </a:lnTo>
                      <a:lnTo>
                        <a:pt x="398" y="88"/>
                      </a:lnTo>
                      <a:lnTo>
                        <a:pt x="354" y="242"/>
                      </a:lnTo>
                      <a:lnTo>
                        <a:pt x="451" y="304"/>
                      </a:lnTo>
                      <a:lnTo>
                        <a:pt x="428" y="387"/>
                      </a:lnTo>
                      <a:lnTo>
                        <a:pt x="0" y="102"/>
                      </a:lnTo>
                      <a:lnTo>
                        <a:pt x="24" y="19"/>
                      </a:lnTo>
                      <a:lnTo>
                        <a:pt x="538" y="0"/>
                      </a:lnTo>
                      <a:close/>
                      <a:moveTo>
                        <a:pt x="312" y="90"/>
                      </a:moveTo>
                      <a:lnTo>
                        <a:pt x="121" y="93"/>
                      </a:lnTo>
                      <a:lnTo>
                        <a:pt x="281" y="196"/>
                      </a:lnTo>
                      <a:lnTo>
                        <a:pt x="312" y="90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" name="Freeform 211"/>
                <p:cNvSpPr>
                  <a:spLocks noEditPoints="1"/>
                </p:cNvSpPr>
                <p:nvPr/>
              </p:nvSpPr>
              <p:spPr bwMode="auto">
                <a:xfrm>
                  <a:off x="94" y="264"/>
                  <a:ext cx="22" cy="17"/>
                </a:xfrm>
                <a:custGeom>
                  <a:avLst/>
                  <a:gdLst>
                    <a:gd name="T0" fmla="*/ 0 w 538"/>
                    <a:gd name="T1" fmla="*/ 0 h 427"/>
                    <a:gd name="T2" fmla="*/ 0 w 538"/>
                    <a:gd name="T3" fmla="*/ 0 h 427"/>
                    <a:gd name="T4" fmla="*/ 0 w 538"/>
                    <a:gd name="T5" fmla="*/ 0 h 427"/>
                    <a:gd name="T6" fmla="*/ 0 w 538"/>
                    <a:gd name="T7" fmla="*/ 0 h 427"/>
                    <a:gd name="T8" fmla="*/ 0 w 538"/>
                    <a:gd name="T9" fmla="*/ 0 h 427"/>
                    <a:gd name="T10" fmla="*/ 0 w 538"/>
                    <a:gd name="T11" fmla="*/ 0 h 427"/>
                    <a:gd name="T12" fmla="*/ 0 w 538"/>
                    <a:gd name="T13" fmla="*/ 0 h 427"/>
                    <a:gd name="T14" fmla="*/ 0 w 538"/>
                    <a:gd name="T15" fmla="*/ 0 h 427"/>
                    <a:gd name="T16" fmla="*/ 0 w 538"/>
                    <a:gd name="T17" fmla="*/ 0 h 427"/>
                    <a:gd name="T18" fmla="*/ 0 w 538"/>
                    <a:gd name="T19" fmla="*/ 0 h 427"/>
                    <a:gd name="T20" fmla="*/ 0 w 538"/>
                    <a:gd name="T21" fmla="*/ 0 h 427"/>
                    <a:gd name="T22" fmla="*/ 0 w 538"/>
                    <a:gd name="T23" fmla="*/ 0 h 427"/>
                    <a:gd name="T24" fmla="*/ 0 w 538"/>
                    <a:gd name="T25" fmla="*/ 0 h 427"/>
                    <a:gd name="T26" fmla="*/ 0 w 538"/>
                    <a:gd name="T27" fmla="*/ 0 h 427"/>
                    <a:gd name="T28" fmla="*/ 0 w 538"/>
                    <a:gd name="T29" fmla="*/ 0 h 427"/>
                    <a:gd name="T30" fmla="*/ 0 w 538"/>
                    <a:gd name="T31" fmla="*/ 0 h 427"/>
                    <a:gd name="T32" fmla="*/ 0 w 538"/>
                    <a:gd name="T33" fmla="*/ 0 h 427"/>
                    <a:gd name="T34" fmla="*/ 0 w 538"/>
                    <a:gd name="T35" fmla="*/ 0 h 427"/>
                    <a:gd name="T36" fmla="*/ 0 w 538"/>
                    <a:gd name="T37" fmla="*/ 0 h 427"/>
                    <a:gd name="T38" fmla="*/ 0 w 538"/>
                    <a:gd name="T39" fmla="*/ 0 h 427"/>
                    <a:gd name="T40" fmla="*/ 0 w 538"/>
                    <a:gd name="T41" fmla="*/ 0 h 427"/>
                    <a:gd name="T42" fmla="*/ 0 w 538"/>
                    <a:gd name="T43" fmla="*/ 0 h 427"/>
                    <a:gd name="T44" fmla="*/ 0 w 538"/>
                    <a:gd name="T45" fmla="*/ 0 h 427"/>
                    <a:gd name="T46" fmla="*/ 0 w 538"/>
                    <a:gd name="T47" fmla="*/ 0 h 427"/>
                    <a:gd name="T48" fmla="*/ 0 w 538"/>
                    <a:gd name="T49" fmla="*/ 0 h 427"/>
                    <a:gd name="T50" fmla="*/ 0 w 538"/>
                    <a:gd name="T51" fmla="*/ 0 h 427"/>
                    <a:gd name="T52" fmla="*/ 0 w 538"/>
                    <a:gd name="T53" fmla="*/ 0 h 427"/>
                    <a:gd name="T54" fmla="*/ 0 w 538"/>
                    <a:gd name="T55" fmla="*/ 0 h 427"/>
                    <a:gd name="T56" fmla="*/ 0 w 538"/>
                    <a:gd name="T57" fmla="*/ 0 h 427"/>
                    <a:gd name="T58" fmla="*/ 0 w 538"/>
                    <a:gd name="T59" fmla="*/ 0 h 427"/>
                    <a:gd name="T60" fmla="*/ 0 w 538"/>
                    <a:gd name="T61" fmla="*/ 0 h 427"/>
                    <a:gd name="T62" fmla="*/ 0 w 538"/>
                    <a:gd name="T63" fmla="*/ 0 h 427"/>
                    <a:gd name="T64" fmla="*/ 0 w 538"/>
                    <a:gd name="T65" fmla="*/ 0 h 427"/>
                    <a:gd name="T66" fmla="*/ 0 w 538"/>
                    <a:gd name="T67" fmla="*/ 0 h 427"/>
                    <a:gd name="T68" fmla="*/ 0 w 538"/>
                    <a:gd name="T69" fmla="*/ 0 h 427"/>
                    <a:gd name="T70" fmla="*/ 0 w 538"/>
                    <a:gd name="T71" fmla="*/ 0 h 427"/>
                    <a:gd name="T72" fmla="*/ 0 w 538"/>
                    <a:gd name="T73" fmla="*/ 0 h 427"/>
                    <a:gd name="T74" fmla="*/ 0 w 538"/>
                    <a:gd name="T75" fmla="*/ 0 h 427"/>
                    <a:gd name="T76" fmla="*/ 0 w 538"/>
                    <a:gd name="T77" fmla="*/ 0 h 427"/>
                    <a:gd name="T78" fmla="*/ 0 w 538"/>
                    <a:gd name="T79" fmla="*/ 0 h 427"/>
                    <a:gd name="T80" fmla="*/ 0 w 538"/>
                    <a:gd name="T81" fmla="*/ 0 h 427"/>
                    <a:gd name="T82" fmla="*/ 0 w 538"/>
                    <a:gd name="T83" fmla="*/ 0 h 427"/>
                    <a:gd name="T84" fmla="*/ 0 w 538"/>
                    <a:gd name="T85" fmla="*/ 0 h 42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38"/>
                    <a:gd name="T130" fmla="*/ 0 h 427"/>
                    <a:gd name="T131" fmla="*/ 538 w 538"/>
                    <a:gd name="T132" fmla="*/ 427 h 42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38" h="427">
                      <a:moveTo>
                        <a:pt x="0" y="268"/>
                      </a:moveTo>
                      <a:lnTo>
                        <a:pt x="52" y="116"/>
                      </a:lnTo>
                      <a:lnTo>
                        <a:pt x="63" y="87"/>
                      </a:lnTo>
                      <a:lnTo>
                        <a:pt x="73" y="64"/>
                      </a:lnTo>
                      <a:lnTo>
                        <a:pt x="78" y="54"/>
                      </a:lnTo>
                      <a:lnTo>
                        <a:pt x="83" y="45"/>
                      </a:lnTo>
                      <a:lnTo>
                        <a:pt x="88" y="38"/>
                      </a:lnTo>
                      <a:lnTo>
                        <a:pt x="93" y="32"/>
                      </a:lnTo>
                      <a:lnTo>
                        <a:pt x="99" y="27"/>
                      </a:lnTo>
                      <a:lnTo>
                        <a:pt x="105" y="23"/>
                      </a:lnTo>
                      <a:lnTo>
                        <a:pt x="111" y="18"/>
                      </a:lnTo>
                      <a:lnTo>
                        <a:pt x="117" y="15"/>
                      </a:lnTo>
                      <a:lnTo>
                        <a:pt x="124" y="10"/>
                      </a:lnTo>
                      <a:lnTo>
                        <a:pt x="132" y="8"/>
                      </a:lnTo>
                      <a:lnTo>
                        <a:pt x="140" y="5"/>
                      </a:lnTo>
                      <a:lnTo>
                        <a:pt x="149" y="3"/>
                      </a:lnTo>
                      <a:lnTo>
                        <a:pt x="157" y="2"/>
                      </a:lnTo>
                      <a:lnTo>
                        <a:pt x="166" y="1"/>
                      </a:lnTo>
                      <a:lnTo>
                        <a:pt x="174" y="0"/>
                      </a:lnTo>
                      <a:lnTo>
                        <a:pt x="184" y="1"/>
                      </a:lnTo>
                      <a:lnTo>
                        <a:pt x="193" y="2"/>
                      </a:lnTo>
                      <a:lnTo>
                        <a:pt x="201" y="3"/>
                      </a:lnTo>
                      <a:lnTo>
                        <a:pt x="210" y="5"/>
                      </a:lnTo>
                      <a:lnTo>
                        <a:pt x="220" y="8"/>
                      </a:lnTo>
                      <a:lnTo>
                        <a:pt x="236" y="15"/>
                      </a:lnTo>
                      <a:lnTo>
                        <a:pt x="250" y="23"/>
                      </a:lnTo>
                      <a:lnTo>
                        <a:pt x="256" y="28"/>
                      </a:lnTo>
                      <a:lnTo>
                        <a:pt x="264" y="33"/>
                      </a:lnTo>
                      <a:lnTo>
                        <a:pt x="269" y="38"/>
                      </a:lnTo>
                      <a:lnTo>
                        <a:pt x="275" y="44"/>
                      </a:lnTo>
                      <a:lnTo>
                        <a:pt x="285" y="57"/>
                      </a:lnTo>
                      <a:lnTo>
                        <a:pt x="292" y="69"/>
                      </a:lnTo>
                      <a:lnTo>
                        <a:pt x="295" y="76"/>
                      </a:lnTo>
                      <a:lnTo>
                        <a:pt x="298" y="82"/>
                      </a:lnTo>
                      <a:lnTo>
                        <a:pt x="301" y="89"/>
                      </a:lnTo>
                      <a:lnTo>
                        <a:pt x="302" y="97"/>
                      </a:lnTo>
                      <a:lnTo>
                        <a:pt x="308" y="89"/>
                      </a:lnTo>
                      <a:lnTo>
                        <a:pt x="314" y="83"/>
                      </a:lnTo>
                      <a:lnTo>
                        <a:pt x="321" y="77"/>
                      </a:lnTo>
                      <a:lnTo>
                        <a:pt x="328" y="72"/>
                      </a:lnTo>
                      <a:lnTo>
                        <a:pt x="335" y="67"/>
                      </a:lnTo>
                      <a:lnTo>
                        <a:pt x="344" y="64"/>
                      </a:lnTo>
                      <a:lnTo>
                        <a:pt x="352" y="60"/>
                      </a:lnTo>
                      <a:lnTo>
                        <a:pt x="361" y="58"/>
                      </a:lnTo>
                      <a:lnTo>
                        <a:pt x="370" y="56"/>
                      </a:lnTo>
                      <a:lnTo>
                        <a:pt x="379" y="55"/>
                      </a:lnTo>
                      <a:lnTo>
                        <a:pt x="389" y="55"/>
                      </a:lnTo>
                      <a:lnTo>
                        <a:pt x="398" y="55"/>
                      </a:lnTo>
                      <a:lnTo>
                        <a:pt x="408" y="56"/>
                      </a:lnTo>
                      <a:lnTo>
                        <a:pt x="417" y="57"/>
                      </a:lnTo>
                      <a:lnTo>
                        <a:pt x="428" y="60"/>
                      </a:lnTo>
                      <a:lnTo>
                        <a:pt x="438" y="63"/>
                      </a:lnTo>
                      <a:lnTo>
                        <a:pt x="450" y="68"/>
                      </a:lnTo>
                      <a:lnTo>
                        <a:pt x="461" y="73"/>
                      </a:lnTo>
                      <a:lnTo>
                        <a:pt x="473" y="78"/>
                      </a:lnTo>
                      <a:lnTo>
                        <a:pt x="483" y="85"/>
                      </a:lnTo>
                      <a:lnTo>
                        <a:pt x="492" y="91"/>
                      </a:lnTo>
                      <a:lnTo>
                        <a:pt x="500" y="100"/>
                      </a:lnTo>
                      <a:lnTo>
                        <a:pt x="508" y="108"/>
                      </a:lnTo>
                      <a:lnTo>
                        <a:pt x="515" y="116"/>
                      </a:lnTo>
                      <a:lnTo>
                        <a:pt x="521" y="125"/>
                      </a:lnTo>
                      <a:lnTo>
                        <a:pt x="526" y="135"/>
                      </a:lnTo>
                      <a:lnTo>
                        <a:pt x="531" y="144"/>
                      </a:lnTo>
                      <a:lnTo>
                        <a:pt x="534" y="153"/>
                      </a:lnTo>
                      <a:lnTo>
                        <a:pt x="536" y="162"/>
                      </a:lnTo>
                      <a:lnTo>
                        <a:pt x="538" y="170"/>
                      </a:lnTo>
                      <a:lnTo>
                        <a:pt x="538" y="180"/>
                      </a:lnTo>
                      <a:lnTo>
                        <a:pt x="538" y="189"/>
                      </a:lnTo>
                      <a:lnTo>
                        <a:pt x="535" y="205"/>
                      </a:lnTo>
                      <a:lnTo>
                        <a:pt x="529" y="229"/>
                      </a:lnTo>
                      <a:lnTo>
                        <a:pt x="520" y="260"/>
                      </a:lnTo>
                      <a:lnTo>
                        <a:pt x="508" y="297"/>
                      </a:lnTo>
                      <a:lnTo>
                        <a:pt x="462" y="427"/>
                      </a:lnTo>
                      <a:lnTo>
                        <a:pt x="0" y="268"/>
                      </a:lnTo>
                      <a:close/>
                      <a:moveTo>
                        <a:pt x="104" y="218"/>
                      </a:moveTo>
                      <a:lnTo>
                        <a:pt x="210" y="254"/>
                      </a:lnTo>
                      <a:lnTo>
                        <a:pt x="228" y="204"/>
                      </a:lnTo>
                      <a:lnTo>
                        <a:pt x="235" y="184"/>
                      </a:lnTo>
                      <a:lnTo>
                        <a:pt x="240" y="167"/>
                      </a:lnTo>
                      <a:lnTo>
                        <a:pt x="243" y="155"/>
                      </a:lnTo>
                      <a:lnTo>
                        <a:pt x="245" y="147"/>
                      </a:lnTo>
                      <a:lnTo>
                        <a:pt x="246" y="138"/>
                      </a:lnTo>
                      <a:lnTo>
                        <a:pt x="246" y="128"/>
                      </a:lnTo>
                      <a:lnTo>
                        <a:pt x="243" y="119"/>
                      </a:lnTo>
                      <a:lnTo>
                        <a:pt x="239" y="111"/>
                      </a:lnTo>
                      <a:lnTo>
                        <a:pt x="234" y="104"/>
                      </a:lnTo>
                      <a:lnTo>
                        <a:pt x="227" y="98"/>
                      </a:lnTo>
                      <a:lnTo>
                        <a:pt x="217" y="91"/>
                      </a:lnTo>
                      <a:lnTo>
                        <a:pt x="207" y="87"/>
                      </a:lnTo>
                      <a:lnTo>
                        <a:pt x="197" y="84"/>
                      </a:lnTo>
                      <a:lnTo>
                        <a:pt x="188" y="83"/>
                      </a:lnTo>
                      <a:lnTo>
                        <a:pt x="179" y="83"/>
                      </a:lnTo>
                      <a:lnTo>
                        <a:pt x="170" y="85"/>
                      </a:lnTo>
                      <a:lnTo>
                        <a:pt x="163" y="87"/>
                      </a:lnTo>
                      <a:lnTo>
                        <a:pt x="157" y="91"/>
                      </a:lnTo>
                      <a:lnTo>
                        <a:pt x="151" y="96"/>
                      </a:lnTo>
                      <a:lnTo>
                        <a:pt x="147" y="101"/>
                      </a:lnTo>
                      <a:lnTo>
                        <a:pt x="143" y="110"/>
                      </a:lnTo>
                      <a:lnTo>
                        <a:pt x="137" y="125"/>
                      </a:lnTo>
                      <a:lnTo>
                        <a:pt x="128" y="146"/>
                      </a:lnTo>
                      <a:lnTo>
                        <a:pt x="118" y="173"/>
                      </a:lnTo>
                      <a:lnTo>
                        <a:pt x="104" y="218"/>
                      </a:lnTo>
                      <a:close/>
                      <a:moveTo>
                        <a:pt x="287" y="281"/>
                      </a:moveTo>
                      <a:lnTo>
                        <a:pt x="411" y="323"/>
                      </a:lnTo>
                      <a:lnTo>
                        <a:pt x="436" y="252"/>
                      </a:lnTo>
                      <a:lnTo>
                        <a:pt x="443" y="231"/>
                      </a:lnTo>
                      <a:lnTo>
                        <a:pt x="447" y="213"/>
                      </a:lnTo>
                      <a:lnTo>
                        <a:pt x="450" y="200"/>
                      </a:lnTo>
                      <a:lnTo>
                        <a:pt x="451" y="191"/>
                      </a:lnTo>
                      <a:lnTo>
                        <a:pt x="450" y="184"/>
                      </a:lnTo>
                      <a:lnTo>
                        <a:pt x="448" y="177"/>
                      </a:lnTo>
                      <a:lnTo>
                        <a:pt x="445" y="169"/>
                      </a:lnTo>
                      <a:lnTo>
                        <a:pt x="440" y="162"/>
                      </a:lnTo>
                      <a:lnTo>
                        <a:pt x="434" y="155"/>
                      </a:lnTo>
                      <a:lnTo>
                        <a:pt x="426" y="150"/>
                      </a:lnTo>
                      <a:lnTo>
                        <a:pt x="416" y="145"/>
                      </a:lnTo>
                      <a:lnTo>
                        <a:pt x="406" y="141"/>
                      </a:lnTo>
                      <a:lnTo>
                        <a:pt x="395" y="138"/>
                      </a:lnTo>
                      <a:lnTo>
                        <a:pt x="385" y="136"/>
                      </a:lnTo>
                      <a:lnTo>
                        <a:pt x="375" y="136"/>
                      </a:lnTo>
                      <a:lnTo>
                        <a:pt x="366" y="138"/>
                      </a:lnTo>
                      <a:lnTo>
                        <a:pt x="357" y="140"/>
                      </a:lnTo>
                      <a:lnTo>
                        <a:pt x="350" y="144"/>
                      </a:lnTo>
                      <a:lnTo>
                        <a:pt x="343" y="150"/>
                      </a:lnTo>
                      <a:lnTo>
                        <a:pt x="336" y="156"/>
                      </a:lnTo>
                      <a:lnTo>
                        <a:pt x="330" y="165"/>
                      </a:lnTo>
                      <a:lnTo>
                        <a:pt x="324" y="179"/>
                      </a:lnTo>
                      <a:lnTo>
                        <a:pt x="317" y="197"/>
                      </a:lnTo>
                      <a:lnTo>
                        <a:pt x="309" y="220"/>
                      </a:lnTo>
                      <a:lnTo>
                        <a:pt x="287" y="281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" name="Freeform 212"/>
                <p:cNvSpPr>
                  <a:spLocks noEditPoints="1"/>
                </p:cNvSpPr>
                <p:nvPr/>
              </p:nvSpPr>
              <p:spPr bwMode="auto">
                <a:xfrm>
                  <a:off x="100" y="248"/>
                  <a:ext cx="19" cy="17"/>
                </a:xfrm>
                <a:custGeom>
                  <a:avLst/>
                  <a:gdLst>
                    <a:gd name="T0" fmla="*/ 0 w 484"/>
                    <a:gd name="T1" fmla="*/ 0 h 427"/>
                    <a:gd name="T2" fmla="*/ 0 w 484"/>
                    <a:gd name="T3" fmla="*/ 0 h 427"/>
                    <a:gd name="T4" fmla="*/ 0 w 484"/>
                    <a:gd name="T5" fmla="*/ 0 h 427"/>
                    <a:gd name="T6" fmla="*/ 0 w 484"/>
                    <a:gd name="T7" fmla="*/ 0 h 427"/>
                    <a:gd name="T8" fmla="*/ 0 w 484"/>
                    <a:gd name="T9" fmla="*/ 0 h 427"/>
                    <a:gd name="T10" fmla="*/ 0 w 484"/>
                    <a:gd name="T11" fmla="*/ 0 h 427"/>
                    <a:gd name="T12" fmla="*/ 0 w 484"/>
                    <a:gd name="T13" fmla="*/ 0 h 427"/>
                    <a:gd name="T14" fmla="*/ 0 w 484"/>
                    <a:gd name="T15" fmla="*/ 0 h 427"/>
                    <a:gd name="T16" fmla="*/ 0 w 484"/>
                    <a:gd name="T17" fmla="*/ 0 h 427"/>
                    <a:gd name="T18" fmla="*/ 0 w 484"/>
                    <a:gd name="T19" fmla="*/ 0 h 427"/>
                    <a:gd name="T20" fmla="*/ 0 w 484"/>
                    <a:gd name="T21" fmla="*/ 0 h 427"/>
                    <a:gd name="T22" fmla="*/ 0 w 484"/>
                    <a:gd name="T23" fmla="*/ 0 h 427"/>
                    <a:gd name="T24" fmla="*/ 0 w 484"/>
                    <a:gd name="T25" fmla="*/ 0 h 427"/>
                    <a:gd name="T26" fmla="*/ 0 w 484"/>
                    <a:gd name="T27" fmla="*/ 0 h 427"/>
                    <a:gd name="T28" fmla="*/ 0 w 484"/>
                    <a:gd name="T29" fmla="*/ 0 h 427"/>
                    <a:gd name="T30" fmla="*/ 0 w 484"/>
                    <a:gd name="T31" fmla="*/ 0 h 427"/>
                    <a:gd name="T32" fmla="*/ 0 w 484"/>
                    <a:gd name="T33" fmla="*/ 0 h 427"/>
                    <a:gd name="T34" fmla="*/ 0 w 484"/>
                    <a:gd name="T35" fmla="*/ 0 h 427"/>
                    <a:gd name="T36" fmla="*/ 0 w 484"/>
                    <a:gd name="T37" fmla="*/ 0 h 427"/>
                    <a:gd name="T38" fmla="*/ 0 w 484"/>
                    <a:gd name="T39" fmla="*/ 0 h 427"/>
                    <a:gd name="T40" fmla="*/ 0 w 484"/>
                    <a:gd name="T41" fmla="*/ 0 h 427"/>
                    <a:gd name="T42" fmla="*/ 0 w 484"/>
                    <a:gd name="T43" fmla="*/ 0 h 427"/>
                    <a:gd name="T44" fmla="*/ 0 w 484"/>
                    <a:gd name="T45" fmla="*/ 0 h 427"/>
                    <a:gd name="T46" fmla="*/ 0 w 484"/>
                    <a:gd name="T47" fmla="*/ 0 h 427"/>
                    <a:gd name="T48" fmla="*/ 0 w 484"/>
                    <a:gd name="T49" fmla="*/ 0 h 427"/>
                    <a:gd name="T50" fmla="*/ 0 w 484"/>
                    <a:gd name="T51" fmla="*/ 0 h 427"/>
                    <a:gd name="T52" fmla="*/ 0 w 484"/>
                    <a:gd name="T53" fmla="*/ 0 h 427"/>
                    <a:gd name="T54" fmla="*/ 0 w 484"/>
                    <a:gd name="T55" fmla="*/ 0 h 427"/>
                    <a:gd name="T56" fmla="*/ 0 w 484"/>
                    <a:gd name="T57" fmla="*/ 0 h 427"/>
                    <a:gd name="T58" fmla="*/ 0 w 484"/>
                    <a:gd name="T59" fmla="*/ 0 h 427"/>
                    <a:gd name="T60" fmla="*/ 0 w 484"/>
                    <a:gd name="T61" fmla="*/ 0 h 427"/>
                    <a:gd name="T62" fmla="*/ 0 w 484"/>
                    <a:gd name="T63" fmla="*/ 0 h 427"/>
                    <a:gd name="T64" fmla="*/ 0 w 484"/>
                    <a:gd name="T65" fmla="*/ 0 h 427"/>
                    <a:gd name="T66" fmla="*/ 0 w 484"/>
                    <a:gd name="T67" fmla="*/ 0 h 427"/>
                    <a:gd name="T68" fmla="*/ 0 w 484"/>
                    <a:gd name="T69" fmla="*/ 0 h 427"/>
                    <a:gd name="T70" fmla="*/ 0 w 484"/>
                    <a:gd name="T71" fmla="*/ 0 h 427"/>
                    <a:gd name="T72" fmla="*/ 0 w 484"/>
                    <a:gd name="T73" fmla="*/ 0 h 427"/>
                    <a:gd name="T74" fmla="*/ 0 w 484"/>
                    <a:gd name="T75" fmla="*/ 0 h 427"/>
                    <a:gd name="T76" fmla="*/ 0 w 484"/>
                    <a:gd name="T77" fmla="*/ 0 h 42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84"/>
                    <a:gd name="T118" fmla="*/ 0 h 427"/>
                    <a:gd name="T119" fmla="*/ 484 w 484"/>
                    <a:gd name="T120" fmla="*/ 427 h 42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84" h="427">
                      <a:moveTo>
                        <a:pt x="454" y="427"/>
                      </a:moveTo>
                      <a:lnTo>
                        <a:pt x="0" y="244"/>
                      </a:lnTo>
                      <a:lnTo>
                        <a:pt x="49" y="124"/>
                      </a:lnTo>
                      <a:lnTo>
                        <a:pt x="62" y="93"/>
                      </a:lnTo>
                      <a:lnTo>
                        <a:pt x="73" y="69"/>
                      </a:lnTo>
                      <a:lnTo>
                        <a:pt x="83" y="50"/>
                      </a:lnTo>
                      <a:lnTo>
                        <a:pt x="91" y="38"/>
                      </a:lnTo>
                      <a:lnTo>
                        <a:pt x="97" y="31"/>
                      </a:lnTo>
                      <a:lnTo>
                        <a:pt x="104" y="24"/>
                      </a:lnTo>
                      <a:lnTo>
                        <a:pt x="111" y="19"/>
                      </a:lnTo>
                      <a:lnTo>
                        <a:pt x="120" y="14"/>
                      </a:lnTo>
                      <a:lnTo>
                        <a:pt x="129" y="10"/>
                      </a:lnTo>
                      <a:lnTo>
                        <a:pt x="138" y="7"/>
                      </a:lnTo>
                      <a:lnTo>
                        <a:pt x="147" y="4"/>
                      </a:lnTo>
                      <a:lnTo>
                        <a:pt x="157" y="1"/>
                      </a:lnTo>
                      <a:lnTo>
                        <a:pt x="169" y="0"/>
                      </a:lnTo>
                      <a:lnTo>
                        <a:pt x="180" y="0"/>
                      </a:lnTo>
                      <a:lnTo>
                        <a:pt x="191" y="0"/>
                      </a:lnTo>
                      <a:lnTo>
                        <a:pt x="204" y="1"/>
                      </a:lnTo>
                      <a:lnTo>
                        <a:pt x="216" y="3"/>
                      </a:lnTo>
                      <a:lnTo>
                        <a:pt x="229" y="7"/>
                      </a:lnTo>
                      <a:lnTo>
                        <a:pt x="242" y="10"/>
                      </a:lnTo>
                      <a:lnTo>
                        <a:pt x="255" y="15"/>
                      </a:lnTo>
                      <a:lnTo>
                        <a:pt x="267" y="20"/>
                      </a:lnTo>
                      <a:lnTo>
                        <a:pt x="278" y="27"/>
                      </a:lnTo>
                      <a:lnTo>
                        <a:pt x="289" y="33"/>
                      </a:lnTo>
                      <a:lnTo>
                        <a:pt x="299" y="39"/>
                      </a:lnTo>
                      <a:lnTo>
                        <a:pt x="307" y="45"/>
                      </a:lnTo>
                      <a:lnTo>
                        <a:pt x="316" y="52"/>
                      </a:lnTo>
                      <a:lnTo>
                        <a:pt x="324" y="59"/>
                      </a:lnTo>
                      <a:lnTo>
                        <a:pt x="330" y="68"/>
                      </a:lnTo>
                      <a:lnTo>
                        <a:pt x="336" y="76"/>
                      </a:lnTo>
                      <a:lnTo>
                        <a:pt x="342" y="84"/>
                      </a:lnTo>
                      <a:lnTo>
                        <a:pt x="346" y="92"/>
                      </a:lnTo>
                      <a:lnTo>
                        <a:pt x="350" y="100"/>
                      </a:lnTo>
                      <a:lnTo>
                        <a:pt x="353" y="109"/>
                      </a:lnTo>
                      <a:lnTo>
                        <a:pt x="355" y="117"/>
                      </a:lnTo>
                      <a:lnTo>
                        <a:pt x="357" y="125"/>
                      </a:lnTo>
                      <a:lnTo>
                        <a:pt x="358" y="133"/>
                      </a:lnTo>
                      <a:lnTo>
                        <a:pt x="358" y="141"/>
                      </a:lnTo>
                      <a:lnTo>
                        <a:pt x="357" y="152"/>
                      </a:lnTo>
                      <a:lnTo>
                        <a:pt x="355" y="163"/>
                      </a:lnTo>
                      <a:lnTo>
                        <a:pt x="353" y="175"/>
                      </a:lnTo>
                      <a:lnTo>
                        <a:pt x="349" y="188"/>
                      </a:lnTo>
                      <a:lnTo>
                        <a:pt x="345" y="203"/>
                      </a:lnTo>
                      <a:lnTo>
                        <a:pt x="339" y="218"/>
                      </a:lnTo>
                      <a:lnTo>
                        <a:pt x="333" y="235"/>
                      </a:lnTo>
                      <a:lnTo>
                        <a:pt x="313" y="284"/>
                      </a:lnTo>
                      <a:lnTo>
                        <a:pt x="484" y="352"/>
                      </a:lnTo>
                      <a:lnTo>
                        <a:pt x="454" y="427"/>
                      </a:lnTo>
                      <a:close/>
                      <a:moveTo>
                        <a:pt x="107" y="201"/>
                      </a:moveTo>
                      <a:lnTo>
                        <a:pt x="236" y="252"/>
                      </a:lnTo>
                      <a:lnTo>
                        <a:pt x="253" y="211"/>
                      </a:lnTo>
                      <a:lnTo>
                        <a:pt x="260" y="192"/>
                      </a:lnTo>
                      <a:lnTo>
                        <a:pt x="265" y="175"/>
                      </a:lnTo>
                      <a:lnTo>
                        <a:pt x="268" y="162"/>
                      </a:lnTo>
                      <a:lnTo>
                        <a:pt x="270" y="152"/>
                      </a:lnTo>
                      <a:lnTo>
                        <a:pt x="269" y="143"/>
                      </a:lnTo>
                      <a:lnTo>
                        <a:pt x="267" y="135"/>
                      </a:lnTo>
                      <a:lnTo>
                        <a:pt x="263" y="127"/>
                      </a:lnTo>
                      <a:lnTo>
                        <a:pt x="259" y="119"/>
                      </a:lnTo>
                      <a:lnTo>
                        <a:pt x="252" y="111"/>
                      </a:lnTo>
                      <a:lnTo>
                        <a:pt x="245" y="104"/>
                      </a:lnTo>
                      <a:lnTo>
                        <a:pt x="235" y="98"/>
                      </a:lnTo>
                      <a:lnTo>
                        <a:pt x="225" y="94"/>
                      </a:lnTo>
                      <a:lnTo>
                        <a:pt x="214" y="90"/>
                      </a:lnTo>
                      <a:lnTo>
                        <a:pt x="203" y="88"/>
                      </a:lnTo>
                      <a:lnTo>
                        <a:pt x="192" y="87"/>
                      </a:lnTo>
                      <a:lnTo>
                        <a:pt x="183" y="88"/>
                      </a:lnTo>
                      <a:lnTo>
                        <a:pt x="174" y="91"/>
                      </a:lnTo>
                      <a:lnTo>
                        <a:pt x="166" y="94"/>
                      </a:lnTo>
                      <a:lnTo>
                        <a:pt x="159" y="98"/>
                      </a:lnTo>
                      <a:lnTo>
                        <a:pt x="152" y="104"/>
                      </a:lnTo>
                      <a:lnTo>
                        <a:pt x="146" y="113"/>
                      </a:lnTo>
                      <a:lnTo>
                        <a:pt x="139" y="125"/>
                      </a:lnTo>
                      <a:lnTo>
                        <a:pt x="131" y="142"/>
                      </a:lnTo>
                      <a:lnTo>
                        <a:pt x="122" y="164"/>
                      </a:lnTo>
                      <a:lnTo>
                        <a:pt x="107" y="201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" name="Freeform 213"/>
                <p:cNvSpPr>
                  <a:spLocks noEditPoints="1"/>
                </p:cNvSpPr>
                <p:nvPr/>
              </p:nvSpPr>
              <p:spPr bwMode="auto">
                <a:xfrm>
                  <a:off x="108" y="232"/>
                  <a:ext cx="20" cy="17"/>
                </a:xfrm>
                <a:custGeom>
                  <a:avLst/>
                  <a:gdLst>
                    <a:gd name="T0" fmla="*/ 0 w 498"/>
                    <a:gd name="T1" fmla="*/ 0 h 426"/>
                    <a:gd name="T2" fmla="*/ 0 w 498"/>
                    <a:gd name="T3" fmla="*/ 0 h 426"/>
                    <a:gd name="T4" fmla="*/ 0 w 498"/>
                    <a:gd name="T5" fmla="*/ 0 h 426"/>
                    <a:gd name="T6" fmla="*/ 0 w 498"/>
                    <a:gd name="T7" fmla="*/ 0 h 426"/>
                    <a:gd name="T8" fmla="*/ 0 w 498"/>
                    <a:gd name="T9" fmla="*/ 0 h 426"/>
                    <a:gd name="T10" fmla="*/ 0 w 498"/>
                    <a:gd name="T11" fmla="*/ 0 h 426"/>
                    <a:gd name="T12" fmla="*/ 0 w 498"/>
                    <a:gd name="T13" fmla="*/ 0 h 426"/>
                    <a:gd name="T14" fmla="*/ 0 w 498"/>
                    <a:gd name="T15" fmla="*/ 0 h 426"/>
                    <a:gd name="T16" fmla="*/ 0 w 498"/>
                    <a:gd name="T17" fmla="*/ 0 h 426"/>
                    <a:gd name="T18" fmla="*/ 0 w 498"/>
                    <a:gd name="T19" fmla="*/ 0 h 426"/>
                    <a:gd name="T20" fmla="*/ 0 w 498"/>
                    <a:gd name="T21" fmla="*/ 0 h 426"/>
                    <a:gd name="T22" fmla="*/ 0 w 498"/>
                    <a:gd name="T23" fmla="*/ 0 h 426"/>
                    <a:gd name="T24" fmla="*/ 0 w 498"/>
                    <a:gd name="T25" fmla="*/ 0 h 426"/>
                    <a:gd name="T26" fmla="*/ 0 w 498"/>
                    <a:gd name="T27" fmla="*/ 0 h 426"/>
                    <a:gd name="T28" fmla="*/ 0 w 498"/>
                    <a:gd name="T29" fmla="*/ 0 h 426"/>
                    <a:gd name="T30" fmla="*/ 0 w 498"/>
                    <a:gd name="T31" fmla="*/ 0 h 426"/>
                    <a:gd name="T32" fmla="*/ 0 w 498"/>
                    <a:gd name="T33" fmla="*/ 0 h 426"/>
                    <a:gd name="T34" fmla="*/ 0 w 498"/>
                    <a:gd name="T35" fmla="*/ 0 h 426"/>
                    <a:gd name="T36" fmla="*/ 0 w 498"/>
                    <a:gd name="T37" fmla="*/ 0 h 426"/>
                    <a:gd name="T38" fmla="*/ 0 w 498"/>
                    <a:gd name="T39" fmla="*/ 0 h 426"/>
                    <a:gd name="T40" fmla="*/ 0 w 498"/>
                    <a:gd name="T41" fmla="*/ 0 h 426"/>
                    <a:gd name="T42" fmla="*/ 0 w 498"/>
                    <a:gd name="T43" fmla="*/ 0 h 426"/>
                    <a:gd name="T44" fmla="*/ 0 w 498"/>
                    <a:gd name="T45" fmla="*/ 0 h 426"/>
                    <a:gd name="T46" fmla="*/ 0 w 498"/>
                    <a:gd name="T47" fmla="*/ 0 h 426"/>
                    <a:gd name="T48" fmla="*/ 0 w 498"/>
                    <a:gd name="T49" fmla="*/ 0 h 426"/>
                    <a:gd name="T50" fmla="*/ 0 w 498"/>
                    <a:gd name="T51" fmla="*/ 0 h 426"/>
                    <a:gd name="T52" fmla="*/ 0 w 498"/>
                    <a:gd name="T53" fmla="*/ 0 h 426"/>
                    <a:gd name="T54" fmla="*/ 0 w 498"/>
                    <a:gd name="T55" fmla="*/ 0 h 426"/>
                    <a:gd name="T56" fmla="*/ 0 w 498"/>
                    <a:gd name="T57" fmla="*/ 0 h 426"/>
                    <a:gd name="T58" fmla="*/ 0 w 498"/>
                    <a:gd name="T59" fmla="*/ 0 h 426"/>
                    <a:gd name="T60" fmla="*/ 0 w 498"/>
                    <a:gd name="T61" fmla="*/ 0 h 426"/>
                    <a:gd name="T62" fmla="*/ 0 w 498"/>
                    <a:gd name="T63" fmla="*/ 0 h 426"/>
                    <a:gd name="T64" fmla="*/ 0 w 498"/>
                    <a:gd name="T65" fmla="*/ 0 h 426"/>
                    <a:gd name="T66" fmla="*/ 0 w 498"/>
                    <a:gd name="T67" fmla="*/ 0 h 426"/>
                    <a:gd name="T68" fmla="*/ 0 w 498"/>
                    <a:gd name="T69" fmla="*/ 0 h 426"/>
                    <a:gd name="T70" fmla="*/ 0 w 498"/>
                    <a:gd name="T71" fmla="*/ 0 h 426"/>
                    <a:gd name="T72" fmla="*/ 0 w 498"/>
                    <a:gd name="T73" fmla="*/ 0 h 426"/>
                    <a:gd name="T74" fmla="*/ 0 w 498"/>
                    <a:gd name="T75" fmla="*/ 0 h 426"/>
                    <a:gd name="T76" fmla="*/ 0 w 498"/>
                    <a:gd name="T77" fmla="*/ 0 h 426"/>
                    <a:gd name="T78" fmla="*/ 0 w 498"/>
                    <a:gd name="T79" fmla="*/ 0 h 426"/>
                    <a:gd name="T80" fmla="*/ 0 w 498"/>
                    <a:gd name="T81" fmla="*/ 0 h 426"/>
                    <a:gd name="T82" fmla="*/ 0 w 498"/>
                    <a:gd name="T83" fmla="*/ 0 h 426"/>
                    <a:gd name="T84" fmla="*/ 0 w 498"/>
                    <a:gd name="T85" fmla="*/ 0 h 426"/>
                    <a:gd name="T86" fmla="*/ 0 w 498"/>
                    <a:gd name="T87" fmla="*/ 0 h 426"/>
                    <a:gd name="T88" fmla="*/ 0 w 498"/>
                    <a:gd name="T89" fmla="*/ 0 h 426"/>
                    <a:gd name="T90" fmla="*/ 0 w 498"/>
                    <a:gd name="T91" fmla="*/ 0 h 426"/>
                    <a:gd name="T92" fmla="*/ 0 w 498"/>
                    <a:gd name="T93" fmla="*/ 0 h 426"/>
                    <a:gd name="T94" fmla="*/ 0 w 498"/>
                    <a:gd name="T95" fmla="*/ 0 h 426"/>
                    <a:gd name="T96" fmla="*/ 0 w 498"/>
                    <a:gd name="T97" fmla="*/ 0 h 426"/>
                    <a:gd name="T98" fmla="*/ 0 w 498"/>
                    <a:gd name="T99" fmla="*/ 0 h 426"/>
                    <a:gd name="T100" fmla="*/ 0 w 498"/>
                    <a:gd name="T101" fmla="*/ 0 h 426"/>
                    <a:gd name="T102" fmla="*/ 0 w 498"/>
                    <a:gd name="T103" fmla="*/ 0 h 426"/>
                    <a:gd name="T104" fmla="*/ 0 w 498"/>
                    <a:gd name="T105" fmla="*/ 0 h 426"/>
                    <a:gd name="T106" fmla="*/ 0 w 498"/>
                    <a:gd name="T107" fmla="*/ 0 h 426"/>
                    <a:gd name="T108" fmla="*/ 0 w 498"/>
                    <a:gd name="T109" fmla="*/ 0 h 426"/>
                    <a:gd name="T110" fmla="*/ 0 w 498"/>
                    <a:gd name="T111" fmla="*/ 0 h 426"/>
                    <a:gd name="T112" fmla="*/ 0 w 498"/>
                    <a:gd name="T113" fmla="*/ 0 h 426"/>
                    <a:gd name="T114" fmla="*/ 0 w 498"/>
                    <a:gd name="T115" fmla="*/ 0 h 42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98"/>
                    <a:gd name="T175" fmla="*/ 0 h 426"/>
                    <a:gd name="T176" fmla="*/ 498 w 498"/>
                    <a:gd name="T177" fmla="*/ 426 h 42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98" h="426">
                      <a:moveTo>
                        <a:pt x="170" y="390"/>
                      </a:moveTo>
                      <a:lnTo>
                        <a:pt x="150" y="380"/>
                      </a:lnTo>
                      <a:lnTo>
                        <a:pt x="133" y="371"/>
                      </a:lnTo>
                      <a:lnTo>
                        <a:pt x="115" y="361"/>
                      </a:lnTo>
                      <a:lnTo>
                        <a:pt x="100" y="351"/>
                      </a:lnTo>
                      <a:lnTo>
                        <a:pt x="85" y="339"/>
                      </a:lnTo>
                      <a:lnTo>
                        <a:pt x="72" y="329"/>
                      </a:lnTo>
                      <a:lnTo>
                        <a:pt x="61" y="317"/>
                      </a:lnTo>
                      <a:lnTo>
                        <a:pt x="50" y="306"/>
                      </a:lnTo>
                      <a:lnTo>
                        <a:pt x="40" y="293"/>
                      </a:lnTo>
                      <a:lnTo>
                        <a:pt x="32" y="282"/>
                      </a:lnTo>
                      <a:lnTo>
                        <a:pt x="24" y="270"/>
                      </a:lnTo>
                      <a:lnTo>
                        <a:pt x="18" y="257"/>
                      </a:lnTo>
                      <a:lnTo>
                        <a:pt x="13" y="246"/>
                      </a:lnTo>
                      <a:lnTo>
                        <a:pt x="8" y="234"/>
                      </a:lnTo>
                      <a:lnTo>
                        <a:pt x="5" y="222"/>
                      </a:lnTo>
                      <a:lnTo>
                        <a:pt x="2" y="209"/>
                      </a:lnTo>
                      <a:lnTo>
                        <a:pt x="0" y="196"/>
                      </a:lnTo>
                      <a:lnTo>
                        <a:pt x="0" y="184"/>
                      </a:lnTo>
                      <a:lnTo>
                        <a:pt x="1" y="171"/>
                      </a:lnTo>
                      <a:lnTo>
                        <a:pt x="2" y="158"/>
                      </a:lnTo>
                      <a:lnTo>
                        <a:pt x="6" y="145"/>
                      </a:lnTo>
                      <a:lnTo>
                        <a:pt x="10" y="132"/>
                      </a:lnTo>
                      <a:lnTo>
                        <a:pt x="14" y="119"/>
                      </a:lnTo>
                      <a:lnTo>
                        <a:pt x="20" y="106"/>
                      </a:lnTo>
                      <a:lnTo>
                        <a:pt x="25" y="96"/>
                      </a:lnTo>
                      <a:lnTo>
                        <a:pt x="30" y="86"/>
                      </a:lnTo>
                      <a:lnTo>
                        <a:pt x="35" y="78"/>
                      </a:lnTo>
                      <a:lnTo>
                        <a:pt x="41" y="70"/>
                      </a:lnTo>
                      <a:lnTo>
                        <a:pt x="48" y="62"/>
                      </a:lnTo>
                      <a:lnTo>
                        <a:pt x="54" y="55"/>
                      </a:lnTo>
                      <a:lnTo>
                        <a:pt x="61" y="48"/>
                      </a:lnTo>
                      <a:lnTo>
                        <a:pt x="68" y="41"/>
                      </a:lnTo>
                      <a:lnTo>
                        <a:pt x="75" y="36"/>
                      </a:lnTo>
                      <a:lnTo>
                        <a:pt x="83" y="30"/>
                      </a:lnTo>
                      <a:lnTo>
                        <a:pt x="92" y="25"/>
                      </a:lnTo>
                      <a:lnTo>
                        <a:pt x="101" y="21"/>
                      </a:lnTo>
                      <a:lnTo>
                        <a:pt x="109" y="16"/>
                      </a:lnTo>
                      <a:lnTo>
                        <a:pt x="119" y="12"/>
                      </a:lnTo>
                      <a:lnTo>
                        <a:pt x="129" y="9"/>
                      </a:lnTo>
                      <a:lnTo>
                        <a:pt x="139" y="6"/>
                      </a:lnTo>
                      <a:lnTo>
                        <a:pt x="149" y="3"/>
                      </a:lnTo>
                      <a:lnTo>
                        <a:pt x="160" y="2"/>
                      </a:lnTo>
                      <a:lnTo>
                        <a:pt x="171" y="0"/>
                      </a:lnTo>
                      <a:lnTo>
                        <a:pt x="182" y="0"/>
                      </a:lnTo>
                      <a:lnTo>
                        <a:pt x="193" y="0"/>
                      </a:lnTo>
                      <a:lnTo>
                        <a:pt x="204" y="0"/>
                      </a:lnTo>
                      <a:lnTo>
                        <a:pt x="217" y="1"/>
                      </a:lnTo>
                      <a:lnTo>
                        <a:pt x="228" y="3"/>
                      </a:lnTo>
                      <a:lnTo>
                        <a:pt x="253" y="7"/>
                      </a:lnTo>
                      <a:lnTo>
                        <a:pt x="278" y="15"/>
                      </a:lnTo>
                      <a:lnTo>
                        <a:pt x="305" y="25"/>
                      </a:lnTo>
                      <a:lnTo>
                        <a:pt x="331" y="36"/>
                      </a:lnTo>
                      <a:lnTo>
                        <a:pt x="358" y="49"/>
                      </a:lnTo>
                      <a:lnTo>
                        <a:pt x="383" y="64"/>
                      </a:lnTo>
                      <a:lnTo>
                        <a:pt x="394" y="71"/>
                      </a:lnTo>
                      <a:lnTo>
                        <a:pt x="404" y="79"/>
                      </a:lnTo>
                      <a:lnTo>
                        <a:pt x="415" y="87"/>
                      </a:lnTo>
                      <a:lnTo>
                        <a:pt x="425" y="96"/>
                      </a:lnTo>
                      <a:lnTo>
                        <a:pt x="434" y="104"/>
                      </a:lnTo>
                      <a:lnTo>
                        <a:pt x="442" y="112"/>
                      </a:lnTo>
                      <a:lnTo>
                        <a:pt x="450" y="121"/>
                      </a:lnTo>
                      <a:lnTo>
                        <a:pt x="458" y="130"/>
                      </a:lnTo>
                      <a:lnTo>
                        <a:pt x="465" y="140"/>
                      </a:lnTo>
                      <a:lnTo>
                        <a:pt x="471" y="149"/>
                      </a:lnTo>
                      <a:lnTo>
                        <a:pt x="476" y="159"/>
                      </a:lnTo>
                      <a:lnTo>
                        <a:pt x="481" y="169"/>
                      </a:lnTo>
                      <a:lnTo>
                        <a:pt x="485" y="179"/>
                      </a:lnTo>
                      <a:lnTo>
                        <a:pt x="488" y="187"/>
                      </a:lnTo>
                      <a:lnTo>
                        <a:pt x="491" y="196"/>
                      </a:lnTo>
                      <a:lnTo>
                        <a:pt x="493" y="205"/>
                      </a:lnTo>
                      <a:lnTo>
                        <a:pt x="495" y="214"/>
                      </a:lnTo>
                      <a:lnTo>
                        <a:pt x="497" y="224"/>
                      </a:lnTo>
                      <a:lnTo>
                        <a:pt x="498" y="233"/>
                      </a:lnTo>
                      <a:lnTo>
                        <a:pt x="498" y="242"/>
                      </a:lnTo>
                      <a:lnTo>
                        <a:pt x="498" y="251"/>
                      </a:lnTo>
                      <a:lnTo>
                        <a:pt x="497" y="262"/>
                      </a:lnTo>
                      <a:lnTo>
                        <a:pt x="494" y="271"/>
                      </a:lnTo>
                      <a:lnTo>
                        <a:pt x="492" y="280"/>
                      </a:lnTo>
                      <a:lnTo>
                        <a:pt x="486" y="299"/>
                      </a:lnTo>
                      <a:lnTo>
                        <a:pt x="479" y="319"/>
                      </a:lnTo>
                      <a:lnTo>
                        <a:pt x="469" y="337"/>
                      </a:lnTo>
                      <a:lnTo>
                        <a:pt x="458" y="355"/>
                      </a:lnTo>
                      <a:lnTo>
                        <a:pt x="451" y="363"/>
                      </a:lnTo>
                      <a:lnTo>
                        <a:pt x="445" y="370"/>
                      </a:lnTo>
                      <a:lnTo>
                        <a:pt x="439" y="377"/>
                      </a:lnTo>
                      <a:lnTo>
                        <a:pt x="432" y="384"/>
                      </a:lnTo>
                      <a:lnTo>
                        <a:pt x="425" y="390"/>
                      </a:lnTo>
                      <a:lnTo>
                        <a:pt x="418" y="395"/>
                      </a:lnTo>
                      <a:lnTo>
                        <a:pt x="409" y="400"/>
                      </a:lnTo>
                      <a:lnTo>
                        <a:pt x="401" y="404"/>
                      </a:lnTo>
                      <a:lnTo>
                        <a:pt x="393" y="408"/>
                      </a:lnTo>
                      <a:lnTo>
                        <a:pt x="384" y="412"/>
                      </a:lnTo>
                      <a:lnTo>
                        <a:pt x="376" y="415"/>
                      </a:lnTo>
                      <a:lnTo>
                        <a:pt x="365" y="418"/>
                      </a:lnTo>
                      <a:lnTo>
                        <a:pt x="355" y="420"/>
                      </a:lnTo>
                      <a:lnTo>
                        <a:pt x="344" y="422"/>
                      </a:lnTo>
                      <a:lnTo>
                        <a:pt x="333" y="425"/>
                      </a:lnTo>
                      <a:lnTo>
                        <a:pt x="321" y="425"/>
                      </a:lnTo>
                      <a:lnTo>
                        <a:pt x="309" y="426"/>
                      </a:lnTo>
                      <a:lnTo>
                        <a:pt x="298" y="425"/>
                      </a:lnTo>
                      <a:lnTo>
                        <a:pt x="285" y="425"/>
                      </a:lnTo>
                      <a:lnTo>
                        <a:pt x="273" y="422"/>
                      </a:lnTo>
                      <a:lnTo>
                        <a:pt x="261" y="420"/>
                      </a:lnTo>
                      <a:lnTo>
                        <a:pt x="248" y="418"/>
                      </a:lnTo>
                      <a:lnTo>
                        <a:pt x="236" y="414"/>
                      </a:lnTo>
                      <a:lnTo>
                        <a:pt x="223" y="411"/>
                      </a:lnTo>
                      <a:lnTo>
                        <a:pt x="196" y="402"/>
                      </a:lnTo>
                      <a:lnTo>
                        <a:pt x="170" y="390"/>
                      </a:lnTo>
                      <a:close/>
                      <a:moveTo>
                        <a:pt x="202" y="313"/>
                      </a:moveTo>
                      <a:lnTo>
                        <a:pt x="221" y="321"/>
                      </a:lnTo>
                      <a:lnTo>
                        <a:pt x="238" y="328"/>
                      </a:lnTo>
                      <a:lnTo>
                        <a:pt x="256" y="333"/>
                      </a:lnTo>
                      <a:lnTo>
                        <a:pt x="272" y="337"/>
                      </a:lnTo>
                      <a:lnTo>
                        <a:pt x="288" y="339"/>
                      </a:lnTo>
                      <a:lnTo>
                        <a:pt x="303" y="340"/>
                      </a:lnTo>
                      <a:lnTo>
                        <a:pt x="317" y="339"/>
                      </a:lnTo>
                      <a:lnTo>
                        <a:pt x="330" y="337"/>
                      </a:lnTo>
                      <a:lnTo>
                        <a:pt x="343" y="334"/>
                      </a:lnTo>
                      <a:lnTo>
                        <a:pt x="354" y="330"/>
                      </a:lnTo>
                      <a:lnTo>
                        <a:pt x="364" y="325"/>
                      </a:lnTo>
                      <a:lnTo>
                        <a:pt x="375" y="318"/>
                      </a:lnTo>
                      <a:lnTo>
                        <a:pt x="383" y="311"/>
                      </a:lnTo>
                      <a:lnTo>
                        <a:pt x="390" y="303"/>
                      </a:lnTo>
                      <a:lnTo>
                        <a:pt x="397" y="293"/>
                      </a:lnTo>
                      <a:lnTo>
                        <a:pt x="402" y="283"/>
                      </a:lnTo>
                      <a:lnTo>
                        <a:pt x="406" y="273"/>
                      </a:lnTo>
                      <a:lnTo>
                        <a:pt x="409" y="262"/>
                      </a:lnTo>
                      <a:lnTo>
                        <a:pt x="411" y="250"/>
                      </a:lnTo>
                      <a:lnTo>
                        <a:pt x="411" y="239"/>
                      </a:lnTo>
                      <a:lnTo>
                        <a:pt x="409" y="228"/>
                      </a:lnTo>
                      <a:lnTo>
                        <a:pt x="407" y="216"/>
                      </a:lnTo>
                      <a:lnTo>
                        <a:pt x="403" y="205"/>
                      </a:lnTo>
                      <a:lnTo>
                        <a:pt x="397" y="194"/>
                      </a:lnTo>
                      <a:lnTo>
                        <a:pt x="391" y="183"/>
                      </a:lnTo>
                      <a:lnTo>
                        <a:pt x="382" y="171"/>
                      </a:lnTo>
                      <a:lnTo>
                        <a:pt x="371" y="161"/>
                      </a:lnTo>
                      <a:lnTo>
                        <a:pt x="359" y="150"/>
                      </a:lnTo>
                      <a:lnTo>
                        <a:pt x="346" y="140"/>
                      </a:lnTo>
                      <a:lnTo>
                        <a:pt x="330" y="130"/>
                      </a:lnTo>
                      <a:lnTo>
                        <a:pt x="313" y="120"/>
                      </a:lnTo>
                      <a:lnTo>
                        <a:pt x="295" y="111"/>
                      </a:lnTo>
                      <a:lnTo>
                        <a:pt x="275" y="103"/>
                      </a:lnTo>
                      <a:lnTo>
                        <a:pt x="258" y="96"/>
                      </a:lnTo>
                      <a:lnTo>
                        <a:pt x="240" y="90"/>
                      </a:lnTo>
                      <a:lnTo>
                        <a:pt x="224" y="86"/>
                      </a:lnTo>
                      <a:lnTo>
                        <a:pt x="208" y="84"/>
                      </a:lnTo>
                      <a:lnTo>
                        <a:pt x="194" y="83"/>
                      </a:lnTo>
                      <a:lnTo>
                        <a:pt x="180" y="83"/>
                      </a:lnTo>
                      <a:lnTo>
                        <a:pt x="167" y="85"/>
                      </a:lnTo>
                      <a:lnTo>
                        <a:pt x="155" y="88"/>
                      </a:lnTo>
                      <a:lnTo>
                        <a:pt x="144" y="93"/>
                      </a:lnTo>
                      <a:lnTo>
                        <a:pt x="134" y="99"/>
                      </a:lnTo>
                      <a:lnTo>
                        <a:pt x="124" y="105"/>
                      </a:lnTo>
                      <a:lnTo>
                        <a:pt x="116" y="112"/>
                      </a:lnTo>
                      <a:lnTo>
                        <a:pt x="109" y="120"/>
                      </a:lnTo>
                      <a:lnTo>
                        <a:pt x="102" y="130"/>
                      </a:lnTo>
                      <a:lnTo>
                        <a:pt x="97" y="141"/>
                      </a:lnTo>
                      <a:lnTo>
                        <a:pt x="92" y="152"/>
                      </a:lnTo>
                      <a:lnTo>
                        <a:pt x="89" y="163"/>
                      </a:lnTo>
                      <a:lnTo>
                        <a:pt x="88" y="174"/>
                      </a:lnTo>
                      <a:lnTo>
                        <a:pt x="87" y="186"/>
                      </a:lnTo>
                      <a:lnTo>
                        <a:pt x="88" y="197"/>
                      </a:lnTo>
                      <a:lnTo>
                        <a:pt x="91" y="208"/>
                      </a:lnTo>
                      <a:lnTo>
                        <a:pt x="95" y="220"/>
                      </a:lnTo>
                      <a:lnTo>
                        <a:pt x="100" y="231"/>
                      </a:lnTo>
                      <a:lnTo>
                        <a:pt x="107" y="242"/>
                      </a:lnTo>
                      <a:lnTo>
                        <a:pt x="115" y="253"/>
                      </a:lnTo>
                      <a:lnTo>
                        <a:pt x="125" y="264"/>
                      </a:lnTo>
                      <a:lnTo>
                        <a:pt x="138" y="274"/>
                      </a:lnTo>
                      <a:lnTo>
                        <a:pt x="151" y="284"/>
                      </a:lnTo>
                      <a:lnTo>
                        <a:pt x="166" y="294"/>
                      </a:lnTo>
                      <a:lnTo>
                        <a:pt x="183" y="304"/>
                      </a:lnTo>
                      <a:lnTo>
                        <a:pt x="202" y="313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" name="Freeform 214"/>
                <p:cNvSpPr>
                  <a:spLocks/>
                </p:cNvSpPr>
                <p:nvPr/>
              </p:nvSpPr>
              <p:spPr bwMode="auto">
                <a:xfrm>
                  <a:off x="114" y="215"/>
                  <a:ext cx="23" cy="21"/>
                </a:xfrm>
                <a:custGeom>
                  <a:avLst/>
                  <a:gdLst>
                    <a:gd name="T0" fmla="*/ 0 w 583"/>
                    <a:gd name="T1" fmla="*/ 0 h 512"/>
                    <a:gd name="T2" fmla="*/ 0 w 583"/>
                    <a:gd name="T3" fmla="*/ 0 h 512"/>
                    <a:gd name="T4" fmla="*/ 0 w 583"/>
                    <a:gd name="T5" fmla="*/ 0 h 512"/>
                    <a:gd name="T6" fmla="*/ 0 w 583"/>
                    <a:gd name="T7" fmla="*/ 0 h 512"/>
                    <a:gd name="T8" fmla="*/ 0 w 583"/>
                    <a:gd name="T9" fmla="*/ 0 h 512"/>
                    <a:gd name="T10" fmla="*/ 0 w 583"/>
                    <a:gd name="T11" fmla="*/ 0 h 512"/>
                    <a:gd name="T12" fmla="*/ 0 w 583"/>
                    <a:gd name="T13" fmla="*/ 0 h 512"/>
                    <a:gd name="T14" fmla="*/ 0 w 583"/>
                    <a:gd name="T15" fmla="*/ 0 h 512"/>
                    <a:gd name="T16" fmla="*/ 0 w 583"/>
                    <a:gd name="T17" fmla="*/ 0 h 5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3"/>
                    <a:gd name="T28" fmla="*/ 0 h 512"/>
                    <a:gd name="T29" fmla="*/ 583 w 583"/>
                    <a:gd name="T30" fmla="*/ 512 h 5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3" h="512">
                      <a:moveTo>
                        <a:pt x="471" y="440"/>
                      </a:moveTo>
                      <a:lnTo>
                        <a:pt x="433" y="512"/>
                      </a:lnTo>
                      <a:lnTo>
                        <a:pt x="0" y="283"/>
                      </a:lnTo>
                      <a:lnTo>
                        <a:pt x="151" y="0"/>
                      </a:lnTo>
                      <a:lnTo>
                        <a:pt x="583" y="229"/>
                      </a:lnTo>
                      <a:lnTo>
                        <a:pt x="545" y="300"/>
                      </a:lnTo>
                      <a:lnTo>
                        <a:pt x="186" y="109"/>
                      </a:lnTo>
                      <a:lnTo>
                        <a:pt x="111" y="250"/>
                      </a:lnTo>
                      <a:lnTo>
                        <a:pt x="471" y="440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" name="Freeform 215"/>
                <p:cNvSpPr>
                  <a:spLocks noEditPoints="1"/>
                </p:cNvSpPr>
                <p:nvPr/>
              </p:nvSpPr>
              <p:spPr bwMode="auto">
                <a:xfrm>
                  <a:off x="125" y="201"/>
                  <a:ext cx="19" cy="18"/>
                </a:xfrm>
                <a:custGeom>
                  <a:avLst/>
                  <a:gdLst>
                    <a:gd name="T0" fmla="*/ 0 w 488"/>
                    <a:gd name="T1" fmla="*/ 0 h 442"/>
                    <a:gd name="T2" fmla="*/ 0 w 488"/>
                    <a:gd name="T3" fmla="*/ 0 h 442"/>
                    <a:gd name="T4" fmla="*/ 0 w 488"/>
                    <a:gd name="T5" fmla="*/ 0 h 442"/>
                    <a:gd name="T6" fmla="*/ 0 w 488"/>
                    <a:gd name="T7" fmla="*/ 0 h 442"/>
                    <a:gd name="T8" fmla="*/ 0 w 488"/>
                    <a:gd name="T9" fmla="*/ 0 h 442"/>
                    <a:gd name="T10" fmla="*/ 0 w 488"/>
                    <a:gd name="T11" fmla="*/ 0 h 442"/>
                    <a:gd name="T12" fmla="*/ 0 w 488"/>
                    <a:gd name="T13" fmla="*/ 0 h 442"/>
                    <a:gd name="T14" fmla="*/ 0 w 488"/>
                    <a:gd name="T15" fmla="*/ 0 h 442"/>
                    <a:gd name="T16" fmla="*/ 0 w 488"/>
                    <a:gd name="T17" fmla="*/ 0 h 442"/>
                    <a:gd name="T18" fmla="*/ 0 w 488"/>
                    <a:gd name="T19" fmla="*/ 0 h 442"/>
                    <a:gd name="T20" fmla="*/ 0 w 488"/>
                    <a:gd name="T21" fmla="*/ 0 h 442"/>
                    <a:gd name="T22" fmla="*/ 0 w 488"/>
                    <a:gd name="T23" fmla="*/ 0 h 442"/>
                    <a:gd name="T24" fmla="*/ 0 w 488"/>
                    <a:gd name="T25" fmla="*/ 0 h 442"/>
                    <a:gd name="T26" fmla="*/ 0 w 488"/>
                    <a:gd name="T27" fmla="*/ 0 h 442"/>
                    <a:gd name="T28" fmla="*/ 0 w 488"/>
                    <a:gd name="T29" fmla="*/ 0 h 442"/>
                    <a:gd name="T30" fmla="*/ 0 w 488"/>
                    <a:gd name="T31" fmla="*/ 0 h 442"/>
                    <a:gd name="T32" fmla="*/ 0 w 488"/>
                    <a:gd name="T33" fmla="*/ 0 h 442"/>
                    <a:gd name="T34" fmla="*/ 0 w 488"/>
                    <a:gd name="T35" fmla="*/ 0 h 442"/>
                    <a:gd name="T36" fmla="*/ 0 w 488"/>
                    <a:gd name="T37" fmla="*/ 0 h 442"/>
                    <a:gd name="T38" fmla="*/ 0 w 488"/>
                    <a:gd name="T39" fmla="*/ 0 h 442"/>
                    <a:gd name="T40" fmla="*/ 0 w 488"/>
                    <a:gd name="T41" fmla="*/ 0 h 442"/>
                    <a:gd name="T42" fmla="*/ 0 w 488"/>
                    <a:gd name="T43" fmla="*/ 0 h 442"/>
                    <a:gd name="T44" fmla="*/ 0 w 488"/>
                    <a:gd name="T45" fmla="*/ 0 h 442"/>
                    <a:gd name="T46" fmla="*/ 0 w 488"/>
                    <a:gd name="T47" fmla="*/ 0 h 442"/>
                    <a:gd name="T48" fmla="*/ 0 w 488"/>
                    <a:gd name="T49" fmla="*/ 0 h 442"/>
                    <a:gd name="T50" fmla="*/ 0 w 488"/>
                    <a:gd name="T51" fmla="*/ 0 h 442"/>
                    <a:gd name="T52" fmla="*/ 0 w 488"/>
                    <a:gd name="T53" fmla="*/ 0 h 442"/>
                    <a:gd name="T54" fmla="*/ 0 w 488"/>
                    <a:gd name="T55" fmla="*/ 0 h 442"/>
                    <a:gd name="T56" fmla="*/ 0 w 488"/>
                    <a:gd name="T57" fmla="*/ 0 h 442"/>
                    <a:gd name="T58" fmla="*/ 0 w 488"/>
                    <a:gd name="T59" fmla="*/ 0 h 442"/>
                    <a:gd name="T60" fmla="*/ 0 w 488"/>
                    <a:gd name="T61" fmla="*/ 0 h 442"/>
                    <a:gd name="T62" fmla="*/ 0 w 488"/>
                    <a:gd name="T63" fmla="*/ 0 h 442"/>
                    <a:gd name="T64" fmla="*/ 0 w 488"/>
                    <a:gd name="T65" fmla="*/ 0 h 442"/>
                    <a:gd name="T66" fmla="*/ 0 w 488"/>
                    <a:gd name="T67" fmla="*/ 0 h 442"/>
                    <a:gd name="T68" fmla="*/ 0 w 488"/>
                    <a:gd name="T69" fmla="*/ 0 h 442"/>
                    <a:gd name="T70" fmla="*/ 0 w 488"/>
                    <a:gd name="T71" fmla="*/ 0 h 442"/>
                    <a:gd name="T72" fmla="*/ 0 w 488"/>
                    <a:gd name="T73" fmla="*/ 0 h 442"/>
                    <a:gd name="T74" fmla="*/ 0 w 488"/>
                    <a:gd name="T75" fmla="*/ 0 h 442"/>
                    <a:gd name="T76" fmla="*/ 0 w 488"/>
                    <a:gd name="T77" fmla="*/ 0 h 442"/>
                    <a:gd name="T78" fmla="*/ 0 w 488"/>
                    <a:gd name="T79" fmla="*/ 0 h 442"/>
                    <a:gd name="T80" fmla="*/ 0 w 488"/>
                    <a:gd name="T81" fmla="*/ 0 h 442"/>
                    <a:gd name="T82" fmla="*/ 0 w 488"/>
                    <a:gd name="T83" fmla="*/ 0 h 442"/>
                    <a:gd name="T84" fmla="*/ 0 w 488"/>
                    <a:gd name="T85" fmla="*/ 0 h 442"/>
                    <a:gd name="T86" fmla="*/ 0 w 488"/>
                    <a:gd name="T87" fmla="*/ 0 h 442"/>
                    <a:gd name="T88" fmla="*/ 0 w 488"/>
                    <a:gd name="T89" fmla="*/ 0 h 442"/>
                    <a:gd name="T90" fmla="*/ 0 w 488"/>
                    <a:gd name="T91" fmla="*/ 0 h 442"/>
                    <a:gd name="T92" fmla="*/ 0 w 488"/>
                    <a:gd name="T93" fmla="*/ 0 h 442"/>
                    <a:gd name="T94" fmla="*/ 0 w 488"/>
                    <a:gd name="T95" fmla="*/ 0 h 442"/>
                    <a:gd name="T96" fmla="*/ 0 w 488"/>
                    <a:gd name="T97" fmla="*/ 0 h 442"/>
                    <a:gd name="T98" fmla="*/ 0 w 488"/>
                    <a:gd name="T99" fmla="*/ 0 h 442"/>
                    <a:gd name="T100" fmla="*/ 0 w 488"/>
                    <a:gd name="T101" fmla="*/ 0 h 442"/>
                    <a:gd name="T102" fmla="*/ 0 w 488"/>
                    <a:gd name="T103" fmla="*/ 0 h 442"/>
                    <a:gd name="T104" fmla="*/ 0 w 488"/>
                    <a:gd name="T105" fmla="*/ 0 h 442"/>
                    <a:gd name="T106" fmla="*/ 0 w 488"/>
                    <a:gd name="T107" fmla="*/ 0 h 442"/>
                    <a:gd name="T108" fmla="*/ 0 w 488"/>
                    <a:gd name="T109" fmla="*/ 0 h 442"/>
                    <a:gd name="T110" fmla="*/ 0 w 488"/>
                    <a:gd name="T111" fmla="*/ 0 h 442"/>
                    <a:gd name="T112" fmla="*/ 0 w 488"/>
                    <a:gd name="T113" fmla="*/ 0 h 442"/>
                    <a:gd name="T114" fmla="*/ 0 w 488"/>
                    <a:gd name="T115" fmla="*/ 0 h 44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88"/>
                    <a:gd name="T175" fmla="*/ 0 h 442"/>
                    <a:gd name="T176" fmla="*/ 488 w 488"/>
                    <a:gd name="T177" fmla="*/ 442 h 44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88" h="442">
                      <a:moveTo>
                        <a:pt x="140" y="386"/>
                      </a:moveTo>
                      <a:lnTo>
                        <a:pt x="123" y="374"/>
                      </a:lnTo>
                      <a:lnTo>
                        <a:pt x="106" y="362"/>
                      </a:lnTo>
                      <a:lnTo>
                        <a:pt x="91" y="350"/>
                      </a:lnTo>
                      <a:lnTo>
                        <a:pt x="77" y="337"/>
                      </a:lnTo>
                      <a:lnTo>
                        <a:pt x="64" y="324"/>
                      </a:lnTo>
                      <a:lnTo>
                        <a:pt x="53" y="312"/>
                      </a:lnTo>
                      <a:lnTo>
                        <a:pt x="43" y="299"/>
                      </a:lnTo>
                      <a:lnTo>
                        <a:pt x="34" y="286"/>
                      </a:lnTo>
                      <a:lnTo>
                        <a:pt x="25" y="273"/>
                      </a:lnTo>
                      <a:lnTo>
                        <a:pt x="19" y="260"/>
                      </a:lnTo>
                      <a:lnTo>
                        <a:pt x="13" y="246"/>
                      </a:lnTo>
                      <a:lnTo>
                        <a:pt x="8" y="234"/>
                      </a:lnTo>
                      <a:lnTo>
                        <a:pt x="5" y="221"/>
                      </a:lnTo>
                      <a:lnTo>
                        <a:pt x="2" y="208"/>
                      </a:lnTo>
                      <a:lnTo>
                        <a:pt x="0" y="196"/>
                      </a:lnTo>
                      <a:lnTo>
                        <a:pt x="0" y="183"/>
                      </a:lnTo>
                      <a:lnTo>
                        <a:pt x="0" y="170"/>
                      </a:lnTo>
                      <a:lnTo>
                        <a:pt x="2" y="158"/>
                      </a:lnTo>
                      <a:lnTo>
                        <a:pt x="4" y="146"/>
                      </a:lnTo>
                      <a:lnTo>
                        <a:pt x="7" y="134"/>
                      </a:lnTo>
                      <a:lnTo>
                        <a:pt x="12" y="120"/>
                      </a:lnTo>
                      <a:lnTo>
                        <a:pt x="17" y="108"/>
                      </a:lnTo>
                      <a:lnTo>
                        <a:pt x="23" y="96"/>
                      </a:lnTo>
                      <a:lnTo>
                        <a:pt x="32" y="83"/>
                      </a:lnTo>
                      <a:lnTo>
                        <a:pt x="38" y="74"/>
                      </a:lnTo>
                      <a:lnTo>
                        <a:pt x="44" y="66"/>
                      </a:lnTo>
                      <a:lnTo>
                        <a:pt x="50" y="59"/>
                      </a:lnTo>
                      <a:lnTo>
                        <a:pt x="57" y="52"/>
                      </a:lnTo>
                      <a:lnTo>
                        <a:pt x="64" y="44"/>
                      </a:lnTo>
                      <a:lnTo>
                        <a:pt x="72" y="38"/>
                      </a:lnTo>
                      <a:lnTo>
                        <a:pt x="80" y="32"/>
                      </a:lnTo>
                      <a:lnTo>
                        <a:pt x="88" y="27"/>
                      </a:lnTo>
                      <a:lnTo>
                        <a:pt x="96" y="22"/>
                      </a:lnTo>
                      <a:lnTo>
                        <a:pt x="105" y="18"/>
                      </a:lnTo>
                      <a:lnTo>
                        <a:pt x="114" y="14"/>
                      </a:lnTo>
                      <a:lnTo>
                        <a:pt x="123" y="11"/>
                      </a:lnTo>
                      <a:lnTo>
                        <a:pt x="133" y="7"/>
                      </a:lnTo>
                      <a:lnTo>
                        <a:pt x="142" y="4"/>
                      </a:lnTo>
                      <a:lnTo>
                        <a:pt x="152" y="2"/>
                      </a:lnTo>
                      <a:lnTo>
                        <a:pt x="163" y="1"/>
                      </a:lnTo>
                      <a:lnTo>
                        <a:pt x="174" y="0"/>
                      </a:lnTo>
                      <a:lnTo>
                        <a:pt x="184" y="0"/>
                      </a:lnTo>
                      <a:lnTo>
                        <a:pt x="196" y="0"/>
                      </a:lnTo>
                      <a:lnTo>
                        <a:pt x="207" y="1"/>
                      </a:lnTo>
                      <a:lnTo>
                        <a:pt x="218" y="2"/>
                      </a:lnTo>
                      <a:lnTo>
                        <a:pt x="229" y="4"/>
                      </a:lnTo>
                      <a:lnTo>
                        <a:pt x="241" y="7"/>
                      </a:lnTo>
                      <a:lnTo>
                        <a:pt x="252" y="11"/>
                      </a:lnTo>
                      <a:lnTo>
                        <a:pt x="275" y="19"/>
                      </a:lnTo>
                      <a:lnTo>
                        <a:pt x="300" y="30"/>
                      </a:lnTo>
                      <a:lnTo>
                        <a:pt x="325" y="42"/>
                      </a:lnTo>
                      <a:lnTo>
                        <a:pt x="349" y="58"/>
                      </a:lnTo>
                      <a:lnTo>
                        <a:pt x="374" y="75"/>
                      </a:lnTo>
                      <a:lnTo>
                        <a:pt x="396" y="93"/>
                      </a:lnTo>
                      <a:lnTo>
                        <a:pt x="407" y="102"/>
                      </a:lnTo>
                      <a:lnTo>
                        <a:pt x="416" y="111"/>
                      </a:lnTo>
                      <a:lnTo>
                        <a:pt x="425" y="120"/>
                      </a:lnTo>
                      <a:lnTo>
                        <a:pt x="433" y="129"/>
                      </a:lnTo>
                      <a:lnTo>
                        <a:pt x="442" y="139"/>
                      </a:lnTo>
                      <a:lnTo>
                        <a:pt x="449" y="149"/>
                      </a:lnTo>
                      <a:lnTo>
                        <a:pt x="455" y="159"/>
                      </a:lnTo>
                      <a:lnTo>
                        <a:pt x="461" y="168"/>
                      </a:lnTo>
                      <a:lnTo>
                        <a:pt x="467" y="179"/>
                      </a:lnTo>
                      <a:lnTo>
                        <a:pt x="471" y="190"/>
                      </a:lnTo>
                      <a:lnTo>
                        <a:pt x="475" y="200"/>
                      </a:lnTo>
                      <a:lnTo>
                        <a:pt x="479" y="210"/>
                      </a:lnTo>
                      <a:lnTo>
                        <a:pt x="483" y="220"/>
                      </a:lnTo>
                      <a:lnTo>
                        <a:pt x="485" y="230"/>
                      </a:lnTo>
                      <a:lnTo>
                        <a:pt x="486" y="239"/>
                      </a:lnTo>
                      <a:lnTo>
                        <a:pt x="487" y="248"/>
                      </a:lnTo>
                      <a:lnTo>
                        <a:pt x="488" y="258"/>
                      </a:lnTo>
                      <a:lnTo>
                        <a:pt x="488" y="267"/>
                      </a:lnTo>
                      <a:lnTo>
                        <a:pt x="487" y="276"/>
                      </a:lnTo>
                      <a:lnTo>
                        <a:pt x="486" y="285"/>
                      </a:lnTo>
                      <a:lnTo>
                        <a:pt x="484" y="294"/>
                      </a:lnTo>
                      <a:lnTo>
                        <a:pt x="482" y="304"/>
                      </a:lnTo>
                      <a:lnTo>
                        <a:pt x="478" y="313"/>
                      </a:lnTo>
                      <a:lnTo>
                        <a:pt x="475" y="322"/>
                      </a:lnTo>
                      <a:lnTo>
                        <a:pt x="467" y="341"/>
                      </a:lnTo>
                      <a:lnTo>
                        <a:pt x="456" y="359"/>
                      </a:lnTo>
                      <a:lnTo>
                        <a:pt x="444" y="375"/>
                      </a:lnTo>
                      <a:lnTo>
                        <a:pt x="430" y="391"/>
                      </a:lnTo>
                      <a:lnTo>
                        <a:pt x="423" y="398"/>
                      </a:lnTo>
                      <a:lnTo>
                        <a:pt x="416" y="404"/>
                      </a:lnTo>
                      <a:lnTo>
                        <a:pt x="409" y="410"/>
                      </a:lnTo>
                      <a:lnTo>
                        <a:pt x="401" y="415"/>
                      </a:lnTo>
                      <a:lnTo>
                        <a:pt x="393" y="421"/>
                      </a:lnTo>
                      <a:lnTo>
                        <a:pt x="385" y="425"/>
                      </a:lnTo>
                      <a:lnTo>
                        <a:pt x="376" y="429"/>
                      </a:lnTo>
                      <a:lnTo>
                        <a:pt x="368" y="433"/>
                      </a:lnTo>
                      <a:lnTo>
                        <a:pt x="359" y="435"/>
                      </a:lnTo>
                      <a:lnTo>
                        <a:pt x="349" y="438"/>
                      </a:lnTo>
                      <a:lnTo>
                        <a:pt x="340" y="440"/>
                      </a:lnTo>
                      <a:lnTo>
                        <a:pt x="331" y="441"/>
                      </a:lnTo>
                      <a:lnTo>
                        <a:pt x="320" y="442"/>
                      </a:lnTo>
                      <a:lnTo>
                        <a:pt x="308" y="442"/>
                      </a:lnTo>
                      <a:lnTo>
                        <a:pt x="297" y="442"/>
                      </a:lnTo>
                      <a:lnTo>
                        <a:pt x="285" y="442"/>
                      </a:lnTo>
                      <a:lnTo>
                        <a:pt x="273" y="440"/>
                      </a:lnTo>
                      <a:lnTo>
                        <a:pt x="262" y="438"/>
                      </a:lnTo>
                      <a:lnTo>
                        <a:pt x="250" y="436"/>
                      </a:lnTo>
                      <a:lnTo>
                        <a:pt x="239" y="433"/>
                      </a:lnTo>
                      <a:lnTo>
                        <a:pt x="226" y="429"/>
                      </a:lnTo>
                      <a:lnTo>
                        <a:pt x="214" y="425"/>
                      </a:lnTo>
                      <a:lnTo>
                        <a:pt x="203" y="419"/>
                      </a:lnTo>
                      <a:lnTo>
                        <a:pt x="190" y="414"/>
                      </a:lnTo>
                      <a:lnTo>
                        <a:pt x="166" y="401"/>
                      </a:lnTo>
                      <a:lnTo>
                        <a:pt x="140" y="386"/>
                      </a:lnTo>
                      <a:close/>
                      <a:moveTo>
                        <a:pt x="183" y="314"/>
                      </a:moveTo>
                      <a:lnTo>
                        <a:pt x="201" y="325"/>
                      </a:lnTo>
                      <a:lnTo>
                        <a:pt x="217" y="334"/>
                      </a:lnTo>
                      <a:lnTo>
                        <a:pt x="233" y="342"/>
                      </a:lnTo>
                      <a:lnTo>
                        <a:pt x="249" y="348"/>
                      </a:lnTo>
                      <a:lnTo>
                        <a:pt x="264" y="352"/>
                      </a:lnTo>
                      <a:lnTo>
                        <a:pt x="279" y="355"/>
                      </a:lnTo>
                      <a:lnTo>
                        <a:pt x="293" y="357"/>
                      </a:lnTo>
                      <a:lnTo>
                        <a:pt x="306" y="356"/>
                      </a:lnTo>
                      <a:lnTo>
                        <a:pt x="320" y="355"/>
                      </a:lnTo>
                      <a:lnTo>
                        <a:pt x="331" y="352"/>
                      </a:lnTo>
                      <a:lnTo>
                        <a:pt x="342" y="349"/>
                      </a:lnTo>
                      <a:lnTo>
                        <a:pt x="352" y="344"/>
                      </a:lnTo>
                      <a:lnTo>
                        <a:pt x="363" y="337"/>
                      </a:lnTo>
                      <a:lnTo>
                        <a:pt x="371" y="330"/>
                      </a:lnTo>
                      <a:lnTo>
                        <a:pt x="378" y="322"/>
                      </a:lnTo>
                      <a:lnTo>
                        <a:pt x="385" y="313"/>
                      </a:lnTo>
                      <a:lnTo>
                        <a:pt x="391" y="303"/>
                      </a:lnTo>
                      <a:lnTo>
                        <a:pt x="395" y="292"/>
                      </a:lnTo>
                      <a:lnTo>
                        <a:pt x="398" y="281"/>
                      </a:lnTo>
                      <a:lnTo>
                        <a:pt x="401" y="270"/>
                      </a:lnTo>
                      <a:lnTo>
                        <a:pt x="401" y="259"/>
                      </a:lnTo>
                      <a:lnTo>
                        <a:pt x="400" y="247"/>
                      </a:lnTo>
                      <a:lnTo>
                        <a:pt x="397" y="236"/>
                      </a:lnTo>
                      <a:lnTo>
                        <a:pt x="393" y="224"/>
                      </a:lnTo>
                      <a:lnTo>
                        <a:pt x="388" y="211"/>
                      </a:lnTo>
                      <a:lnTo>
                        <a:pt x="381" y="199"/>
                      </a:lnTo>
                      <a:lnTo>
                        <a:pt x="372" y="187"/>
                      </a:lnTo>
                      <a:lnTo>
                        <a:pt x="362" y="175"/>
                      </a:lnTo>
                      <a:lnTo>
                        <a:pt x="349" y="163"/>
                      </a:lnTo>
                      <a:lnTo>
                        <a:pt x="335" y="151"/>
                      </a:lnTo>
                      <a:lnTo>
                        <a:pt x="320" y="139"/>
                      </a:lnTo>
                      <a:lnTo>
                        <a:pt x="302" y="127"/>
                      </a:lnTo>
                      <a:lnTo>
                        <a:pt x="285" y="116"/>
                      </a:lnTo>
                      <a:lnTo>
                        <a:pt x="268" y="107"/>
                      </a:lnTo>
                      <a:lnTo>
                        <a:pt x="252" y="100"/>
                      </a:lnTo>
                      <a:lnTo>
                        <a:pt x="237" y="94"/>
                      </a:lnTo>
                      <a:lnTo>
                        <a:pt x="221" y="88"/>
                      </a:lnTo>
                      <a:lnTo>
                        <a:pt x="207" y="85"/>
                      </a:lnTo>
                      <a:lnTo>
                        <a:pt x="193" y="84"/>
                      </a:lnTo>
                      <a:lnTo>
                        <a:pt x="180" y="84"/>
                      </a:lnTo>
                      <a:lnTo>
                        <a:pt x="168" y="85"/>
                      </a:lnTo>
                      <a:lnTo>
                        <a:pt x="157" y="88"/>
                      </a:lnTo>
                      <a:lnTo>
                        <a:pt x="145" y="93"/>
                      </a:lnTo>
                      <a:lnTo>
                        <a:pt x="135" y="97"/>
                      </a:lnTo>
                      <a:lnTo>
                        <a:pt x="126" y="103"/>
                      </a:lnTo>
                      <a:lnTo>
                        <a:pt x="118" y="111"/>
                      </a:lnTo>
                      <a:lnTo>
                        <a:pt x="109" y="119"/>
                      </a:lnTo>
                      <a:lnTo>
                        <a:pt x="102" y="129"/>
                      </a:lnTo>
                      <a:lnTo>
                        <a:pt x="96" y="140"/>
                      </a:lnTo>
                      <a:lnTo>
                        <a:pt x="92" y="150"/>
                      </a:lnTo>
                      <a:lnTo>
                        <a:pt x="89" y="161"/>
                      </a:lnTo>
                      <a:lnTo>
                        <a:pt x="87" y="172"/>
                      </a:lnTo>
                      <a:lnTo>
                        <a:pt x="86" y="184"/>
                      </a:lnTo>
                      <a:lnTo>
                        <a:pt x="87" y="195"/>
                      </a:lnTo>
                      <a:lnTo>
                        <a:pt x="89" y="207"/>
                      </a:lnTo>
                      <a:lnTo>
                        <a:pt x="93" y="219"/>
                      </a:lnTo>
                      <a:lnTo>
                        <a:pt x="98" y="231"/>
                      </a:lnTo>
                      <a:lnTo>
                        <a:pt x="105" y="243"/>
                      </a:lnTo>
                      <a:lnTo>
                        <a:pt x="114" y="254"/>
                      </a:lnTo>
                      <a:lnTo>
                        <a:pt x="124" y="267"/>
                      </a:lnTo>
                      <a:lnTo>
                        <a:pt x="136" y="279"/>
                      </a:lnTo>
                      <a:lnTo>
                        <a:pt x="150" y="290"/>
                      </a:lnTo>
                      <a:lnTo>
                        <a:pt x="166" y="303"/>
                      </a:lnTo>
                      <a:lnTo>
                        <a:pt x="183" y="314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" name="Freeform 216"/>
                <p:cNvSpPr>
                  <a:spLocks/>
                </p:cNvSpPr>
                <p:nvPr/>
              </p:nvSpPr>
              <p:spPr bwMode="auto">
                <a:xfrm>
                  <a:off x="133" y="185"/>
                  <a:ext cx="22" cy="23"/>
                </a:xfrm>
                <a:custGeom>
                  <a:avLst/>
                  <a:gdLst>
                    <a:gd name="T0" fmla="*/ 0 w 560"/>
                    <a:gd name="T1" fmla="*/ 0 h 565"/>
                    <a:gd name="T2" fmla="*/ 0 w 560"/>
                    <a:gd name="T3" fmla="*/ 0 h 565"/>
                    <a:gd name="T4" fmla="*/ 0 w 560"/>
                    <a:gd name="T5" fmla="*/ 0 h 565"/>
                    <a:gd name="T6" fmla="*/ 0 w 560"/>
                    <a:gd name="T7" fmla="*/ 0 h 565"/>
                    <a:gd name="T8" fmla="*/ 0 w 560"/>
                    <a:gd name="T9" fmla="*/ 0 h 565"/>
                    <a:gd name="T10" fmla="*/ 0 w 560"/>
                    <a:gd name="T11" fmla="*/ 0 h 565"/>
                    <a:gd name="T12" fmla="*/ 0 w 560"/>
                    <a:gd name="T13" fmla="*/ 0 h 565"/>
                    <a:gd name="T14" fmla="*/ 0 w 560"/>
                    <a:gd name="T15" fmla="*/ 0 h 565"/>
                    <a:gd name="T16" fmla="*/ 0 w 560"/>
                    <a:gd name="T17" fmla="*/ 0 h 565"/>
                    <a:gd name="T18" fmla="*/ 0 w 560"/>
                    <a:gd name="T19" fmla="*/ 0 h 565"/>
                    <a:gd name="T20" fmla="*/ 0 w 560"/>
                    <a:gd name="T21" fmla="*/ 0 h 565"/>
                    <a:gd name="T22" fmla="*/ 0 w 560"/>
                    <a:gd name="T23" fmla="*/ 0 h 565"/>
                    <a:gd name="T24" fmla="*/ 0 w 560"/>
                    <a:gd name="T25" fmla="*/ 0 h 565"/>
                    <a:gd name="T26" fmla="*/ 0 w 560"/>
                    <a:gd name="T27" fmla="*/ 0 h 565"/>
                    <a:gd name="T28" fmla="*/ 0 w 560"/>
                    <a:gd name="T29" fmla="*/ 0 h 565"/>
                    <a:gd name="T30" fmla="*/ 0 w 560"/>
                    <a:gd name="T31" fmla="*/ 0 h 565"/>
                    <a:gd name="T32" fmla="*/ 0 w 560"/>
                    <a:gd name="T33" fmla="*/ 0 h 565"/>
                    <a:gd name="T34" fmla="*/ 0 w 560"/>
                    <a:gd name="T35" fmla="*/ 0 h 565"/>
                    <a:gd name="T36" fmla="*/ 0 w 560"/>
                    <a:gd name="T37" fmla="*/ 0 h 565"/>
                    <a:gd name="T38" fmla="*/ 0 w 560"/>
                    <a:gd name="T39" fmla="*/ 0 h 565"/>
                    <a:gd name="T40" fmla="*/ 0 w 560"/>
                    <a:gd name="T41" fmla="*/ 0 h 565"/>
                    <a:gd name="T42" fmla="*/ 0 w 560"/>
                    <a:gd name="T43" fmla="*/ 0 h 565"/>
                    <a:gd name="T44" fmla="*/ 0 w 560"/>
                    <a:gd name="T45" fmla="*/ 0 h 565"/>
                    <a:gd name="T46" fmla="*/ 0 w 560"/>
                    <a:gd name="T47" fmla="*/ 0 h 565"/>
                    <a:gd name="T48" fmla="*/ 0 w 560"/>
                    <a:gd name="T49" fmla="*/ 0 h 565"/>
                    <a:gd name="T50" fmla="*/ 0 w 560"/>
                    <a:gd name="T51" fmla="*/ 0 h 565"/>
                    <a:gd name="T52" fmla="*/ 0 w 560"/>
                    <a:gd name="T53" fmla="*/ 0 h 565"/>
                    <a:gd name="T54" fmla="*/ 0 w 560"/>
                    <a:gd name="T55" fmla="*/ 0 h 565"/>
                    <a:gd name="T56" fmla="*/ 0 w 560"/>
                    <a:gd name="T57" fmla="*/ 0 h 565"/>
                    <a:gd name="T58" fmla="*/ 0 w 560"/>
                    <a:gd name="T59" fmla="*/ 0 h 565"/>
                    <a:gd name="T60" fmla="*/ 0 w 560"/>
                    <a:gd name="T61" fmla="*/ 0 h 565"/>
                    <a:gd name="T62" fmla="*/ 0 w 560"/>
                    <a:gd name="T63" fmla="*/ 0 h 565"/>
                    <a:gd name="T64" fmla="*/ 0 w 560"/>
                    <a:gd name="T65" fmla="*/ 0 h 565"/>
                    <a:gd name="T66" fmla="*/ 0 w 560"/>
                    <a:gd name="T67" fmla="*/ 0 h 565"/>
                    <a:gd name="T68" fmla="*/ 0 w 560"/>
                    <a:gd name="T69" fmla="*/ 0 h 565"/>
                    <a:gd name="T70" fmla="*/ 0 w 560"/>
                    <a:gd name="T71" fmla="*/ 0 h 565"/>
                    <a:gd name="T72" fmla="*/ 0 w 560"/>
                    <a:gd name="T73" fmla="*/ 0 h 565"/>
                    <a:gd name="T74" fmla="*/ 0 w 560"/>
                    <a:gd name="T75" fmla="*/ 0 h 565"/>
                    <a:gd name="T76" fmla="*/ 0 w 560"/>
                    <a:gd name="T77" fmla="*/ 0 h 565"/>
                    <a:gd name="T78" fmla="*/ 0 w 560"/>
                    <a:gd name="T79" fmla="*/ 0 h 565"/>
                    <a:gd name="T80" fmla="*/ 0 w 560"/>
                    <a:gd name="T81" fmla="*/ 0 h 565"/>
                    <a:gd name="T82" fmla="*/ 0 w 560"/>
                    <a:gd name="T83" fmla="*/ 0 h 565"/>
                    <a:gd name="T84" fmla="*/ 0 w 560"/>
                    <a:gd name="T85" fmla="*/ 0 h 565"/>
                    <a:gd name="T86" fmla="*/ 0 w 560"/>
                    <a:gd name="T87" fmla="*/ 0 h 56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60"/>
                    <a:gd name="T133" fmla="*/ 0 h 565"/>
                    <a:gd name="T134" fmla="*/ 560 w 560"/>
                    <a:gd name="T135" fmla="*/ 565 h 56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60" h="565">
                      <a:moveTo>
                        <a:pt x="513" y="353"/>
                      </a:moveTo>
                      <a:lnTo>
                        <a:pt x="184" y="114"/>
                      </a:lnTo>
                      <a:lnTo>
                        <a:pt x="114" y="212"/>
                      </a:lnTo>
                      <a:lnTo>
                        <a:pt x="283" y="335"/>
                      </a:lnTo>
                      <a:lnTo>
                        <a:pt x="313" y="357"/>
                      </a:lnTo>
                      <a:lnTo>
                        <a:pt x="340" y="378"/>
                      </a:lnTo>
                      <a:lnTo>
                        <a:pt x="362" y="395"/>
                      </a:lnTo>
                      <a:lnTo>
                        <a:pt x="378" y="409"/>
                      </a:lnTo>
                      <a:lnTo>
                        <a:pt x="385" y="417"/>
                      </a:lnTo>
                      <a:lnTo>
                        <a:pt x="391" y="423"/>
                      </a:lnTo>
                      <a:lnTo>
                        <a:pt x="396" y="430"/>
                      </a:lnTo>
                      <a:lnTo>
                        <a:pt x="401" y="437"/>
                      </a:lnTo>
                      <a:lnTo>
                        <a:pt x="405" y="443"/>
                      </a:lnTo>
                      <a:lnTo>
                        <a:pt x="408" y="450"/>
                      </a:lnTo>
                      <a:lnTo>
                        <a:pt x="411" y="457"/>
                      </a:lnTo>
                      <a:lnTo>
                        <a:pt x="412" y="464"/>
                      </a:lnTo>
                      <a:lnTo>
                        <a:pt x="413" y="471"/>
                      </a:lnTo>
                      <a:lnTo>
                        <a:pt x="413" y="478"/>
                      </a:lnTo>
                      <a:lnTo>
                        <a:pt x="412" y="485"/>
                      </a:lnTo>
                      <a:lnTo>
                        <a:pt x="410" y="492"/>
                      </a:lnTo>
                      <a:lnTo>
                        <a:pt x="407" y="501"/>
                      </a:lnTo>
                      <a:lnTo>
                        <a:pt x="404" y="509"/>
                      </a:lnTo>
                      <a:lnTo>
                        <a:pt x="399" y="517"/>
                      </a:lnTo>
                      <a:lnTo>
                        <a:pt x="392" y="525"/>
                      </a:lnTo>
                      <a:lnTo>
                        <a:pt x="388" y="531"/>
                      </a:lnTo>
                      <a:lnTo>
                        <a:pt x="381" y="541"/>
                      </a:lnTo>
                      <a:lnTo>
                        <a:pt x="372" y="551"/>
                      </a:lnTo>
                      <a:lnTo>
                        <a:pt x="360" y="565"/>
                      </a:lnTo>
                      <a:lnTo>
                        <a:pt x="298" y="519"/>
                      </a:lnTo>
                      <a:lnTo>
                        <a:pt x="308" y="505"/>
                      </a:lnTo>
                      <a:lnTo>
                        <a:pt x="314" y="496"/>
                      </a:lnTo>
                      <a:lnTo>
                        <a:pt x="319" y="486"/>
                      </a:lnTo>
                      <a:lnTo>
                        <a:pt x="322" y="479"/>
                      </a:lnTo>
                      <a:lnTo>
                        <a:pt x="322" y="472"/>
                      </a:lnTo>
                      <a:lnTo>
                        <a:pt x="321" y="470"/>
                      </a:lnTo>
                      <a:lnTo>
                        <a:pt x="319" y="466"/>
                      </a:lnTo>
                      <a:lnTo>
                        <a:pt x="317" y="463"/>
                      </a:lnTo>
                      <a:lnTo>
                        <a:pt x="312" y="459"/>
                      </a:lnTo>
                      <a:lnTo>
                        <a:pt x="304" y="450"/>
                      </a:lnTo>
                      <a:lnTo>
                        <a:pt x="292" y="441"/>
                      </a:lnTo>
                      <a:lnTo>
                        <a:pt x="0" y="228"/>
                      </a:lnTo>
                      <a:lnTo>
                        <a:pt x="165" y="0"/>
                      </a:lnTo>
                      <a:lnTo>
                        <a:pt x="560" y="288"/>
                      </a:lnTo>
                      <a:lnTo>
                        <a:pt x="513" y="353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" name="Freeform 217"/>
                <p:cNvSpPr>
                  <a:spLocks noEditPoints="1"/>
                </p:cNvSpPr>
                <p:nvPr/>
              </p:nvSpPr>
              <p:spPr bwMode="auto">
                <a:xfrm>
                  <a:off x="142" y="178"/>
                  <a:ext cx="22" cy="16"/>
                </a:xfrm>
                <a:custGeom>
                  <a:avLst/>
                  <a:gdLst>
                    <a:gd name="T0" fmla="*/ 0 w 542"/>
                    <a:gd name="T1" fmla="*/ 0 h 391"/>
                    <a:gd name="T2" fmla="*/ 0 w 542"/>
                    <a:gd name="T3" fmla="*/ 0 h 391"/>
                    <a:gd name="T4" fmla="*/ 0 w 542"/>
                    <a:gd name="T5" fmla="*/ 0 h 391"/>
                    <a:gd name="T6" fmla="*/ 0 w 542"/>
                    <a:gd name="T7" fmla="*/ 0 h 391"/>
                    <a:gd name="T8" fmla="*/ 0 w 542"/>
                    <a:gd name="T9" fmla="*/ 0 h 391"/>
                    <a:gd name="T10" fmla="*/ 0 w 542"/>
                    <a:gd name="T11" fmla="*/ 0 h 391"/>
                    <a:gd name="T12" fmla="*/ 0 w 542"/>
                    <a:gd name="T13" fmla="*/ 0 h 391"/>
                    <a:gd name="T14" fmla="*/ 0 w 542"/>
                    <a:gd name="T15" fmla="*/ 0 h 391"/>
                    <a:gd name="T16" fmla="*/ 0 w 542"/>
                    <a:gd name="T17" fmla="*/ 0 h 391"/>
                    <a:gd name="T18" fmla="*/ 0 w 542"/>
                    <a:gd name="T19" fmla="*/ 0 h 391"/>
                    <a:gd name="T20" fmla="*/ 0 w 542"/>
                    <a:gd name="T21" fmla="*/ 0 h 391"/>
                    <a:gd name="T22" fmla="*/ 0 w 542"/>
                    <a:gd name="T23" fmla="*/ 0 h 391"/>
                    <a:gd name="T24" fmla="*/ 0 w 542"/>
                    <a:gd name="T25" fmla="*/ 0 h 391"/>
                    <a:gd name="T26" fmla="*/ 0 w 542"/>
                    <a:gd name="T27" fmla="*/ 0 h 391"/>
                    <a:gd name="T28" fmla="*/ 0 w 542"/>
                    <a:gd name="T29" fmla="*/ 0 h 391"/>
                    <a:gd name="T30" fmla="*/ 0 w 542"/>
                    <a:gd name="T31" fmla="*/ 0 h 391"/>
                    <a:gd name="T32" fmla="*/ 0 w 542"/>
                    <a:gd name="T33" fmla="*/ 0 h 391"/>
                    <a:gd name="T34" fmla="*/ 0 w 542"/>
                    <a:gd name="T35" fmla="*/ 0 h 391"/>
                    <a:gd name="T36" fmla="*/ 0 w 542"/>
                    <a:gd name="T37" fmla="*/ 0 h 391"/>
                    <a:gd name="T38" fmla="*/ 0 w 542"/>
                    <a:gd name="T39" fmla="*/ 0 h 391"/>
                    <a:gd name="T40" fmla="*/ 0 w 542"/>
                    <a:gd name="T41" fmla="*/ 0 h 391"/>
                    <a:gd name="T42" fmla="*/ 0 w 542"/>
                    <a:gd name="T43" fmla="*/ 0 h 391"/>
                    <a:gd name="T44" fmla="*/ 0 w 542"/>
                    <a:gd name="T45" fmla="*/ 0 h 391"/>
                    <a:gd name="T46" fmla="*/ 0 w 542"/>
                    <a:gd name="T47" fmla="*/ 0 h 391"/>
                    <a:gd name="T48" fmla="*/ 0 w 542"/>
                    <a:gd name="T49" fmla="*/ 0 h 391"/>
                    <a:gd name="T50" fmla="*/ 0 w 542"/>
                    <a:gd name="T51" fmla="*/ 0 h 391"/>
                    <a:gd name="T52" fmla="*/ 0 w 542"/>
                    <a:gd name="T53" fmla="*/ 0 h 391"/>
                    <a:gd name="T54" fmla="*/ 0 w 542"/>
                    <a:gd name="T55" fmla="*/ 0 h 391"/>
                    <a:gd name="T56" fmla="*/ 0 w 542"/>
                    <a:gd name="T57" fmla="*/ 0 h 391"/>
                    <a:gd name="T58" fmla="*/ 0 w 542"/>
                    <a:gd name="T59" fmla="*/ 0 h 391"/>
                    <a:gd name="T60" fmla="*/ 0 w 542"/>
                    <a:gd name="T61" fmla="*/ 0 h 391"/>
                    <a:gd name="T62" fmla="*/ 0 w 542"/>
                    <a:gd name="T63" fmla="*/ 0 h 391"/>
                    <a:gd name="T64" fmla="*/ 0 w 542"/>
                    <a:gd name="T65" fmla="*/ 0 h 391"/>
                    <a:gd name="T66" fmla="*/ 0 w 542"/>
                    <a:gd name="T67" fmla="*/ 0 h 391"/>
                    <a:gd name="T68" fmla="*/ 0 w 542"/>
                    <a:gd name="T69" fmla="*/ 0 h 39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42"/>
                    <a:gd name="T106" fmla="*/ 0 h 391"/>
                    <a:gd name="T107" fmla="*/ 542 w 542"/>
                    <a:gd name="T108" fmla="*/ 391 h 39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42" h="391">
                      <a:moveTo>
                        <a:pt x="382" y="391"/>
                      </a:moveTo>
                      <a:lnTo>
                        <a:pt x="0" y="82"/>
                      </a:lnTo>
                      <a:lnTo>
                        <a:pt x="52" y="20"/>
                      </a:lnTo>
                      <a:lnTo>
                        <a:pt x="203" y="143"/>
                      </a:lnTo>
                      <a:lnTo>
                        <a:pt x="275" y="54"/>
                      </a:lnTo>
                      <a:lnTo>
                        <a:pt x="285" y="41"/>
                      </a:lnTo>
                      <a:lnTo>
                        <a:pt x="297" y="31"/>
                      </a:lnTo>
                      <a:lnTo>
                        <a:pt x="308" y="22"/>
                      </a:lnTo>
                      <a:lnTo>
                        <a:pt x="319" y="15"/>
                      </a:lnTo>
                      <a:lnTo>
                        <a:pt x="331" y="8"/>
                      </a:lnTo>
                      <a:lnTo>
                        <a:pt x="345" y="4"/>
                      </a:lnTo>
                      <a:lnTo>
                        <a:pt x="358" y="1"/>
                      </a:lnTo>
                      <a:lnTo>
                        <a:pt x="371" y="0"/>
                      </a:lnTo>
                      <a:lnTo>
                        <a:pt x="385" y="0"/>
                      </a:lnTo>
                      <a:lnTo>
                        <a:pt x="399" y="1"/>
                      </a:lnTo>
                      <a:lnTo>
                        <a:pt x="412" y="4"/>
                      </a:lnTo>
                      <a:lnTo>
                        <a:pt x="426" y="8"/>
                      </a:lnTo>
                      <a:lnTo>
                        <a:pt x="440" y="14"/>
                      </a:lnTo>
                      <a:lnTo>
                        <a:pt x="453" y="21"/>
                      </a:lnTo>
                      <a:lnTo>
                        <a:pt x="467" y="29"/>
                      </a:lnTo>
                      <a:lnTo>
                        <a:pt x="479" y="39"/>
                      </a:lnTo>
                      <a:lnTo>
                        <a:pt x="489" y="48"/>
                      </a:lnTo>
                      <a:lnTo>
                        <a:pt x="500" y="58"/>
                      </a:lnTo>
                      <a:lnTo>
                        <a:pt x="508" y="68"/>
                      </a:lnTo>
                      <a:lnTo>
                        <a:pt x="516" y="78"/>
                      </a:lnTo>
                      <a:lnTo>
                        <a:pt x="522" y="89"/>
                      </a:lnTo>
                      <a:lnTo>
                        <a:pt x="528" y="101"/>
                      </a:lnTo>
                      <a:lnTo>
                        <a:pt x="533" y="113"/>
                      </a:lnTo>
                      <a:lnTo>
                        <a:pt x="539" y="125"/>
                      </a:lnTo>
                      <a:lnTo>
                        <a:pt x="541" y="139"/>
                      </a:lnTo>
                      <a:lnTo>
                        <a:pt x="542" y="152"/>
                      </a:lnTo>
                      <a:lnTo>
                        <a:pt x="541" y="166"/>
                      </a:lnTo>
                      <a:lnTo>
                        <a:pt x="538" y="180"/>
                      </a:lnTo>
                      <a:lnTo>
                        <a:pt x="532" y="194"/>
                      </a:lnTo>
                      <a:lnTo>
                        <a:pt x="525" y="208"/>
                      </a:lnTo>
                      <a:lnTo>
                        <a:pt x="516" y="223"/>
                      </a:lnTo>
                      <a:lnTo>
                        <a:pt x="505" y="238"/>
                      </a:lnTo>
                      <a:lnTo>
                        <a:pt x="382" y="391"/>
                      </a:lnTo>
                      <a:close/>
                      <a:moveTo>
                        <a:pt x="268" y="194"/>
                      </a:moveTo>
                      <a:lnTo>
                        <a:pt x="368" y="276"/>
                      </a:lnTo>
                      <a:lnTo>
                        <a:pt x="422" y="209"/>
                      </a:lnTo>
                      <a:lnTo>
                        <a:pt x="431" y="197"/>
                      </a:lnTo>
                      <a:lnTo>
                        <a:pt x="439" y="186"/>
                      </a:lnTo>
                      <a:lnTo>
                        <a:pt x="444" y="177"/>
                      </a:lnTo>
                      <a:lnTo>
                        <a:pt x="448" y="169"/>
                      </a:lnTo>
                      <a:lnTo>
                        <a:pt x="450" y="161"/>
                      </a:lnTo>
                      <a:lnTo>
                        <a:pt x="451" y="153"/>
                      </a:lnTo>
                      <a:lnTo>
                        <a:pt x="450" y="145"/>
                      </a:lnTo>
                      <a:lnTo>
                        <a:pt x="448" y="136"/>
                      </a:lnTo>
                      <a:lnTo>
                        <a:pt x="445" y="126"/>
                      </a:lnTo>
                      <a:lnTo>
                        <a:pt x="440" y="117"/>
                      </a:lnTo>
                      <a:lnTo>
                        <a:pt x="433" y="110"/>
                      </a:lnTo>
                      <a:lnTo>
                        <a:pt x="426" y="103"/>
                      </a:lnTo>
                      <a:lnTo>
                        <a:pt x="420" y="98"/>
                      </a:lnTo>
                      <a:lnTo>
                        <a:pt x="413" y="93"/>
                      </a:lnTo>
                      <a:lnTo>
                        <a:pt x="406" y="90"/>
                      </a:lnTo>
                      <a:lnTo>
                        <a:pt x="400" y="88"/>
                      </a:lnTo>
                      <a:lnTo>
                        <a:pt x="394" y="87"/>
                      </a:lnTo>
                      <a:lnTo>
                        <a:pt x="388" y="86"/>
                      </a:lnTo>
                      <a:lnTo>
                        <a:pt x="381" y="86"/>
                      </a:lnTo>
                      <a:lnTo>
                        <a:pt x="375" y="87"/>
                      </a:lnTo>
                      <a:lnTo>
                        <a:pt x="368" y="89"/>
                      </a:lnTo>
                      <a:lnTo>
                        <a:pt x="362" y="92"/>
                      </a:lnTo>
                      <a:lnTo>
                        <a:pt x="355" y="96"/>
                      </a:lnTo>
                      <a:lnTo>
                        <a:pt x="349" y="100"/>
                      </a:lnTo>
                      <a:lnTo>
                        <a:pt x="343" y="105"/>
                      </a:lnTo>
                      <a:lnTo>
                        <a:pt x="337" y="111"/>
                      </a:lnTo>
                      <a:lnTo>
                        <a:pt x="329" y="118"/>
                      </a:lnTo>
                      <a:lnTo>
                        <a:pt x="323" y="125"/>
                      </a:lnTo>
                      <a:lnTo>
                        <a:pt x="268" y="194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0" name="Freeform 218"/>
                <p:cNvSpPr>
                  <a:spLocks/>
                </p:cNvSpPr>
                <p:nvPr/>
              </p:nvSpPr>
              <p:spPr bwMode="auto">
                <a:xfrm>
                  <a:off x="155" y="161"/>
                  <a:ext cx="19" cy="18"/>
                </a:xfrm>
                <a:custGeom>
                  <a:avLst/>
                  <a:gdLst>
                    <a:gd name="T0" fmla="*/ 0 w 463"/>
                    <a:gd name="T1" fmla="*/ 0 h 448"/>
                    <a:gd name="T2" fmla="*/ 0 w 463"/>
                    <a:gd name="T3" fmla="*/ 0 h 448"/>
                    <a:gd name="T4" fmla="*/ 0 w 463"/>
                    <a:gd name="T5" fmla="*/ 0 h 448"/>
                    <a:gd name="T6" fmla="*/ 0 w 463"/>
                    <a:gd name="T7" fmla="*/ 0 h 448"/>
                    <a:gd name="T8" fmla="*/ 0 w 463"/>
                    <a:gd name="T9" fmla="*/ 0 h 448"/>
                    <a:gd name="T10" fmla="*/ 0 w 463"/>
                    <a:gd name="T11" fmla="*/ 0 h 448"/>
                    <a:gd name="T12" fmla="*/ 0 w 463"/>
                    <a:gd name="T13" fmla="*/ 0 h 448"/>
                    <a:gd name="T14" fmla="*/ 0 w 463"/>
                    <a:gd name="T15" fmla="*/ 0 h 448"/>
                    <a:gd name="T16" fmla="*/ 0 w 463"/>
                    <a:gd name="T17" fmla="*/ 0 h 448"/>
                    <a:gd name="T18" fmla="*/ 0 w 463"/>
                    <a:gd name="T19" fmla="*/ 0 h 448"/>
                    <a:gd name="T20" fmla="*/ 0 w 463"/>
                    <a:gd name="T21" fmla="*/ 0 h 448"/>
                    <a:gd name="T22" fmla="*/ 0 w 463"/>
                    <a:gd name="T23" fmla="*/ 0 h 448"/>
                    <a:gd name="T24" fmla="*/ 0 w 463"/>
                    <a:gd name="T25" fmla="*/ 0 h 448"/>
                    <a:gd name="T26" fmla="*/ 0 w 463"/>
                    <a:gd name="T27" fmla="*/ 0 h 448"/>
                    <a:gd name="T28" fmla="*/ 0 w 463"/>
                    <a:gd name="T29" fmla="*/ 0 h 448"/>
                    <a:gd name="T30" fmla="*/ 0 w 463"/>
                    <a:gd name="T31" fmla="*/ 0 h 448"/>
                    <a:gd name="T32" fmla="*/ 0 w 463"/>
                    <a:gd name="T33" fmla="*/ 0 h 448"/>
                    <a:gd name="T34" fmla="*/ 0 w 463"/>
                    <a:gd name="T35" fmla="*/ 0 h 448"/>
                    <a:gd name="T36" fmla="*/ 0 w 463"/>
                    <a:gd name="T37" fmla="*/ 0 h 448"/>
                    <a:gd name="T38" fmla="*/ 0 w 463"/>
                    <a:gd name="T39" fmla="*/ 0 h 448"/>
                    <a:gd name="T40" fmla="*/ 0 w 463"/>
                    <a:gd name="T41" fmla="*/ 0 h 448"/>
                    <a:gd name="T42" fmla="*/ 0 w 463"/>
                    <a:gd name="T43" fmla="*/ 0 h 448"/>
                    <a:gd name="T44" fmla="*/ 0 w 463"/>
                    <a:gd name="T45" fmla="*/ 0 h 448"/>
                    <a:gd name="T46" fmla="*/ 0 w 463"/>
                    <a:gd name="T47" fmla="*/ 0 h 448"/>
                    <a:gd name="T48" fmla="*/ 0 w 463"/>
                    <a:gd name="T49" fmla="*/ 0 h 448"/>
                    <a:gd name="T50" fmla="*/ 0 w 463"/>
                    <a:gd name="T51" fmla="*/ 0 h 448"/>
                    <a:gd name="T52" fmla="*/ 0 w 463"/>
                    <a:gd name="T53" fmla="*/ 0 h 448"/>
                    <a:gd name="T54" fmla="*/ 0 w 463"/>
                    <a:gd name="T55" fmla="*/ 0 h 448"/>
                    <a:gd name="T56" fmla="*/ 0 w 463"/>
                    <a:gd name="T57" fmla="*/ 0 h 448"/>
                    <a:gd name="T58" fmla="*/ 0 w 463"/>
                    <a:gd name="T59" fmla="*/ 0 h 448"/>
                    <a:gd name="T60" fmla="*/ 0 w 463"/>
                    <a:gd name="T61" fmla="*/ 0 h 448"/>
                    <a:gd name="T62" fmla="*/ 0 w 463"/>
                    <a:gd name="T63" fmla="*/ 0 h 448"/>
                    <a:gd name="T64" fmla="*/ 0 w 463"/>
                    <a:gd name="T65" fmla="*/ 0 h 448"/>
                    <a:gd name="T66" fmla="*/ 0 w 463"/>
                    <a:gd name="T67" fmla="*/ 0 h 448"/>
                    <a:gd name="T68" fmla="*/ 0 w 463"/>
                    <a:gd name="T69" fmla="*/ 0 h 448"/>
                    <a:gd name="T70" fmla="*/ 0 w 463"/>
                    <a:gd name="T71" fmla="*/ 0 h 448"/>
                    <a:gd name="T72" fmla="*/ 0 w 463"/>
                    <a:gd name="T73" fmla="*/ 0 h 448"/>
                    <a:gd name="T74" fmla="*/ 0 w 463"/>
                    <a:gd name="T75" fmla="*/ 0 h 448"/>
                    <a:gd name="T76" fmla="*/ 0 w 463"/>
                    <a:gd name="T77" fmla="*/ 0 h 448"/>
                    <a:gd name="T78" fmla="*/ 0 w 463"/>
                    <a:gd name="T79" fmla="*/ 0 h 448"/>
                    <a:gd name="T80" fmla="*/ 0 w 463"/>
                    <a:gd name="T81" fmla="*/ 0 h 448"/>
                    <a:gd name="T82" fmla="*/ 0 w 463"/>
                    <a:gd name="T83" fmla="*/ 0 h 448"/>
                    <a:gd name="T84" fmla="*/ 0 w 463"/>
                    <a:gd name="T85" fmla="*/ 0 h 448"/>
                    <a:gd name="T86" fmla="*/ 0 w 463"/>
                    <a:gd name="T87" fmla="*/ 0 h 448"/>
                    <a:gd name="T88" fmla="*/ 0 w 463"/>
                    <a:gd name="T89" fmla="*/ 0 h 448"/>
                    <a:gd name="T90" fmla="*/ 0 w 463"/>
                    <a:gd name="T91" fmla="*/ 0 h 448"/>
                    <a:gd name="T92" fmla="*/ 0 w 463"/>
                    <a:gd name="T93" fmla="*/ 0 h 448"/>
                    <a:gd name="T94" fmla="*/ 0 w 463"/>
                    <a:gd name="T95" fmla="*/ 0 h 448"/>
                    <a:gd name="T96" fmla="*/ 0 w 463"/>
                    <a:gd name="T97" fmla="*/ 0 h 448"/>
                    <a:gd name="T98" fmla="*/ 0 w 463"/>
                    <a:gd name="T99" fmla="*/ 0 h 448"/>
                    <a:gd name="T100" fmla="*/ 0 w 463"/>
                    <a:gd name="T101" fmla="*/ 0 h 44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63"/>
                    <a:gd name="T154" fmla="*/ 0 h 448"/>
                    <a:gd name="T155" fmla="*/ 463 w 463"/>
                    <a:gd name="T156" fmla="*/ 448 h 44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63" h="448">
                      <a:moveTo>
                        <a:pt x="339" y="202"/>
                      </a:moveTo>
                      <a:lnTo>
                        <a:pt x="412" y="162"/>
                      </a:lnTo>
                      <a:lnTo>
                        <a:pt x="424" y="179"/>
                      </a:lnTo>
                      <a:lnTo>
                        <a:pt x="434" y="195"/>
                      </a:lnTo>
                      <a:lnTo>
                        <a:pt x="443" y="211"/>
                      </a:lnTo>
                      <a:lnTo>
                        <a:pt x="450" y="227"/>
                      </a:lnTo>
                      <a:lnTo>
                        <a:pt x="456" y="243"/>
                      </a:lnTo>
                      <a:lnTo>
                        <a:pt x="460" y="258"/>
                      </a:lnTo>
                      <a:lnTo>
                        <a:pt x="462" y="272"/>
                      </a:lnTo>
                      <a:lnTo>
                        <a:pt x="463" y="287"/>
                      </a:lnTo>
                      <a:lnTo>
                        <a:pt x="463" y="301"/>
                      </a:lnTo>
                      <a:lnTo>
                        <a:pt x="461" y="314"/>
                      </a:lnTo>
                      <a:lnTo>
                        <a:pt x="458" y="329"/>
                      </a:lnTo>
                      <a:lnTo>
                        <a:pt x="453" y="341"/>
                      </a:lnTo>
                      <a:lnTo>
                        <a:pt x="447" y="354"/>
                      </a:lnTo>
                      <a:lnTo>
                        <a:pt x="440" y="367"/>
                      </a:lnTo>
                      <a:lnTo>
                        <a:pt x="432" y="379"/>
                      </a:lnTo>
                      <a:lnTo>
                        <a:pt x="423" y="391"/>
                      </a:lnTo>
                      <a:lnTo>
                        <a:pt x="409" y="404"/>
                      </a:lnTo>
                      <a:lnTo>
                        <a:pt x="395" y="417"/>
                      </a:lnTo>
                      <a:lnTo>
                        <a:pt x="388" y="422"/>
                      </a:lnTo>
                      <a:lnTo>
                        <a:pt x="381" y="427"/>
                      </a:lnTo>
                      <a:lnTo>
                        <a:pt x="373" y="431"/>
                      </a:lnTo>
                      <a:lnTo>
                        <a:pt x="364" y="434"/>
                      </a:lnTo>
                      <a:lnTo>
                        <a:pt x="356" y="438"/>
                      </a:lnTo>
                      <a:lnTo>
                        <a:pt x="348" y="440"/>
                      </a:lnTo>
                      <a:lnTo>
                        <a:pt x="340" y="443"/>
                      </a:lnTo>
                      <a:lnTo>
                        <a:pt x="330" y="444"/>
                      </a:lnTo>
                      <a:lnTo>
                        <a:pt x="313" y="448"/>
                      </a:lnTo>
                      <a:lnTo>
                        <a:pt x="294" y="448"/>
                      </a:lnTo>
                      <a:lnTo>
                        <a:pt x="282" y="446"/>
                      </a:lnTo>
                      <a:lnTo>
                        <a:pt x="271" y="445"/>
                      </a:lnTo>
                      <a:lnTo>
                        <a:pt x="260" y="443"/>
                      </a:lnTo>
                      <a:lnTo>
                        <a:pt x="248" y="441"/>
                      </a:lnTo>
                      <a:lnTo>
                        <a:pt x="237" y="438"/>
                      </a:lnTo>
                      <a:lnTo>
                        <a:pt x="227" y="434"/>
                      </a:lnTo>
                      <a:lnTo>
                        <a:pt x="216" y="430"/>
                      </a:lnTo>
                      <a:lnTo>
                        <a:pt x="204" y="425"/>
                      </a:lnTo>
                      <a:lnTo>
                        <a:pt x="193" y="420"/>
                      </a:lnTo>
                      <a:lnTo>
                        <a:pt x="182" y="414"/>
                      </a:lnTo>
                      <a:lnTo>
                        <a:pt x="171" y="408"/>
                      </a:lnTo>
                      <a:lnTo>
                        <a:pt x="159" y="400"/>
                      </a:lnTo>
                      <a:lnTo>
                        <a:pt x="137" y="384"/>
                      </a:lnTo>
                      <a:lnTo>
                        <a:pt x="114" y="367"/>
                      </a:lnTo>
                      <a:lnTo>
                        <a:pt x="93" y="345"/>
                      </a:lnTo>
                      <a:lnTo>
                        <a:pt x="72" y="325"/>
                      </a:lnTo>
                      <a:lnTo>
                        <a:pt x="63" y="314"/>
                      </a:lnTo>
                      <a:lnTo>
                        <a:pt x="55" y="304"/>
                      </a:lnTo>
                      <a:lnTo>
                        <a:pt x="47" y="293"/>
                      </a:lnTo>
                      <a:lnTo>
                        <a:pt x="39" y="282"/>
                      </a:lnTo>
                      <a:lnTo>
                        <a:pt x="33" y="271"/>
                      </a:lnTo>
                      <a:lnTo>
                        <a:pt x="27" y="261"/>
                      </a:lnTo>
                      <a:lnTo>
                        <a:pt x="22" y="250"/>
                      </a:lnTo>
                      <a:lnTo>
                        <a:pt x="17" y="239"/>
                      </a:lnTo>
                      <a:lnTo>
                        <a:pt x="13" y="228"/>
                      </a:lnTo>
                      <a:lnTo>
                        <a:pt x="9" y="217"/>
                      </a:lnTo>
                      <a:lnTo>
                        <a:pt x="7" y="206"/>
                      </a:lnTo>
                      <a:lnTo>
                        <a:pt x="4" y="195"/>
                      </a:lnTo>
                      <a:lnTo>
                        <a:pt x="2" y="185"/>
                      </a:lnTo>
                      <a:lnTo>
                        <a:pt x="1" y="176"/>
                      </a:lnTo>
                      <a:lnTo>
                        <a:pt x="0" y="167"/>
                      </a:lnTo>
                      <a:lnTo>
                        <a:pt x="1" y="157"/>
                      </a:lnTo>
                      <a:lnTo>
                        <a:pt x="1" y="148"/>
                      </a:lnTo>
                      <a:lnTo>
                        <a:pt x="2" y="139"/>
                      </a:lnTo>
                      <a:lnTo>
                        <a:pt x="5" y="130"/>
                      </a:lnTo>
                      <a:lnTo>
                        <a:pt x="7" y="122"/>
                      </a:lnTo>
                      <a:lnTo>
                        <a:pt x="10" y="112"/>
                      </a:lnTo>
                      <a:lnTo>
                        <a:pt x="13" y="104"/>
                      </a:lnTo>
                      <a:lnTo>
                        <a:pt x="17" y="96"/>
                      </a:lnTo>
                      <a:lnTo>
                        <a:pt x="21" y="88"/>
                      </a:lnTo>
                      <a:lnTo>
                        <a:pt x="31" y="71"/>
                      </a:lnTo>
                      <a:lnTo>
                        <a:pt x="45" y="55"/>
                      </a:lnTo>
                      <a:lnTo>
                        <a:pt x="56" y="44"/>
                      </a:lnTo>
                      <a:lnTo>
                        <a:pt x="67" y="32"/>
                      </a:lnTo>
                      <a:lnTo>
                        <a:pt x="80" y="23"/>
                      </a:lnTo>
                      <a:lnTo>
                        <a:pt x="94" y="16"/>
                      </a:lnTo>
                      <a:lnTo>
                        <a:pt x="107" y="10"/>
                      </a:lnTo>
                      <a:lnTo>
                        <a:pt x="121" y="5"/>
                      </a:lnTo>
                      <a:lnTo>
                        <a:pt x="137" y="2"/>
                      </a:lnTo>
                      <a:lnTo>
                        <a:pt x="153" y="1"/>
                      </a:lnTo>
                      <a:lnTo>
                        <a:pt x="164" y="0"/>
                      </a:lnTo>
                      <a:lnTo>
                        <a:pt x="177" y="1"/>
                      </a:lnTo>
                      <a:lnTo>
                        <a:pt x="189" y="3"/>
                      </a:lnTo>
                      <a:lnTo>
                        <a:pt x="201" y="6"/>
                      </a:lnTo>
                      <a:lnTo>
                        <a:pt x="215" y="10"/>
                      </a:lnTo>
                      <a:lnTo>
                        <a:pt x="229" y="15"/>
                      </a:lnTo>
                      <a:lnTo>
                        <a:pt x="242" y="21"/>
                      </a:lnTo>
                      <a:lnTo>
                        <a:pt x="257" y="28"/>
                      </a:lnTo>
                      <a:lnTo>
                        <a:pt x="222" y="104"/>
                      </a:lnTo>
                      <a:lnTo>
                        <a:pt x="214" y="99"/>
                      </a:lnTo>
                      <a:lnTo>
                        <a:pt x="205" y="95"/>
                      </a:lnTo>
                      <a:lnTo>
                        <a:pt x="196" y="92"/>
                      </a:lnTo>
                      <a:lnTo>
                        <a:pt x="188" y="90"/>
                      </a:lnTo>
                      <a:lnTo>
                        <a:pt x="180" y="88"/>
                      </a:lnTo>
                      <a:lnTo>
                        <a:pt x="172" y="87"/>
                      </a:lnTo>
                      <a:lnTo>
                        <a:pt x="164" y="87"/>
                      </a:lnTo>
                      <a:lnTo>
                        <a:pt x="156" y="87"/>
                      </a:lnTo>
                      <a:lnTo>
                        <a:pt x="149" y="88"/>
                      </a:lnTo>
                      <a:lnTo>
                        <a:pt x="142" y="90"/>
                      </a:lnTo>
                      <a:lnTo>
                        <a:pt x="135" y="93"/>
                      </a:lnTo>
                      <a:lnTo>
                        <a:pt x="128" y="95"/>
                      </a:lnTo>
                      <a:lnTo>
                        <a:pt x="121" y="99"/>
                      </a:lnTo>
                      <a:lnTo>
                        <a:pt x="115" y="103"/>
                      </a:lnTo>
                      <a:lnTo>
                        <a:pt x="110" y="108"/>
                      </a:lnTo>
                      <a:lnTo>
                        <a:pt x="105" y="113"/>
                      </a:lnTo>
                      <a:lnTo>
                        <a:pt x="98" y="123"/>
                      </a:lnTo>
                      <a:lnTo>
                        <a:pt x="93" y="132"/>
                      </a:lnTo>
                      <a:lnTo>
                        <a:pt x="89" y="141"/>
                      </a:lnTo>
                      <a:lnTo>
                        <a:pt x="86" y="150"/>
                      </a:lnTo>
                      <a:lnTo>
                        <a:pt x="84" y="161"/>
                      </a:lnTo>
                      <a:lnTo>
                        <a:pt x="83" y="172"/>
                      </a:lnTo>
                      <a:lnTo>
                        <a:pt x="84" y="182"/>
                      </a:lnTo>
                      <a:lnTo>
                        <a:pt x="87" y="194"/>
                      </a:lnTo>
                      <a:lnTo>
                        <a:pt x="90" y="206"/>
                      </a:lnTo>
                      <a:lnTo>
                        <a:pt x="96" y="218"/>
                      </a:lnTo>
                      <a:lnTo>
                        <a:pt x="103" y="230"/>
                      </a:lnTo>
                      <a:lnTo>
                        <a:pt x="111" y="244"/>
                      </a:lnTo>
                      <a:lnTo>
                        <a:pt x="122" y="257"/>
                      </a:lnTo>
                      <a:lnTo>
                        <a:pt x="135" y="270"/>
                      </a:lnTo>
                      <a:lnTo>
                        <a:pt x="149" y="285"/>
                      </a:lnTo>
                      <a:lnTo>
                        <a:pt x="164" y="299"/>
                      </a:lnTo>
                      <a:lnTo>
                        <a:pt x="182" y="313"/>
                      </a:lnTo>
                      <a:lnTo>
                        <a:pt x="198" y="326"/>
                      </a:lnTo>
                      <a:lnTo>
                        <a:pt x="214" y="337"/>
                      </a:lnTo>
                      <a:lnTo>
                        <a:pt x="229" y="346"/>
                      </a:lnTo>
                      <a:lnTo>
                        <a:pt x="243" y="353"/>
                      </a:lnTo>
                      <a:lnTo>
                        <a:pt x="257" y="358"/>
                      </a:lnTo>
                      <a:lnTo>
                        <a:pt x="270" y="362"/>
                      </a:lnTo>
                      <a:lnTo>
                        <a:pt x="282" y="364"/>
                      </a:lnTo>
                      <a:lnTo>
                        <a:pt x="294" y="366"/>
                      </a:lnTo>
                      <a:lnTo>
                        <a:pt x="305" y="364"/>
                      </a:lnTo>
                      <a:lnTo>
                        <a:pt x="315" y="363"/>
                      </a:lnTo>
                      <a:lnTo>
                        <a:pt x="324" y="360"/>
                      </a:lnTo>
                      <a:lnTo>
                        <a:pt x="334" y="356"/>
                      </a:lnTo>
                      <a:lnTo>
                        <a:pt x="343" y="351"/>
                      </a:lnTo>
                      <a:lnTo>
                        <a:pt x="351" y="344"/>
                      </a:lnTo>
                      <a:lnTo>
                        <a:pt x="358" y="337"/>
                      </a:lnTo>
                      <a:lnTo>
                        <a:pt x="363" y="331"/>
                      </a:lnTo>
                      <a:lnTo>
                        <a:pt x="367" y="323"/>
                      </a:lnTo>
                      <a:lnTo>
                        <a:pt x="370" y="317"/>
                      </a:lnTo>
                      <a:lnTo>
                        <a:pt x="373" y="310"/>
                      </a:lnTo>
                      <a:lnTo>
                        <a:pt x="375" y="303"/>
                      </a:lnTo>
                      <a:lnTo>
                        <a:pt x="376" y="295"/>
                      </a:lnTo>
                      <a:lnTo>
                        <a:pt x="376" y="287"/>
                      </a:lnTo>
                      <a:lnTo>
                        <a:pt x="376" y="278"/>
                      </a:lnTo>
                      <a:lnTo>
                        <a:pt x="375" y="270"/>
                      </a:lnTo>
                      <a:lnTo>
                        <a:pt x="371" y="261"/>
                      </a:lnTo>
                      <a:lnTo>
                        <a:pt x="368" y="252"/>
                      </a:lnTo>
                      <a:lnTo>
                        <a:pt x="364" y="243"/>
                      </a:lnTo>
                      <a:lnTo>
                        <a:pt x="359" y="232"/>
                      </a:lnTo>
                      <a:lnTo>
                        <a:pt x="353" y="222"/>
                      </a:lnTo>
                      <a:lnTo>
                        <a:pt x="346" y="212"/>
                      </a:lnTo>
                      <a:lnTo>
                        <a:pt x="339" y="202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1" name="Freeform 219"/>
                <p:cNvSpPr>
                  <a:spLocks/>
                </p:cNvSpPr>
                <p:nvPr/>
              </p:nvSpPr>
              <p:spPr bwMode="auto">
                <a:xfrm>
                  <a:off x="165" y="147"/>
                  <a:ext cx="22" cy="22"/>
                </a:xfrm>
                <a:custGeom>
                  <a:avLst/>
                  <a:gdLst>
                    <a:gd name="T0" fmla="*/ 0 w 551"/>
                    <a:gd name="T1" fmla="*/ 0 h 560"/>
                    <a:gd name="T2" fmla="*/ 0 w 551"/>
                    <a:gd name="T3" fmla="*/ 0 h 560"/>
                    <a:gd name="T4" fmla="*/ 0 w 551"/>
                    <a:gd name="T5" fmla="*/ 0 h 560"/>
                    <a:gd name="T6" fmla="*/ 0 w 551"/>
                    <a:gd name="T7" fmla="*/ 0 h 560"/>
                    <a:gd name="T8" fmla="*/ 0 w 551"/>
                    <a:gd name="T9" fmla="*/ 0 h 560"/>
                    <a:gd name="T10" fmla="*/ 0 w 551"/>
                    <a:gd name="T11" fmla="*/ 0 h 560"/>
                    <a:gd name="T12" fmla="*/ 0 w 551"/>
                    <a:gd name="T13" fmla="*/ 0 h 560"/>
                    <a:gd name="T14" fmla="*/ 0 w 551"/>
                    <a:gd name="T15" fmla="*/ 0 h 560"/>
                    <a:gd name="T16" fmla="*/ 0 w 551"/>
                    <a:gd name="T17" fmla="*/ 0 h 560"/>
                    <a:gd name="T18" fmla="*/ 0 w 551"/>
                    <a:gd name="T19" fmla="*/ 0 h 560"/>
                    <a:gd name="T20" fmla="*/ 0 w 551"/>
                    <a:gd name="T21" fmla="*/ 0 h 560"/>
                    <a:gd name="T22" fmla="*/ 0 w 551"/>
                    <a:gd name="T23" fmla="*/ 0 h 560"/>
                    <a:gd name="T24" fmla="*/ 0 w 551"/>
                    <a:gd name="T25" fmla="*/ 0 h 560"/>
                    <a:gd name="T26" fmla="*/ 0 w 551"/>
                    <a:gd name="T27" fmla="*/ 0 h 560"/>
                    <a:gd name="T28" fmla="*/ 0 w 551"/>
                    <a:gd name="T29" fmla="*/ 0 h 560"/>
                    <a:gd name="T30" fmla="*/ 0 w 551"/>
                    <a:gd name="T31" fmla="*/ 0 h 560"/>
                    <a:gd name="T32" fmla="*/ 0 w 551"/>
                    <a:gd name="T33" fmla="*/ 0 h 560"/>
                    <a:gd name="T34" fmla="*/ 0 w 551"/>
                    <a:gd name="T35" fmla="*/ 0 h 560"/>
                    <a:gd name="T36" fmla="*/ 0 w 551"/>
                    <a:gd name="T37" fmla="*/ 0 h 560"/>
                    <a:gd name="T38" fmla="*/ 0 w 551"/>
                    <a:gd name="T39" fmla="*/ 0 h 560"/>
                    <a:gd name="T40" fmla="*/ 0 w 551"/>
                    <a:gd name="T41" fmla="*/ 0 h 560"/>
                    <a:gd name="T42" fmla="*/ 0 w 551"/>
                    <a:gd name="T43" fmla="*/ 0 h 560"/>
                    <a:gd name="T44" fmla="*/ 0 w 551"/>
                    <a:gd name="T45" fmla="*/ 0 h 560"/>
                    <a:gd name="T46" fmla="*/ 0 w 551"/>
                    <a:gd name="T47" fmla="*/ 0 h 560"/>
                    <a:gd name="T48" fmla="*/ 0 w 551"/>
                    <a:gd name="T49" fmla="*/ 0 h 560"/>
                    <a:gd name="T50" fmla="*/ 0 w 551"/>
                    <a:gd name="T51" fmla="*/ 0 h 560"/>
                    <a:gd name="T52" fmla="*/ 0 w 551"/>
                    <a:gd name="T53" fmla="*/ 0 h 560"/>
                    <a:gd name="T54" fmla="*/ 0 w 551"/>
                    <a:gd name="T55" fmla="*/ 0 h 560"/>
                    <a:gd name="T56" fmla="*/ 0 w 551"/>
                    <a:gd name="T57" fmla="*/ 0 h 560"/>
                    <a:gd name="T58" fmla="*/ 0 w 551"/>
                    <a:gd name="T59" fmla="*/ 0 h 560"/>
                    <a:gd name="T60" fmla="*/ 0 w 551"/>
                    <a:gd name="T61" fmla="*/ 0 h 560"/>
                    <a:gd name="T62" fmla="*/ 0 w 551"/>
                    <a:gd name="T63" fmla="*/ 0 h 560"/>
                    <a:gd name="T64" fmla="*/ 0 w 551"/>
                    <a:gd name="T65" fmla="*/ 0 h 560"/>
                    <a:gd name="T66" fmla="*/ 0 w 551"/>
                    <a:gd name="T67" fmla="*/ 0 h 560"/>
                    <a:gd name="T68" fmla="*/ 0 w 551"/>
                    <a:gd name="T69" fmla="*/ 0 h 560"/>
                    <a:gd name="T70" fmla="*/ 0 w 551"/>
                    <a:gd name="T71" fmla="*/ 0 h 560"/>
                    <a:gd name="T72" fmla="*/ 0 w 551"/>
                    <a:gd name="T73" fmla="*/ 0 h 560"/>
                    <a:gd name="T74" fmla="*/ 0 w 551"/>
                    <a:gd name="T75" fmla="*/ 0 h 560"/>
                    <a:gd name="T76" fmla="*/ 0 w 551"/>
                    <a:gd name="T77" fmla="*/ 0 h 56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51"/>
                    <a:gd name="T118" fmla="*/ 0 h 560"/>
                    <a:gd name="T119" fmla="*/ 551 w 551"/>
                    <a:gd name="T120" fmla="*/ 560 h 56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51" h="560">
                      <a:moveTo>
                        <a:pt x="335" y="560"/>
                      </a:moveTo>
                      <a:lnTo>
                        <a:pt x="0" y="201"/>
                      </a:lnTo>
                      <a:lnTo>
                        <a:pt x="60" y="147"/>
                      </a:lnTo>
                      <a:lnTo>
                        <a:pt x="202" y="298"/>
                      </a:lnTo>
                      <a:lnTo>
                        <a:pt x="209" y="288"/>
                      </a:lnTo>
                      <a:lnTo>
                        <a:pt x="215" y="279"/>
                      </a:lnTo>
                      <a:lnTo>
                        <a:pt x="216" y="274"/>
                      </a:lnTo>
                      <a:lnTo>
                        <a:pt x="217" y="269"/>
                      </a:lnTo>
                      <a:lnTo>
                        <a:pt x="218" y="264"/>
                      </a:lnTo>
                      <a:lnTo>
                        <a:pt x="217" y="259"/>
                      </a:lnTo>
                      <a:lnTo>
                        <a:pt x="215" y="249"/>
                      </a:lnTo>
                      <a:lnTo>
                        <a:pt x="208" y="233"/>
                      </a:lnTo>
                      <a:lnTo>
                        <a:pt x="199" y="213"/>
                      </a:lnTo>
                      <a:lnTo>
                        <a:pt x="188" y="189"/>
                      </a:lnTo>
                      <a:lnTo>
                        <a:pt x="177" y="164"/>
                      </a:lnTo>
                      <a:lnTo>
                        <a:pt x="167" y="141"/>
                      </a:lnTo>
                      <a:lnTo>
                        <a:pt x="161" y="121"/>
                      </a:lnTo>
                      <a:lnTo>
                        <a:pt x="157" y="105"/>
                      </a:lnTo>
                      <a:lnTo>
                        <a:pt x="156" y="89"/>
                      </a:lnTo>
                      <a:lnTo>
                        <a:pt x="157" y="76"/>
                      </a:lnTo>
                      <a:lnTo>
                        <a:pt x="158" y="70"/>
                      </a:lnTo>
                      <a:lnTo>
                        <a:pt x="160" y="65"/>
                      </a:lnTo>
                      <a:lnTo>
                        <a:pt x="162" y="59"/>
                      </a:lnTo>
                      <a:lnTo>
                        <a:pt x="164" y="54"/>
                      </a:lnTo>
                      <a:lnTo>
                        <a:pt x="172" y="44"/>
                      </a:lnTo>
                      <a:lnTo>
                        <a:pt x="182" y="32"/>
                      </a:lnTo>
                      <a:lnTo>
                        <a:pt x="195" y="17"/>
                      </a:lnTo>
                      <a:lnTo>
                        <a:pt x="212" y="0"/>
                      </a:lnTo>
                      <a:lnTo>
                        <a:pt x="262" y="54"/>
                      </a:lnTo>
                      <a:lnTo>
                        <a:pt x="253" y="62"/>
                      </a:lnTo>
                      <a:lnTo>
                        <a:pt x="247" y="68"/>
                      </a:lnTo>
                      <a:lnTo>
                        <a:pt x="242" y="73"/>
                      </a:lnTo>
                      <a:lnTo>
                        <a:pt x="238" y="79"/>
                      </a:lnTo>
                      <a:lnTo>
                        <a:pt x="234" y="84"/>
                      </a:lnTo>
                      <a:lnTo>
                        <a:pt x="232" y="89"/>
                      </a:lnTo>
                      <a:lnTo>
                        <a:pt x="230" y="94"/>
                      </a:lnTo>
                      <a:lnTo>
                        <a:pt x="230" y="99"/>
                      </a:lnTo>
                      <a:lnTo>
                        <a:pt x="230" y="105"/>
                      </a:lnTo>
                      <a:lnTo>
                        <a:pt x="232" y="116"/>
                      </a:lnTo>
                      <a:lnTo>
                        <a:pt x="236" y="130"/>
                      </a:lnTo>
                      <a:lnTo>
                        <a:pt x="243" y="148"/>
                      </a:lnTo>
                      <a:lnTo>
                        <a:pt x="254" y="167"/>
                      </a:lnTo>
                      <a:lnTo>
                        <a:pt x="263" y="187"/>
                      </a:lnTo>
                      <a:lnTo>
                        <a:pt x="270" y="203"/>
                      </a:lnTo>
                      <a:lnTo>
                        <a:pt x="275" y="216"/>
                      </a:lnTo>
                      <a:lnTo>
                        <a:pt x="278" y="227"/>
                      </a:lnTo>
                      <a:lnTo>
                        <a:pt x="279" y="235"/>
                      </a:lnTo>
                      <a:lnTo>
                        <a:pt x="280" y="245"/>
                      </a:lnTo>
                      <a:lnTo>
                        <a:pt x="279" y="256"/>
                      </a:lnTo>
                      <a:lnTo>
                        <a:pt x="277" y="268"/>
                      </a:lnTo>
                      <a:lnTo>
                        <a:pt x="283" y="265"/>
                      </a:lnTo>
                      <a:lnTo>
                        <a:pt x="290" y="263"/>
                      </a:lnTo>
                      <a:lnTo>
                        <a:pt x="298" y="262"/>
                      </a:lnTo>
                      <a:lnTo>
                        <a:pt x="305" y="262"/>
                      </a:lnTo>
                      <a:lnTo>
                        <a:pt x="312" y="261"/>
                      </a:lnTo>
                      <a:lnTo>
                        <a:pt x="319" y="262"/>
                      </a:lnTo>
                      <a:lnTo>
                        <a:pt x="326" y="263"/>
                      </a:lnTo>
                      <a:lnTo>
                        <a:pt x="333" y="264"/>
                      </a:lnTo>
                      <a:lnTo>
                        <a:pt x="350" y="269"/>
                      </a:lnTo>
                      <a:lnTo>
                        <a:pt x="369" y="276"/>
                      </a:lnTo>
                      <a:lnTo>
                        <a:pt x="393" y="285"/>
                      </a:lnTo>
                      <a:lnTo>
                        <a:pt x="420" y="297"/>
                      </a:lnTo>
                      <a:lnTo>
                        <a:pt x="551" y="358"/>
                      </a:lnTo>
                      <a:lnTo>
                        <a:pt x="481" y="422"/>
                      </a:lnTo>
                      <a:lnTo>
                        <a:pt x="359" y="363"/>
                      </a:lnTo>
                      <a:lnTo>
                        <a:pt x="338" y="353"/>
                      </a:lnTo>
                      <a:lnTo>
                        <a:pt x="319" y="344"/>
                      </a:lnTo>
                      <a:lnTo>
                        <a:pt x="303" y="339"/>
                      </a:lnTo>
                      <a:lnTo>
                        <a:pt x="290" y="335"/>
                      </a:lnTo>
                      <a:lnTo>
                        <a:pt x="284" y="334"/>
                      </a:lnTo>
                      <a:lnTo>
                        <a:pt x="279" y="334"/>
                      </a:lnTo>
                      <a:lnTo>
                        <a:pt x="274" y="334"/>
                      </a:lnTo>
                      <a:lnTo>
                        <a:pt x="268" y="336"/>
                      </a:lnTo>
                      <a:lnTo>
                        <a:pt x="263" y="337"/>
                      </a:lnTo>
                      <a:lnTo>
                        <a:pt x="258" y="340"/>
                      </a:lnTo>
                      <a:lnTo>
                        <a:pt x="253" y="343"/>
                      </a:lnTo>
                      <a:lnTo>
                        <a:pt x="247" y="347"/>
                      </a:lnTo>
                      <a:lnTo>
                        <a:pt x="394" y="504"/>
                      </a:lnTo>
                      <a:lnTo>
                        <a:pt x="335" y="560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" name="Freeform 220"/>
                <p:cNvSpPr>
                  <a:spLocks/>
                </p:cNvSpPr>
                <p:nvPr/>
              </p:nvSpPr>
              <p:spPr bwMode="auto">
                <a:xfrm>
                  <a:off x="175" y="136"/>
                  <a:ext cx="23" cy="24"/>
                </a:xfrm>
                <a:custGeom>
                  <a:avLst/>
                  <a:gdLst>
                    <a:gd name="T0" fmla="*/ 0 w 559"/>
                    <a:gd name="T1" fmla="*/ 0 h 581"/>
                    <a:gd name="T2" fmla="*/ 0 w 559"/>
                    <a:gd name="T3" fmla="*/ 0 h 581"/>
                    <a:gd name="T4" fmla="*/ 0 w 559"/>
                    <a:gd name="T5" fmla="*/ 0 h 581"/>
                    <a:gd name="T6" fmla="*/ 0 w 559"/>
                    <a:gd name="T7" fmla="*/ 0 h 581"/>
                    <a:gd name="T8" fmla="*/ 0 w 559"/>
                    <a:gd name="T9" fmla="*/ 0 h 581"/>
                    <a:gd name="T10" fmla="*/ 0 w 559"/>
                    <a:gd name="T11" fmla="*/ 0 h 581"/>
                    <a:gd name="T12" fmla="*/ 0 w 559"/>
                    <a:gd name="T13" fmla="*/ 0 h 581"/>
                    <a:gd name="T14" fmla="*/ 0 w 559"/>
                    <a:gd name="T15" fmla="*/ 0 h 581"/>
                    <a:gd name="T16" fmla="*/ 0 w 559"/>
                    <a:gd name="T17" fmla="*/ 0 h 581"/>
                    <a:gd name="T18" fmla="*/ 0 w 559"/>
                    <a:gd name="T19" fmla="*/ 0 h 581"/>
                    <a:gd name="T20" fmla="*/ 0 w 559"/>
                    <a:gd name="T21" fmla="*/ 0 h 5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59"/>
                    <a:gd name="T34" fmla="*/ 0 h 581"/>
                    <a:gd name="T35" fmla="*/ 559 w 559"/>
                    <a:gd name="T36" fmla="*/ 581 h 58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59" h="581">
                      <a:moveTo>
                        <a:pt x="314" y="581"/>
                      </a:moveTo>
                      <a:lnTo>
                        <a:pt x="0" y="206"/>
                      </a:lnTo>
                      <a:lnTo>
                        <a:pt x="58" y="156"/>
                      </a:lnTo>
                      <a:lnTo>
                        <a:pt x="268" y="406"/>
                      </a:lnTo>
                      <a:lnTo>
                        <a:pt x="183" y="52"/>
                      </a:lnTo>
                      <a:lnTo>
                        <a:pt x="245" y="0"/>
                      </a:lnTo>
                      <a:lnTo>
                        <a:pt x="559" y="375"/>
                      </a:lnTo>
                      <a:lnTo>
                        <a:pt x="501" y="424"/>
                      </a:lnTo>
                      <a:lnTo>
                        <a:pt x="295" y="179"/>
                      </a:lnTo>
                      <a:lnTo>
                        <a:pt x="377" y="528"/>
                      </a:lnTo>
                      <a:lnTo>
                        <a:pt x="314" y="581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422"/>
              <p:cNvGrpSpPr>
                <a:grpSpLocks/>
              </p:cNvGrpSpPr>
              <p:nvPr/>
            </p:nvGrpSpPr>
            <p:grpSpPr bwMode="auto">
              <a:xfrm>
                <a:off x="400861" y="125522"/>
                <a:ext cx="1010937" cy="833323"/>
                <a:chOff x="91" y="66"/>
                <a:chExt cx="577" cy="544"/>
              </a:xfrm>
            </p:grpSpPr>
            <p:sp>
              <p:nvSpPr>
                <p:cNvPr id="123" name="Freeform 222"/>
                <p:cNvSpPr>
                  <a:spLocks noEditPoints="1"/>
                </p:cNvSpPr>
                <p:nvPr/>
              </p:nvSpPr>
              <p:spPr bwMode="auto">
                <a:xfrm>
                  <a:off x="187" y="123"/>
                  <a:ext cx="23" cy="26"/>
                </a:xfrm>
                <a:custGeom>
                  <a:avLst/>
                  <a:gdLst>
                    <a:gd name="T0" fmla="*/ 0 w 573"/>
                    <a:gd name="T1" fmla="*/ 0 h 639"/>
                    <a:gd name="T2" fmla="*/ 0 w 573"/>
                    <a:gd name="T3" fmla="*/ 0 h 639"/>
                    <a:gd name="T4" fmla="*/ 0 w 573"/>
                    <a:gd name="T5" fmla="*/ 0 h 639"/>
                    <a:gd name="T6" fmla="*/ 0 w 573"/>
                    <a:gd name="T7" fmla="*/ 0 h 639"/>
                    <a:gd name="T8" fmla="*/ 0 w 573"/>
                    <a:gd name="T9" fmla="*/ 0 h 639"/>
                    <a:gd name="T10" fmla="*/ 0 w 573"/>
                    <a:gd name="T11" fmla="*/ 0 h 639"/>
                    <a:gd name="T12" fmla="*/ 0 w 573"/>
                    <a:gd name="T13" fmla="*/ 0 h 639"/>
                    <a:gd name="T14" fmla="*/ 0 w 573"/>
                    <a:gd name="T15" fmla="*/ 0 h 639"/>
                    <a:gd name="T16" fmla="*/ 0 w 573"/>
                    <a:gd name="T17" fmla="*/ 0 h 639"/>
                    <a:gd name="T18" fmla="*/ 0 w 573"/>
                    <a:gd name="T19" fmla="*/ 0 h 639"/>
                    <a:gd name="T20" fmla="*/ 0 w 573"/>
                    <a:gd name="T21" fmla="*/ 0 h 639"/>
                    <a:gd name="T22" fmla="*/ 0 w 573"/>
                    <a:gd name="T23" fmla="*/ 0 h 639"/>
                    <a:gd name="T24" fmla="*/ 0 w 573"/>
                    <a:gd name="T25" fmla="*/ 0 h 639"/>
                    <a:gd name="T26" fmla="*/ 0 w 573"/>
                    <a:gd name="T27" fmla="*/ 0 h 639"/>
                    <a:gd name="T28" fmla="*/ 0 w 573"/>
                    <a:gd name="T29" fmla="*/ 0 h 639"/>
                    <a:gd name="T30" fmla="*/ 0 w 573"/>
                    <a:gd name="T31" fmla="*/ 0 h 639"/>
                    <a:gd name="T32" fmla="*/ 0 w 573"/>
                    <a:gd name="T33" fmla="*/ 0 h 639"/>
                    <a:gd name="T34" fmla="*/ 0 w 573"/>
                    <a:gd name="T35" fmla="*/ 0 h 639"/>
                    <a:gd name="T36" fmla="*/ 0 w 573"/>
                    <a:gd name="T37" fmla="*/ 0 h 639"/>
                    <a:gd name="T38" fmla="*/ 0 w 573"/>
                    <a:gd name="T39" fmla="*/ 0 h 639"/>
                    <a:gd name="T40" fmla="*/ 0 w 573"/>
                    <a:gd name="T41" fmla="*/ 0 h 639"/>
                    <a:gd name="T42" fmla="*/ 0 w 573"/>
                    <a:gd name="T43" fmla="*/ 0 h 639"/>
                    <a:gd name="T44" fmla="*/ 0 w 573"/>
                    <a:gd name="T45" fmla="*/ 0 h 639"/>
                    <a:gd name="T46" fmla="*/ 0 w 573"/>
                    <a:gd name="T47" fmla="*/ 0 h 639"/>
                    <a:gd name="T48" fmla="*/ 0 w 573"/>
                    <a:gd name="T49" fmla="*/ 0 h 639"/>
                    <a:gd name="T50" fmla="*/ 0 w 573"/>
                    <a:gd name="T51" fmla="*/ 0 h 639"/>
                    <a:gd name="T52" fmla="*/ 0 w 573"/>
                    <a:gd name="T53" fmla="*/ 0 h 639"/>
                    <a:gd name="T54" fmla="*/ 0 w 573"/>
                    <a:gd name="T55" fmla="*/ 0 h 639"/>
                    <a:gd name="T56" fmla="*/ 0 w 573"/>
                    <a:gd name="T57" fmla="*/ 0 h 639"/>
                    <a:gd name="T58" fmla="*/ 0 w 573"/>
                    <a:gd name="T59" fmla="*/ 0 h 639"/>
                    <a:gd name="T60" fmla="*/ 0 w 573"/>
                    <a:gd name="T61" fmla="*/ 0 h 639"/>
                    <a:gd name="T62" fmla="*/ 0 w 573"/>
                    <a:gd name="T63" fmla="*/ 0 h 639"/>
                    <a:gd name="T64" fmla="*/ 0 w 573"/>
                    <a:gd name="T65" fmla="*/ 0 h 639"/>
                    <a:gd name="T66" fmla="*/ 0 w 573"/>
                    <a:gd name="T67" fmla="*/ 0 h 639"/>
                    <a:gd name="T68" fmla="*/ 0 w 573"/>
                    <a:gd name="T69" fmla="*/ 0 h 639"/>
                    <a:gd name="T70" fmla="*/ 0 w 573"/>
                    <a:gd name="T71" fmla="*/ 0 h 639"/>
                    <a:gd name="T72" fmla="*/ 0 w 573"/>
                    <a:gd name="T73" fmla="*/ 0 h 639"/>
                    <a:gd name="T74" fmla="*/ 0 w 573"/>
                    <a:gd name="T75" fmla="*/ 0 h 639"/>
                    <a:gd name="T76" fmla="*/ 0 w 573"/>
                    <a:gd name="T77" fmla="*/ 0 h 639"/>
                    <a:gd name="T78" fmla="*/ 0 w 573"/>
                    <a:gd name="T79" fmla="*/ 0 h 639"/>
                    <a:gd name="T80" fmla="*/ 0 w 573"/>
                    <a:gd name="T81" fmla="*/ 0 h 639"/>
                    <a:gd name="T82" fmla="*/ 0 w 573"/>
                    <a:gd name="T83" fmla="*/ 0 h 639"/>
                    <a:gd name="T84" fmla="*/ 0 w 573"/>
                    <a:gd name="T85" fmla="*/ 0 h 639"/>
                    <a:gd name="T86" fmla="*/ 0 w 573"/>
                    <a:gd name="T87" fmla="*/ 0 h 639"/>
                    <a:gd name="T88" fmla="*/ 0 w 573"/>
                    <a:gd name="T89" fmla="*/ 0 h 639"/>
                    <a:gd name="T90" fmla="*/ 0 w 573"/>
                    <a:gd name="T91" fmla="*/ 0 h 639"/>
                    <a:gd name="T92" fmla="*/ 0 w 573"/>
                    <a:gd name="T93" fmla="*/ 0 h 639"/>
                    <a:gd name="T94" fmla="*/ 0 w 573"/>
                    <a:gd name="T95" fmla="*/ 0 h 639"/>
                    <a:gd name="T96" fmla="*/ 0 w 573"/>
                    <a:gd name="T97" fmla="*/ 0 h 639"/>
                    <a:gd name="T98" fmla="*/ 0 w 573"/>
                    <a:gd name="T99" fmla="*/ 0 h 639"/>
                    <a:gd name="T100" fmla="*/ 0 w 573"/>
                    <a:gd name="T101" fmla="*/ 0 h 639"/>
                    <a:gd name="T102" fmla="*/ 0 w 573"/>
                    <a:gd name="T103" fmla="*/ 0 h 639"/>
                    <a:gd name="T104" fmla="*/ 0 w 573"/>
                    <a:gd name="T105" fmla="*/ 0 h 639"/>
                    <a:gd name="T106" fmla="*/ 0 w 573"/>
                    <a:gd name="T107" fmla="*/ 0 h 639"/>
                    <a:gd name="T108" fmla="*/ 0 w 573"/>
                    <a:gd name="T109" fmla="*/ 0 h 639"/>
                    <a:gd name="T110" fmla="*/ 0 w 573"/>
                    <a:gd name="T111" fmla="*/ 0 h 639"/>
                    <a:gd name="T112" fmla="*/ 0 w 573"/>
                    <a:gd name="T113" fmla="*/ 0 h 639"/>
                    <a:gd name="T114" fmla="*/ 0 w 573"/>
                    <a:gd name="T115" fmla="*/ 0 h 639"/>
                    <a:gd name="T116" fmla="*/ 0 w 573"/>
                    <a:gd name="T117" fmla="*/ 0 h 639"/>
                    <a:gd name="T118" fmla="*/ 0 w 573"/>
                    <a:gd name="T119" fmla="*/ 0 h 639"/>
                    <a:gd name="T120" fmla="*/ 0 w 573"/>
                    <a:gd name="T121" fmla="*/ 0 h 639"/>
                    <a:gd name="T122" fmla="*/ 0 w 573"/>
                    <a:gd name="T123" fmla="*/ 0 h 63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573"/>
                    <a:gd name="T187" fmla="*/ 0 h 639"/>
                    <a:gd name="T188" fmla="*/ 573 w 573"/>
                    <a:gd name="T189" fmla="*/ 639 h 63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573" h="639">
                      <a:moveTo>
                        <a:pt x="321" y="639"/>
                      </a:moveTo>
                      <a:lnTo>
                        <a:pt x="19" y="254"/>
                      </a:lnTo>
                      <a:lnTo>
                        <a:pt x="80" y="207"/>
                      </a:lnTo>
                      <a:lnTo>
                        <a:pt x="281" y="464"/>
                      </a:lnTo>
                      <a:lnTo>
                        <a:pt x="208" y="107"/>
                      </a:lnTo>
                      <a:lnTo>
                        <a:pt x="272" y="57"/>
                      </a:lnTo>
                      <a:lnTo>
                        <a:pt x="573" y="443"/>
                      </a:lnTo>
                      <a:lnTo>
                        <a:pt x="512" y="490"/>
                      </a:lnTo>
                      <a:lnTo>
                        <a:pt x="316" y="239"/>
                      </a:lnTo>
                      <a:lnTo>
                        <a:pt x="385" y="590"/>
                      </a:lnTo>
                      <a:lnTo>
                        <a:pt x="321" y="639"/>
                      </a:lnTo>
                      <a:close/>
                      <a:moveTo>
                        <a:pt x="105" y="22"/>
                      </a:moveTo>
                      <a:lnTo>
                        <a:pt x="134" y="0"/>
                      </a:lnTo>
                      <a:lnTo>
                        <a:pt x="140" y="9"/>
                      </a:lnTo>
                      <a:lnTo>
                        <a:pt x="145" y="19"/>
                      </a:lnTo>
                      <a:lnTo>
                        <a:pt x="151" y="28"/>
                      </a:lnTo>
                      <a:lnTo>
                        <a:pt x="154" y="38"/>
                      </a:lnTo>
                      <a:lnTo>
                        <a:pt x="156" y="46"/>
                      </a:lnTo>
                      <a:lnTo>
                        <a:pt x="158" y="55"/>
                      </a:lnTo>
                      <a:lnTo>
                        <a:pt x="158" y="64"/>
                      </a:lnTo>
                      <a:lnTo>
                        <a:pt x="158" y="73"/>
                      </a:lnTo>
                      <a:lnTo>
                        <a:pt x="157" y="81"/>
                      </a:lnTo>
                      <a:lnTo>
                        <a:pt x="155" y="89"/>
                      </a:lnTo>
                      <a:lnTo>
                        <a:pt x="152" y="97"/>
                      </a:lnTo>
                      <a:lnTo>
                        <a:pt x="149" y="104"/>
                      </a:lnTo>
                      <a:lnTo>
                        <a:pt x="144" y="110"/>
                      </a:lnTo>
                      <a:lnTo>
                        <a:pt x="139" y="117"/>
                      </a:lnTo>
                      <a:lnTo>
                        <a:pt x="133" y="123"/>
                      </a:lnTo>
                      <a:lnTo>
                        <a:pt x="127" y="129"/>
                      </a:lnTo>
                      <a:lnTo>
                        <a:pt x="120" y="134"/>
                      </a:lnTo>
                      <a:lnTo>
                        <a:pt x="113" y="138"/>
                      </a:lnTo>
                      <a:lnTo>
                        <a:pt x="105" y="141"/>
                      </a:lnTo>
                      <a:lnTo>
                        <a:pt x="98" y="143"/>
                      </a:lnTo>
                      <a:lnTo>
                        <a:pt x="90" y="145"/>
                      </a:lnTo>
                      <a:lnTo>
                        <a:pt x="82" y="145"/>
                      </a:lnTo>
                      <a:lnTo>
                        <a:pt x="74" y="145"/>
                      </a:lnTo>
                      <a:lnTo>
                        <a:pt x="66" y="144"/>
                      </a:lnTo>
                      <a:lnTo>
                        <a:pt x="57" y="143"/>
                      </a:lnTo>
                      <a:lnTo>
                        <a:pt x="49" y="140"/>
                      </a:lnTo>
                      <a:lnTo>
                        <a:pt x="40" y="137"/>
                      </a:lnTo>
                      <a:lnTo>
                        <a:pt x="32" y="132"/>
                      </a:lnTo>
                      <a:lnTo>
                        <a:pt x="23" y="127"/>
                      </a:lnTo>
                      <a:lnTo>
                        <a:pt x="16" y="120"/>
                      </a:lnTo>
                      <a:lnTo>
                        <a:pt x="8" y="113"/>
                      </a:lnTo>
                      <a:lnTo>
                        <a:pt x="0" y="104"/>
                      </a:lnTo>
                      <a:lnTo>
                        <a:pt x="30" y="82"/>
                      </a:lnTo>
                      <a:lnTo>
                        <a:pt x="38" y="90"/>
                      </a:lnTo>
                      <a:lnTo>
                        <a:pt x="46" y="95"/>
                      </a:lnTo>
                      <a:lnTo>
                        <a:pt x="54" y="99"/>
                      </a:lnTo>
                      <a:lnTo>
                        <a:pt x="62" y="101"/>
                      </a:lnTo>
                      <a:lnTo>
                        <a:pt x="72" y="101"/>
                      </a:lnTo>
                      <a:lnTo>
                        <a:pt x="80" y="99"/>
                      </a:lnTo>
                      <a:lnTo>
                        <a:pt x="88" y="96"/>
                      </a:lnTo>
                      <a:lnTo>
                        <a:pt x="97" y="90"/>
                      </a:lnTo>
                      <a:lnTo>
                        <a:pt x="104" y="83"/>
                      </a:lnTo>
                      <a:lnTo>
                        <a:pt x="111" y="76"/>
                      </a:lnTo>
                      <a:lnTo>
                        <a:pt x="115" y="67"/>
                      </a:lnTo>
                      <a:lnTo>
                        <a:pt x="116" y="59"/>
                      </a:lnTo>
                      <a:lnTo>
                        <a:pt x="116" y="51"/>
                      </a:lnTo>
                      <a:lnTo>
                        <a:pt x="115" y="42"/>
                      </a:lnTo>
                      <a:lnTo>
                        <a:pt x="111" y="33"/>
                      </a:lnTo>
                      <a:lnTo>
                        <a:pt x="105" y="22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" name="Freeform 223"/>
                <p:cNvSpPr>
                  <a:spLocks/>
                </p:cNvSpPr>
                <p:nvPr/>
              </p:nvSpPr>
              <p:spPr bwMode="auto">
                <a:xfrm>
                  <a:off x="213" y="109"/>
                  <a:ext cx="13" cy="23"/>
                </a:xfrm>
                <a:custGeom>
                  <a:avLst/>
                  <a:gdLst>
                    <a:gd name="T0" fmla="*/ 0 w 326"/>
                    <a:gd name="T1" fmla="*/ 0 h 562"/>
                    <a:gd name="T2" fmla="*/ 0 w 326"/>
                    <a:gd name="T3" fmla="*/ 0 h 562"/>
                    <a:gd name="T4" fmla="*/ 0 w 326"/>
                    <a:gd name="T5" fmla="*/ 0 h 562"/>
                    <a:gd name="T6" fmla="*/ 0 w 326"/>
                    <a:gd name="T7" fmla="*/ 0 h 562"/>
                    <a:gd name="T8" fmla="*/ 0 w 326"/>
                    <a:gd name="T9" fmla="*/ 0 h 562"/>
                    <a:gd name="T10" fmla="*/ 0 w 326"/>
                    <a:gd name="T11" fmla="*/ 0 h 562"/>
                    <a:gd name="T12" fmla="*/ 0 w 326"/>
                    <a:gd name="T13" fmla="*/ 0 h 5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6"/>
                    <a:gd name="T22" fmla="*/ 0 h 562"/>
                    <a:gd name="T23" fmla="*/ 326 w 326"/>
                    <a:gd name="T24" fmla="*/ 562 h 5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6" h="562">
                      <a:moveTo>
                        <a:pt x="258" y="562"/>
                      </a:moveTo>
                      <a:lnTo>
                        <a:pt x="0" y="150"/>
                      </a:lnTo>
                      <a:lnTo>
                        <a:pt x="240" y="0"/>
                      </a:lnTo>
                      <a:lnTo>
                        <a:pt x="284" y="71"/>
                      </a:lnTo>
                      <a:lnTo>
                        <a:pt x="113" y="178"/>
                      </a:lnTo>
                      <a:lnTo>
                        <a:pt x="326" y="519"/>
                      </a:lnTo>
                      <a:lnTo>
                        <a:pt x="258" y="562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" name="Freeform 224"/>
                <p:cNvSpPr>
                  <a:spLocks noEditPoints="1"/>
                </p:cNvSpPr>
                <p:nvPr/>
              </p:nvSpPr>
              <p:spPr bwMode="auto">
                <a:xfrm>
                  <a:off x="227" y="103"/>
                  <a:ext cx="18" cy="19"/>
                </a:xfrm>
                <a:custGeom>
                  <a:avLst/>
                  <a:gdLst>
                    <a:gd name="T0" fmla="*/ 0 w 434"/>
                    <a:gd name="T1" fmla="*/ 0 h 491"/>
                    <a:gd name="T2" fmla="*/ 0 w 434"/>
                    <a:gd name="T3" fmla="*/ 0 h 491"/>
                    <a:gd name="T4" fmla="*/ 0 w 434"/>
                    <a:gd name="T5" fmla="*/ 0 h 491"/>
                    <a:gd name="T6" fmla="*/ 0 w 434"/>
                    <a:gd name="T7" fmla="*/ 0 h 491"/>
                    <a:gd name="T8" fmla="*/ 0 w 434"/>
                    <a:gd name="T9" fmla="*/ 0 h 491"/>
                    <a:gd name="T10" fmla="*/ 0 w 434"/>
                    <a:gd name="T11" fmla="*/ 0 h 491"/>
                    <a:gd name="T12" fmla="*/ 0 w 434"/>
                    <a:gd name="T13" fmla="*/ 0 h 491"/>
                    <a:gd name="T14" fmla="*/ 0 w 434"/>
                    <a:gd name="T15" fmla="*/ 0 h 491"/>
                    <a:gd name="T16" fmla="*/ 0 w 434"/>
                    <a:gd name="T17" fmla="*/ 0 h 491"/>
                    <a:gd name="T18" fmla="*/ 0 w 434"/>
                    <a:gd name="T19" fmla="*/ 0 h 491"/>
                    <a:gd name="T20" fmla="*/ 0 w 434"/>
                    <a:gd name="T21" fmla="*/ 0 h 491"/>
                    <a:gd name="T22" fmla="*/ 0 w 434"/>
                    <a:gd name="T23" fmla="*/ 0 h 491"/>
                    <a:gd name="T24" fmla="*/ 0 w 434"/>
                    <a:gd name="T25" fmla="*/ 0 h 491"/>
                    <a:gd name="T26" fmla="*/ 0 w 434"/>
                    <a:gd name="T27" fmla="*/ 0 h 491"/>
                    <a:gd name="T28" fmla="*/ 0 w 434"/>
                    <a:gd name="T29" fmla="*/ 0 h 491"/>
                    <a:gd name="T30" fmla="*/ 0 w 434"/>
                    <a:gd name="T31" fmla="*/ 0 h 491"/>
                    <a:gd name="T32" fmla="*/ 0 w 434"/>
                    <a:gd name="T33" fmla="*/ 0 h 491"/>
                    <a:gd name="T34" fmla="*/ 0 w 434"/>
                    <a:gd name="T35" fmla="*/ 0 h 491"/>
                    <a:gd name="T36" fmla="*/ 0 w 434"/>
                    <a:gd name="T37" fmla="*/ 0 h 491"/>
                    <a:gd name="T38" fmla="*/ 0 w 434"/>
                    <a:gd name="T39" fmla="*/ 0 h 491"/>
                    <a:gd name="T40" fmla="*/ 0 w 434"/>
                    <a:gd name="T41" fmla="*/ 0 h 491"/>
                    <a:gd name="T42" fmla="*/ 0 w 434"/>
                    <a:gd name="T43" fmla="*/ 0 h 491"/>
                    <a:gd name="T44" fmla="*/ 0 w 434"/>
                    <a:gd name="T45" fmla="*/ 0 h 491"/>
                    <a:gd name="T46" fmla="*/ 0 w 434"/>
                    <a:gd name="T47" fmla="*/ 0 h 491"/>
                    <a:gd name="T48" fmla="*/ 0 w 434"/>
                    <a:gd name="T49" fmla="*/ 0 h 491"/>
                    <a:gd name="T50" fmla="*/ 0 w 434"/>
                    <a:gd name="T51" fmla="*/ 0 h 491"/>
                    <a:gd name="T52" fmla="*/ 0 w 434"/>
                    <a:gd name="T53" fmla="*/ 0 h 491"/>
                    <a:gd name="T54" fmla="*/ 0 w 434"/>
                    <a:gd name="T55" fmla="*/ 0 h 491"/>
                    <a:gd name="T56" fmla="*/ 0 w 434"/>
                    <a:gd name="T57" fmla="*/ 0 h 491"/>
                    <a:gd name="T58" fmla="*/ 0 w 434"/>
                    <a:gd name="T59" fmla="*/ 0 h 491"/>
                    <a:gd name="T60" fmla="*/ 0 w 434"/>
                    <a:gd name="T61" fmla="*/ 0 h 491"/>
                    <a:gd name="T62" fmla="*/ 0 w 434"/>
                    <a:gd name="T63" fmla="*/ 0 h 491"/>
                    <a:gd name="T64" fmla="*/ 0 w 434"/>
                    <a:gd name="T65" fmla="*/ 0 h 491"/>
                    <a:gd name="T66" fmla="*/ 0 w 434"/>
                    <a:gd name="T67" fmla="*/ 0 h 491"/>
                    <a:gd name="T68" fmla="*/ 0 w 434"/>
                    <a:gd name="T69" fmla="*/ 0 h 491"/>
                    <a:gd name="T70" fmla="*/ 0 w 434"/>
                    <a:gd name="T71" fmla="*/ 0 h 491"/>
                    <a:gd name="T72" fmla="*/ 0 w 434"/>
                    <a:gd name="T73" fmla="*/ 0 h 491"/>
                    <a:gd name="T74" fmla="*/ 0 w 434"/>
                    <a:gd name="T75" fmla="*/ 0 h 491"/>
                    <a:gd name="T76" fmla="*/ 0 w 434"/>
                    <a:gd name="T77" fmla="*/ 0 h 491"/>
                    <a:gd name="T78" fmla="*/ 0 w 434"/>
                    <a:gd name="T79" fmla="*/ 0 h 491"/>
                    <a:gd name="T80" fmla="*/ 0 w 434"/>
                    <a:gd name="T81" fmla="*/ 0 h 491"/>
                    <a:gd name="T82" fmla="*/ 0 w 434"/>
                    <a:gd name="T83" fmla="*/ 0 h 491"/>
                    <a:gd name="T84" fmla="*/ 0 w 434"/>
                    <a:gd name="T85" fmla="*/ 0 h 491"/>
                    <a:gd name="T86" fmla="*/ 0 w 434"/>
                    <a:gd name="T87" fmla="*/ 0 h 491"/>
                    <a:gd name="T88" fmla="*/ 0 w 434"/>
                    <a:gd name="T89" fmla="*/ 0 h 491"/>
                    <a:gd name="T90" fmla="*/ 0 w 434"/>
                    <a:gd name="T91" fmla="*/ 0 h 491"/>
                    <a:gd name="T92" fmla="*/ 0 w 434"/>
                    <a:gd name="T93" fmla="*/ 0 h 491"/>
                    <a:gd name="T94" fmla="*/ 0 w 434"/>
                    <a:gd name="T95" fmla="*/ 0 h 491"/>
                    <a:gd name="T96" fmla="*/ 0 w 434"/>
                    <a:gd name="T97" fmla="*/ 0 h 491"/>
                    <a:gd name="T98" fmla="*/ 0 w 434"/>
                    <a:gd name="T99" fmla="*/ 0 h 491"/>
                    <a:gd name="T100" fmla="*/ 0 w 434"/>
                    <a:gd name="T101" fmla="*/ 0 h 491"/>
                    <a:gd name="T102" fmla="*/ 0 w 434"/>
                    <a:gd name="T103" fmla="*/ 0 h 491"/>
                    <a:gd name="T104" fmla="*/ 0 w 434"/>
                    <a:gd name="T105" fmla="*/ 0 h 491"/>
                    <a:gd name="T106" fmla="*/ 0 w 434"/>
                    <a:gd name="T107" fmla="*/ 0 h 491"/>
                    <a:gd name="T108" fmla="*/ 0 w 434"/>
                    <a:gd name="T109" fmla="*/ 0 h 491"/>
                    <a:gd name="T110" fmla="*/ 0 w 434"/>
                    <a:gd name="T111" fmla="*/ 0 h 491"/>
                    <a:gd name="T112" fmla="*/ 0 w 434"/>
                    <a:gd name="T113" fmla="*/ 0 h 491"/>
                    <a:gd name="T114" fmla="*/ 0 w 434"/>
                    <a:gd name="T115" fmla="*/ 0 h 49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34"/>
                    <a:gd name="T175" fmla="*/ 0 h 491"/>
                    <a:gd name="T176" fmla="*/ 434 w 434"/>
                    <a:gd name="T177" fmla="*/ 491 h 49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34" h="491">
                      <a:moveTo>
                        <a:pt x="48" y="343"/>
                      </a:moveTo>
                      <a:lnTo>
                        <a:pt x="38" y="323"/>
                      </a:lnTo>
                      <a:lnTo>
                        <a:pt x="29" y="305"/>
                      </a:lnTo>
                      <a:lnTo>
                        <a:pt x="22" y="287"/>
                      </a:lnTo>
                      <a:lnTo>
                        <a:pt x="15" y="270"/>
                      </a:lnTo>
                      <a:lnTo>
                        <a:pt x="10" y="252"/>
                      </a:lnTo>
                      <a:lnTo>
                        <a:pt x="5" y="236"/>
                      </a:lnTo>
                      <a:lnTo>
                        <a:pt x="2" y="220"/>
                      </a:lnTo>
                      <a:lnTo>
                        <a:pt x="0" y="204"/>
                      </a:lnTo>
                      <a:lnTo>
                        <a:pt x="0" y="189"/>
                      </a:lnTo>
                      <a:lnTo>
                        <a:pt x="0" y="173"/>
                      </a:lnTo>
                      <a:lnTo>
                        <a:pt x="1" y="160"/>
                      </a:lnTo>
                      <a:lnTo>
                        <a:pt x="3" y="146"/>
                      </a:lnTo>
                      <a:lnTo>
                        <a:pt x="5" y="133"/>
                      </a:lnTo>
                      <a:lnTo>
                        <a:pt x="10" y="120"/>
                      </a:lnTo>
                      <a:lnTo>
                        <a:pt x="14" y="109"/>
                      </a:lnTo>
                      <a:lnTo>
                        <a:pt x="19" y="98"/>
                      </a:lnTo>
                      <a:lnTo>
                        <a:pt x="25" y="86"/>
                      </a:lnTo>
                      <a:lnTo>
                        <a:pt x="32" y="76"/>
                      </a:lnTo>
                      <a:lnTo>
                        <a:pt x="40" y="66"/>
                      </a:lnTo>
                      <a:lnTo>
                        <a:pt x="49" y="57"/>
                      </a:lnTo>
                      <a:lnTo>
                        <a:pt x="59" y="47"/>
                      </a:lnTo>
                      <a:lnTo>
                        <a:pt x="70" y="39"/>
                      </a:lnTo>
                      <a:lnTo>
                        <a:pt x="81" y="31"/>
                      </a:lnTo>
                      <a:lnTo>
                        <a:pt x="95" y="24"/>
                      </a:lnTo>
                      <a:lnTo>
                        <a:pt x="104" y="19"/>
                      </a:lnTo>
                      <a:lnTo>
                        <a:pt x="113" y="15"/>
                      </a:lnTo>
                      <a:lnTo>
                        <a:pt x="122" y="10"/>
                      </a:lnTo>
                      <a:lnTo>
                        <a:pt x="133" y="7"/>
                      </a:lnTo>
                      <a:lnTo>
                        <a:pt x="142" y="5"/>
                      </a:lnTo>
                      <a:lnTo>
                        <a:pt x="151" y="3"/>
                      </a:lnTo>
                      <a:lnTo>
                        <a:pt x="161" y="1"/>
                      </a:lnTo>
                      <a:lnTo>
                        <a:pt x="170" y="0"/>
                      </a:lnTo>
                      <a:lnTo>
                        <a:pt x="180" y="0"/>
                      </a:lnTo>
                      <a:lnTo>
                        <a:pt x="190" y="0"/>
                      </a:lnTo>
                      <a:lnTo>
                        <a:pt x="199" y="1"/>
                      </a:lnTo>
                      <a:lnTo>
                        <a:pt x="209" y="2"/>
                      </a:lnTo>
                      <a:lnTo>
                        <a:pt x="220" y="4"/>
                      </a:lnTo>
                      <a:lnTo>
                        <a:pt x="229" y="6"/>
                      </a:lnTo>
                      <a:lnTo>
                        <a:pt x="239" y="9"/>
                      </a:lnTo>
                      <a:lnTo>
                        <a:pt x="248" y="14"/>
                      </a:lnTo>
                      <a:lnTo>
                        <a:pt x="259" y="18"/>
                      </a:lnTo>
                      <a:lnTo>
                        <a:pt x="268" y="23"/>
                      </a:lnTo>
                      <a:lnTo>
                        <a:pt x="278" y="28"/>
                      </a:lnTo>
                      <a:lnTo>
                        <a:pt x="287" y="34"/>
                      </a:lnTo>
                      <a:lnTo>
                        <a:pt x="297" y="40"/>
                      </a:lnTo>
                      <a:lnTo>
                        <a:pt x="306" y="47"/>
                      </a:lnTo>
                      <a:lnTo>
                        <a:pt x="314" y="56"/>
                      </a:lnTo>
                      <a:lnTo>
                        <a:pt x="323" y="64"/>
                      </a:lnTo>
                      <a:lnTo>
                        <a:pt x="340" y="82"/>
                      </a:lnTo>
                      <a:lnTo>
                        <a:pt x="356" y="103"/>
                      </a:lnTo>
                      <a:lnTo>
                        <a:pt x="372" y="125"/>
                      </a:lnTo>
                      <a:lnTo>
                        <a:pt x="387" y="151"/>
                      </a:lnTo>
                      <a:lnTo>
                        <a:pt x="401" y="178"/>
                      </a:lnTo>
                      <a:lnTo>
                        <a:pt x="412" y="203"/>
                      </a:lnTo>
                      <a:lnTo>
                        <a:pt x="416" y="216"/>
                      </a:lnTo>
                      <a:lnTo>
                        <a:pt x="421" y="229"/>
                      </a:lnTo>
                      <a:lnTo>
                        <a:pt x="425" y="241"/>
                      </a:lnTo>
                      <a:lnTo>
                        <a:pt x="428" y="253"/>
                      </a:lnTo>
                      <a:lnTo>
                        <a:pt x="430" y="266"/>
                      </a:lnTo>
                      <a:lnTo>
                        <a:pt x="432" y="278"/>
                      </a:lnTo>
                      <a:lnTo>
                        <a:pt x="433" y="289"/>
                      </a:lnTo>
                      <a:lnTo>
                        <a:pt x="434" y="302"/>
                      </a:lnTo>
                      <a:lnTo>
                        <a:pt x="434" y="313"/>
                      </a:lnTo>
                      <a:lnTo>
                        <a:pt x="433" y="324"/>
                      </a:lnTo>
                      <a:lnTo>
                        <a:pt x="432" y="335"/>
                      </a:lnTo>
                      <a:lnTo>
                        <a:pt x="430" y="347"/>
                      </a:lnTo>
                      <a:lnTo>
                        <a:pt x="428" y="356"/>
                      </a:lnTo>
                      <a:lnTo>
                        <a:pt x="426" y="365"/>
                      </a:lnTo>
                      <a:lnTo>
                        <a:pt x="423" y="374"/>
                      </a:lnTo>
                      <a:lnTo>
                        <a:pt x="418" y="384"/>
                      </a:lnTo>
                      <a:lnTo>
                        <a:pt x="414" y="392"/>
                      </a:lnTo>
                      <a:lnTo>
                        <a:pt x="410" y="400"/>
                      </a:lnTo>
                      <a:lnTo>
                        <a:pt x="405" y="408"/>
                      </a:lnTo>
                      <a:lnTo>
                        <a:pt x="400" y="415"/>
                      </a:lnTo>
                      <a:lnTo>
                        <a:pt x="394" y="423"/>
                      </a:lnTo>
                      <a:lnTo>
                        <a:pt x="388" y="430"/>
                      </a:lnTo>
                      <a:lnTo>
                        <a:pt x="381" y="437"/>
                      </a:lnTo>
                      <a:lnTo>
                        <a:pt x="373" y="443"/>
                      </a:lnTo>
                      <a:lnTo>
                        <a:pt x="358" y="455"/>
                      </a:lnTo>
                      <a:lnTo>
                        <a:pt x="340" y="467"/>
                      </a:lnTo>
                      <a:lnTo>
                        <a:pt x="321" y="476"/>
                      </a:lnTo>
                      <a:lnTo>
                        <a:pt x="302" y="483"/>
                      </a:lnTo>
                      <a:lnTo>
                        <a:pt x="292" y="486"/>
                      </a:lnTo>
                      <a:lnTo>
                        <a:pt x="283" y="488"/>
                      </a:lnTo>
                      <a:lnTo>
                        <a:pt x="274" y="490"/>
                      </a:lnTo>
                      <a:lnTo>
                        <a:pt x="265" y="491"/>
                      </a:lnTo>
                      <a:lnTo>
                        <a:pt x="254" y="491"/>
                      </a:lnTo>
                      <a:lnTo>
                        <a:pt x="245" y="491"/>
                      </a:lnTo>
                      <a:lnTo>
                        <a:pt x="236" y="491"/>
                      </a:lnTo>
                      <a:lnTo>
                        <a:pt x="227" y="490"/>
                      </a:lnTo>
                      <a:lnTo>
                        <a:pt x="218" y="488"/>
                      </a:lnTo>
                      <a:lnTo>
                        <a:pt x="208" y="486"/>
                      </a:lnTo>
                      <a:lnTo>
                        <a:pt x="199" y="484"/>
                      </a:lnTo>
                      <a:lnTo>
                        <a:pt x="190" y="480"/>
                      </a:lnTo>
                      <a:lnTo>
                        <a:pt x="180" y="476"/>
                      </a:lnTo>
                      <a:lnTo>
                        <a:pt x="169" y="471"/>
                      </a:lnTo>
                      <a:lnTo>
                        <a:pt x="160" y="466"/>
                      </a:lnTo>
                      <a:lnTo>
                        <a:pt x="150" y="459"/>
                      </a:lnTo>
                      <a:lnTo>
                        <a:pt x="141" y="453"/>
                      </a:lnTo>
                      <a:lnTo>
                        <a:pt x="130" y="445"/>
                      </a:lnTo>
                      <a:lnTo>
                        <a:pt x="122" y="438"/>
                      </a:lnTo>
                      <a:lnTo>
                        <a:pt x="113" y="430"/>
                      </a:lnTo>
                      <a:lnTo>
                        <a:pt x="104" y="420"/>
                      </a:lnTo>
                      <a:lnTo>
                        <a:pt x="96" y="411"/>
                      </a:lnTo>
                      <a:lnTo>
                        <a:pt x="87" y="401"/>
                      </a:lnTo>
                      <a:lnTo>
                        <a:pt x="79" y="391"/>
                      </a:lnTo>
                      <a:lnTo>
                        <a:pt x="63" y="367"/>
                      </a:lnTo>
                      <a:lnTo>
                        <a:pt x="48" y="343"/>
                      </a:lnTo>
                      <a:close/>
                      <a:moveTo>
                        <a:pt x="119" y="298"/>
                      </a:moveTo>
                      <a:lnTo>
                        <a:pt x="129" y="317"/>
                      </a:lnTo>
                      <a:lnTo>
                        <a:pt x="141" y="332"/>
                      </a:lnTo>
                      <a:lnTo>
                        <a:pt x="151" y="347"/>
                      </a:lnTo>
                      <a:lnTo>
                        <a:pt x="162" y="360"/>
                      </a:lnTo>
                      <a:lnTo>
                        <a:pt x="174" y="370"/>
                      </a:lnTo>
                      <a:lnTo>
                        <a:pt x="185" y="380"/>
                      </a:lnTo>
                      <a:lnTo>
                        <a:pt x="197" y="388"/>
                      </a:lnTo>
                      <a:lnTo>
                        <a:pt x="209" y="394"/>
                      </a:lnTo>
                      <a:lnTo>
                        <a:pt x="221" y="399"/>
                      </a:lnTo>
                      <a:lnTo>
                        <a:pt x="233" y="402"/>
                      </a:lnTo>
                      <a:lnTo>
                        <a:pt x="244" y="404"/>
                      </a:lnTo>
                      <a:lnTo>
                        <a:pt x="256" y="404"/>
                      </a:lnTo>
                      <a:lnTo>
                        <a:pt x="267" y="404"/>
                      </a:lnTo>
                      <a:lnTo>
                        <a:pt x="278" y="401"/>
                      </a:lnTo>
                      <a:lnTo>
                        <a:pt x="288" y="398"/>
                      </a:lnTo>
                      <a:lnTo>
                        <a:pt x="299" y="393"/>
                      </a:lnTo>
                      <a:lnTo>
                        <a:pt x="309" y="387"/>
                      </a:lnTo>
                      <a:lnTo>
                        <a:pt x="318" y="379"/>
                      </a:lnTo>
                      <a:lnTo>
                        <a:pt x="325" y="371"/>
                      </a:lnTo>
                      <a:lnTo>
                        <a:pt x="332" y="362"/>
                      </a:lnTo>
                      <a:lnTo>
                        <a:pt x="338" y="353"/>
                      </a:lnTo>
                      <a:lnTo>
                        <a:pt x="342" y="342"/>
                      </a:lnTo>
                      <a:lnTo>
                        <a:pt x="346" y="330"/>
                      </a:lnTo>
                      <a:lnTo>
                        <a:pt x="348" y="318"/>
                      </a:lnTo>
                      <a:lnTo>
                        <a:pt x="349" y="305"/>
                      </a:lnTo>
                      <a:lnTo>
                        <a:pt x="348" y="290"/>
                      </a:lnTo>
                      <a:lnTo>
                        <a:pt x="346" y="275"/>
                      </a:lnTo>
                      <a:lnTo>
                        <a:pt x="343" y="260"/>
                      </a:lnTo>
                      <a:lnTo>
                        <a:pt x="338" y="243"/>
                      </a:lnTo>
                      <a:lnTo>
                        <a:pt x="330" y="227"/>
                      </a:lnTo>
                      <a:lnTo>
                        <a:pt x="322" y="208"/>
                      </a:lnTo>
                      <a:lnTo>
                        <a:pt x="313" y="190"/>
                      </a:lnTo>
                      <a:lnTo>
                        <a:pt x="303" y="172"/>
                      </a:lnTo>
                      <a:lnTo>
                        <a:pt x="291" y="156"/>
                      </a:lnTo>
                      <a:lnTo>
                        <a:pt x="281" y="142"/>
                      </a:lnTo>
                      <a:lnTo>
                        <a:pt x="270" y="128"/>
                      </a:lnTo>
                      <a:lnTo>
                        <a:pt x="260" y="118"/>
                      </a:lnTo>
                      <a:lnTo>
                        <a:pt x="248" y="108"/>
                      </a:lnTo>
                      <a:lnTo>
                        <a:pt x="236" y="101"/>
                      </a:lnTo>
                      <a:lnTo>
                        <a:pt x="225" y="95"/>
                      </a:lnTo>
                      <a:lnTo>
                        <a:pt x="213" y="90"/>
                      </a:lnTo>
                      <a:lnTo>
                        <a:pt x="202" y="87"/>
                      </a:lnTo>
                      <a:lnTo>
                        <a:pt x="191" y="85"/>
                      </a:lnTo>
                      <a:lnTo>
                        <a:pt x="180" y="85"/>
                      </a:lnTo>
                      <a:lnTo>
                        <a:pt x="168" y="86"/>
                      </a:lnTo>
                      <a:lnTo>
                        <a:pt x="157" y="88"/>
                      </a:lnTo>
                      <a:lnTo>
                        <a:pt x="146" y="92"/>
                      </a:lnTo>
                      <a:lnTo>
                        <a:pt x="136" y="98"/>
                      </a:lnTo>
                      <a:lnTo>
                        <a:pt x="125" y="104"/>
                      </a:lnTo>
                      <a:lnTo>
                        <a:pt x="116" y="111"/>
                      </a:lnTo>
                      <a:lnTo>
                        <a:pt x="108" y="119"/>
                      </a:lnTo>
                      <a:lnTo>
                        <a:pt x="101" y="128"/>
                      </a:lnTo>
                      <a:lnTo>
                        <a:pt x="96" y="139"/>
                      </a:lnTo>
                      <a:lnTo>
                        <a:pt x="90" y="149"/>
                      </a:lnTo>
                      <a:lnTo>
                        <a:pt x="87" y="160"/>
                      </a:lnTo>
                      <a:lnTo>
                        <a:pt x="85" y="172"/>
                      </a:lnTo>
                      <a:lnTo>
                        <a:pt x="84" y="186"/>
                      </a:lnTo>
                      <a:lnTo>
                        <a:pt x="84" y="200"/>
                      </a:lnTo>
                      <a:lnTo>
                        <a:pt x="86" y="214"/>
                      </a:lnTo>
                      <a:lnTo>
                        <a:pt x="89" y="230"/>
                      </a:lnTo>
                      <a:lnTo>
                        <a:pt x="95" y="246"/>
                      </a:lnTo>
                      <a:lnTo>
                        <a:pt x="102" y="263"/>
                      </a:lnTo>
                      <a:lnTo>
                        <a:pt x="110" y="280"/>
                      </a:lnTo>
                      <a:lnTo>
                        <a:pt x="119" y="298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" name="Freeform 225"/>
                <p:cNvSpPr>
                  <a:spLocks/>
                </p:cNvSpPr>
                <p:nvPr/>
              </p:nvSpPr>
              <p:spPr bwMode="auto">
                <a:xfrm>
                  <a:off x="243" y="95"/>
                  <a:ext cx="16" cy="19"/>
                </a:xfrm>
                <a:custGeom>
                  <a:avLst/>
                  <a:gdLst>
                    <a:gd name="T0" fmla="*/ 0 w 406"/>
                    <a:gd name="T1" fmla="*/ 0 h 490"/>
                    <a:gd name="T2" fmla="*/ 0 w 406"/>
                    <a:gd name="T3" fmla="*/ 0 h 490"/>
                    <a:gd name="T4" fmla="*/ 0 w 406"/>
                    <a:gd name="T5" fmla="*/ 0 h 490"/>
                    <a:gd name="T6" fmla="*/ 0 w 406"/>
                    <a:gd name="T7" fmla="*/ 0 h 490"/>
                    <a:gd name="T8" fmla="*/ 0 w 406"/>
                    <a:gd name="T9" fmla="*/ 0 h 490"/>
                    <a:gd name="T10" fmla="*/ 0 w 406"/>
                    <a:gd name="T11" fmla="*/ 0 h 490"/>
                    <a:gd name="T12" fmla="*/ 0 w 406"/>
                    <a:gd name="T13" fmla="*/ 0 h 490"/>
                    <a:gd name="T14" fmla="*/ 0 w 406"/>
                    <a:gd name="T15" fmla="*/ 0 h 490"/>
                    <a:gd name="T16" fmla="*/ 0 w 406"/>
                    <a:gd name="T17" fmla="*/ 0 h 490"/>
                    <a:gd name="T18" fmla="*/ 0 w 406"/>
                    <a:gd name="T19" fmla="*/ 0 h 490"/>
                    <a:gd name="T20" fmla="*/ 0 w 406"/>
                    <a:gd name="T21" fmla="*/ 0 h 490"/>
                    <a:gd name="T22" fmla="*/ 0 w 406"/>
                    <a:gd name="T23" fmla="*/ 0 h 490"/>
                    <a:gd name="T24" fmla="*/ 0 w 406"/>
                    <a:gd name="T25" fmla="*/ 0 h 490"/>
                    <a:gd name="T26" fmla="*/ 0 w 406"/>
                    <a:gd name="T27" fmla="*/ 0 h 490"/>
                    <a:gd name="T28" fmla="*/ 0 w 406"/>
                    <a:gd name="T29" fmla="*/ 0 h 490"/>
                    <a:gd name="T30" fmla="*/ 0 w 406"/>
                    <a:gd name="T31" fmla="*/ 0 h 490"/>
                    <a:gd name="T32" fmla="*/ 0 w 406"/>
                    <a:gd name="T33" fmla="*/ 0 h 490"/>
                    <a:gd name="T34" fmla="*/ 0 w 406"/>
                    <a:gd name="T35" fmla="*/ 0 h 490"/>
                    <a:gd name="T36" fmla="*/ 0 w 406"/>
                    <a:gd name="T37" fmla="*/ 0 h 490"/>
                    <a:gd name="T38" fmla="*/ 0 w 406"/>
                    <a:gd name="T39" fmla="*/ 0 h 490"/>
                    <a:gd name="T40" fmla="*/ 0 w 406"/>
                    <a:gd name="T41" fmla="*/ 0 h 490"/>
                    <a:gd name="T42" fmla="*/ 0 w 406"/>
                    <a:gd name="T43" fmla="*/ 0 h 490"/>
                    <a:gd name="T44" fmla="*/ 0 w 406"/>
                    <a:gd name="T45" fmla="*/ 0 h 490"/>
                    <a:gd name="T46" fmla="*/ 0 w 406"/>
                    <a:gd name="T47" fmla="*/ 0 h 490"/>
                    <a:gd name="T48" fmla="*/ 0 w 406"/>
                    <a:gd name="T49" fmla="*/ 0 h 490"/>
                    <a:gd name="T50" fmla="*/ 0 w 406"/>
                    <a:gd name="T51" fmla="*/ 0 h 490"/>
                    <a:gd name="T52" fmla="*/ 0 w 406"/>
                    <a:gd name="T53" fmla="*/ 0 h 490"/>
                    <a:gd name="T54" fmla="*/ 0 w 406"/>
                    <a:gd name="T55" fmla="*/ 0 h 490"/>
                    <a:gd name="T56" fmla="*/ 0 w 406"/>
                    <a:gd name="T57" fmla="*/ 0 h 490"/>
                    <a:gd name="T58" fmla="*/ 0 w 406"/>
                    <a:gd name="T59" fmla="*/ 0 h 490"/>
                    <a:gd name="T60" fmla="*/ 0 w 406"/>
                    <a:gd name="T61" fmla="*/ 0 h 490"/>
                    <a:gd name="T62" fmla="*/ 0 w 406"/>
                    <a:gd name="T63" fmla="*/ 0 h 490"/>
                    <a:gd name="T64" fmla="*/ 0 w 406"/>
                    <a:gd name="T65" fmla="*/ 0 h 490"/>
                    <a:gd name="T66" fmla="*/ 0 w 406"/>
                    <a:gd name="T67" fmla="*/ 0 h 490"/>
                    <a:gd name="T68" fmla="*/ 0 w 406"/>
                    <a:gd name="T69" fmla="*/ 0 h 490"/>
                    <a:gd name="T70" fmla="*/ 0 w 406"/>
                    <a:gd name="T71" fmla="*/ 0 h 490"/>
                    <a:gd name="T72" fmla="*/ 0 w 406"/>
                    <a:gd name="T73" fmla="*/ 0 h 490"/>
                    <a:gd name="T74" fmla="*/ 0 w 406"/>
                    <a:gd name="T75" fmla="*/ 0 h 490"/>
                    <a:gd name="T76" fmla="*/ 0 w 406"/>
                    <a:gd name="T77" fmla="*/ 0 h 490"/>
                    <a:gd name="T78" fmla="*/ 0 w 406"/>
                    <a:gd name="T79" fmla="*/ 0 h 490"/>
                    <a:gd name="T80" fmla="*/ 0 w 406"/>
                    <a:gd name="T81" fmla="*/ 0 h 490"/>
                    <a:gd name="T82" fmla="*/ 0 w 406"/>
                    <a:gd name="T83" fmla="*/ 0 h 490"/>
                    <a:gd name="T84" fmla="*/ 0 w 406"/>
                    <a:gd name="T85" fmla="*/ 0 h 490"/>
                    <a:gd name="T86" fmla="*/ 0 w 406"/>
                    <a:gd name="T87" fmla="*/ 0 h 490"/>
                    <a:gd name="T88" fmla="*/ 0 w 406"/>
                    <a:gd name="T89" fmla="*/ 0 h 490"/>
                    <a:gd name="T90" fmla="*/ 0 w 406"/>
                    <a:gd name="T91" fmla="*/ 0 h 490"/>
                    <a:gd name="T92" fmla="*/ 0 w 406"/>
                    <a:gd name="T93" fmla="*/ 0 h 490"/>
                    <a:gd name="T94" fmla="*/ 0 w 406"/>
                    <a:gd name="T95" fmla="*/ 0 h 490"/>
                    <a:gd name="T96" fmla="*/ 0 w 406"/>
                    <a:gd name="T97" fmla="*/ 0 h 490"/>
                    <a:gd name="T98" fmla="*/ 0 w 406"/>
                    <a:gd name="T99" fmla="*/ 0 h 49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06"/>
                    <a:gd name="T151" fmla="*/ 0 h 490"/>
                    <a:gd name="T152" fmla="*/ 406 w 406"/>
                    <a:gd name="T153" fmla="*/ 490 h 49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06" h="490">
                      <a:moveTo>
                        <a:pt x="312" y="265"/>
                      </a:moveTo>
                      <a:lnTo>
                        <a:pt x="396" y="255"/>
                      </a:lnTo>
                      <a:lnTo>
                        <a:pt x="401" y="276"/>
                      </a:lnTo>
                      <a:lnTo>
                        <a:pt x="404" y="294"/>
                      </a:lnTo>
                      <a:lnTo>
                        <a:pt x="406" y="313"/>
                      </a:lnTo>
                      <a:lnTo>
                        <a:pt x="406" y="330"/>
                      </a:lnTo>
                      <a:lnTo>
                        <a:pt x="406" y="347"/>
                      </a:lnTo>
                      <a:lnTo>
                        <a:pt x="404" y="362"/>
                      </a:lnTo>
                      <a:lnTo>
                        <a:pt x="401" y="376"/>
                      </a:lnTo>
                      <a:lnTo>
                        <a:pt x="396" y="391"/>
                      </a:lnTo>
                      <a:lnTo>
                        <a:pt x="390" y="403"/>
                      </a:lnTo>
                      <a:lnTo>
                        <a:pt x="383" y="415"/>
                      </a:lnTo>
                      <a:lnTo>
                        <a:pt x="375" y="427"/>
                      </a:lnTo>
                      <a:lnTo>
                        <a:pt x="366" y="437"/>
                      </a:lnTo>
                      <a:lnTo>
                        <a:pt x="356" y="447"/>
                      </a:lnTo>
                      <a:lnTo>
                        <a:pt x="345" y="456"/>
                      </a:lnTo>
                      <a:lnTo>
                        <a:pt x="333" y="465"/>
                      </a:lnTo>
                      <a:lnTo>
                        <a:pt x="320" y="472"/>
                      </a:lnTo>
                      <a:lnTo>
                        <a:pt x="301" y="480"/>
                      </a:lnTo>
                      <a:lnTo>
                        <a:pt x="284" y="485"/>
                      </a:lnTo>
                      <a:lnTo>
                        <a:pt x="276" y="487"/>
                      </a:lnTo>
                      <a:lnTo>
                        <a:pt x="266" y="489"/>
                      </a:lnTo>
                      <a:lnTo>
                        <a:pt x="258" y="490"/>
                      </a:lnTo>
                      <a:lnTo>
                        <a:pt x="249" y="490"/>
                      </a:lnTo>
                      <a:lnTo>
                        <a:pt x="240" y="490"/>
                      </a:lnTo>
                      <a:lnTo>
                        <a:pt x="232" y="490"/>
                      </a:lnTo>
                      <a:lnTo>
                        <a:pt x="222" y="489"/>
                      </a:lnTo>
                      <a:lnTo>
                        <a:pt x="214" y="487"/>
                      </a:lnTo>
                      <a:lnTo>
                        <a:pt x="196" y="483"/>
                      </a:lnTo>
                      <a:lnTo>
                        <a:pt x="178" y="476"/>
                      </a:lnTo>
                      <a:lnTo>
                        <a:pt x="168" y="471"/>
                      </a:lnTo>
                      <a:lnTo>
                        <a:pt x="159" y="466"/>
                      </a:lnTo>
                      <a:lnTo>
                        <a:pt x="149" y="459"/>
                      </a:lnTo>
                      <a:lnTo>
                        <a:pt x="139" y="453"/>
                      </a:lnTo>
                      <a:lnTo>
                        <a:pt x="130" y="446"/>
                      </a:lnTo>
                      <a:lnTo>
                        <a:pt x="121" y="439"/>
                      </a:lnTo>
                      <a:lnTo>
                        <a:pt x="113" y="431"/>
                      </a:lnTo>
                      <a:lnTo>
                        <a:pt x="103" y="421"/>
                      </a:lnTo>
                      <a:lnTo>
                        <a:pt x="87" y="403"/>
                      </a:lnTo>
                      <a:lnTo>
                        <a:pt x="72" y="381"/>
                      </a:lnTo>
                      <a:lnTo>
                        <a:pt x="56" y="359"/>
                      </a:lnTo>
                      <a:lnTo>
                        <a:pt x="43" y="333"/>
                      </a:lnTo>
                      <a:lnTo>
                        <a:pt x="30" y="306"/>
                      </a:lnTo>
                      <a:lnTo>
                        <a:pt x="19" y="279"/>
                      </a:lnTo>
                      <a:lnTo>
                        <a:pt x="14" y="266"/>
                      </a:lnTo>
                      <a:lnTo>
                        <a:pt x="11" y="253"/>
                      </a:lnTo>
                      <a:lnTo>
                        <a:pt x="7" y="240"/>
                      </a:lnTo>
                      <a:lnTo>
                        <a:pt x="5" y="228"/>
                      </a:lnTo>
                      <a:lnTo>
                        <a:pt x="3" y="215"/>
                      </a:lnTo>
                      <a:lnTo>
                        <a:pt x="1" y="203"/>
                      </a:lnTo>
                      <a:lnTo>
                        <a:pt x="0" y="191"/>
                      </a:lnTo>
                      <a:lnTo>
                        <a:pt x="0" y="179"/>
                      </a:lnTo>
                      <a:lnTo>
                        <a:pt x="0" y="167"/>
                      </a:lnTo>
                      <a:lnTo>
                        <a:pt x="1" y="156"/>
                      </a:lnTo>
                      <a:lnTo>
                        <a:pt x="2" y="145"/>
                      </a:lnTo>
                      <a:lnTo>
                        <a:pt x="4" y="133"/>
                      </a:lnTo>
                      <a:lnTo>
                        <a:pt x="6" y="123"/>
                      </a:lnTo>
                      <a:lnTo>
                        <a:pt x="9" y="114"/>
                      </a:lnTo>
                      <a:lnTo>
                        <a:pt x="12" y="106"/>
                      </a:lnTo>
                      <a:lnTo>
                        <a:pt x="16" y="98"/>
                      </a:lnTo>
                      <a:lnTo>
                        <a:pt x="19" y="88"/>
                      </a:lnTo>
                      <a:lnTo>
                        <a:pt x="25" y="81"/>
                      </a:lnTo>
                      <a:lnTo>
                        <a:pt x="30" y="73"/>
                      </a:lnTo>
                      <a:lnTo>
                        <a:pt x="35" y="66"/>
                      </a:lnTo>
                      <a:lnTo>
                        <a:pt x="41" y="59"/>
                      </a:lnTo>
                      <a:lnTo>
                        <a:pt x="47" y="52"/>
                      </a:lnTo>
                      <a:lnTo>
                        <a:pt x="53" y="46"/>
                      </a:lnTo>
                      <a:lnTo>
                        <a:pt x="60" y="40"/>
                      </a:lnTo>
                      <a:lnTo>
                        <a:pt x="77" y="29"/>
                      </a:lnTo>
                      <a:lnTo>
                        <a:pt x="94" y="19"/>
                      </a:lnTo>
                      <a:lnTo>
                        <a:pt x="109" y="11"/>
                      </a:lnTo>
                      <a:lnTo>
                        <a:pt x="124" y="6"/>
                      </a:lnTo>
                      <a:lnTo>
                        <a:pt x="139" y="2"/>
                      </a:lnTo>
                      <a:lnTo>
                        <a:pt x="155" y="0"/>
                      </a:lnTo>
                      <a:lnTo>
                        <a:pt x="169" y="0"/>
                      </a:lnTo>
                      <a:lnTo>
                        <a:pt x="184" y="1"/>
                      </a:lnTo>
                      <a:lnTo>
                        <a:pt x="200" y="4"/>
                      </a:lnTo>
                      <a:lnTo>
                        <a:pt x="215" y="8"/>
                      </a:lnTo>
                      <a:lnTo>
                        <a:pt x="226" y="12"/>
                      </a:lnTo>
                      <a:lnTo>
                        <a:pt x="237" y="18"/>
                      </a:lnTo>
                      <a:lnTo>
                        <a:pt x="248" y="25"/>
                      </a:lnTo>
                      <a:lnTo>
                        <a:pt x="259" y="32"/>
                      </a:lnTo>
                      <a:lnTo>
                        <a:pt x="270" y="40"/>
                      </a:lnTo>
                      <a:lnTo>
                        <a:pt x="281" y="50"/>
                      </a:lnTo>
                      <a:lnTo>
                        <a:pt x="291" y="62"/>
                      </a:lnTo>
                      <a:lnTo>
                        <a:pt x="301" y="73"/>
                      </a:lnTo>
                      <a:lnTo>
                        <a:pt x="241" y="130"/>
                      </a:lnTo>
                      <a:lnTo>
                        <a:pt x="235" y="123"/>
                      </a:lnTo>
                      <a:lnTo>
                        <a:pt x="229" y="116"/>
                      </a:lnTo>
                      <a:lnTo>
                        <a:pt x="221" y="110"/>
                      </a:lnTo>
                      <a:lnTo>
                        <a:pt x="215" y="105"/>
                      </a:lnTo>
                      <a:lnTo>
                        <a:pt x="208" y="100"/>
                      </a:lnTo>
                      <a:lnTo>
                        <a:pt x="201" y="96"/>
                      </a:lnTo>
                      <a:lnTo>
                        <a:pt x="194" y="92"/>
                      </a:lnTo>
                      <a:lnTo>
                        <a:pt x="187" y="90"/>
                      </a:lnTo>
                      <a:lnTo>
                        <a:pt x="178" y="88"/>
                      </a:lnTo>
                      <a:lnTo>
                        <a:pt x="171" y="87"/>
                      </a:lnTo>
                      <a:lnTo>
                        <a:pt x="164" y="87"/>
                      </a:lnTo>
                      <a:lnTo>
                        <a:pt x="157" y="87"/>
                      </a:lnTo>
                      <a:lnTo>
                        <a:pt x="150" y="88"/>
                      </a:lnTo>
                      <a:lnTo>
                        <a:pt x="142" y="90"/>
                      </a:lnTo>
                      <a:lnTo>
                        <a:pt x="135" y="92"/>
                      </a:lnTo>
                      <a:lnTo>
                        <a:pt x="128" y="96"/>
                      </a:lnTo>
                      <a:lnTo>
                        <a:pt x="119" y="102"/>
                      </a:lnTo>
                      <a:lnTo>
                        <a:pt x="111" y="108"/>
                      </a:lnTo>
                      <a:lnTo>
                        <a:pt x="103" y="115"/>
                      </a:lnTo>
                      <a:lnTo>
                        <a:pt x="97" y="123"/>
                      </a:lnTo>
                      <a:lnTo>
                        <a:pt x="91" y="131"/>
                      </a:lnTo>
                      <a:lnTo>
                        <a:pt x="87" y="142"/>
                      </a:lnTo>
                      <a:lnTo>
                        <a:pt x="84" y="152"/>
                      </a:lnTo>
                      <a:lnTo>
                        <a:pt x="82" y="163"/>
                      </a:lnTo>
                      <a:lnTo>
                        <a:pt x="80" y="175"/>
                      </a:lnTo>
                      <a:lnTo>
                        <a:pt x="81" y="189"/>
                      </a:lnTo>
                      <a:lnTo>
                        <a:pt x="83" y="203"/>
                      </a:lnTo>
                      <a:lnTo>
                        <a:pt x="86" y="219"/>
                      </a:lnTo>
                      <a:lnTo>
                        <a:pt x="91" y="235"/>
                      </a:lnTo>
                      <a:lnTo>
                        <a:pt x="97" y="252"/>
                      </a:lnTo>
                      <a:lnTo>
                        <a:pt x="106" y="271"/>
                      </a:lnTo>
                      <a:lnTo>
                        <a:pt x="115" y="290"/>
                      </a:lnTo>
                      <a:lnTo>
                        <a:pt x="125" y="310"/>
                      </a:lnTo>
                      <a:lnTo>
                        <a:pt x="135" y="327"/>
                      </a:lnTo>
                      <a:lnTo>
                        <a:pt x="146" y="344"/>
                      </a:lnTo>
                      <a:lnTo>
                        <a:pt x="157" y="357"/>
                      </a:lnTo>
                      <a:lnTo>
                        <a:pt x="167" y="369"/>
                      </a:lnTo>
                      <a:lnTo>
                        <a:pt x="177" y="379"/>
                      </a:lnTo>
                      <a:lnTo>
                        <a:pt x="188" y="388"/>
                      </a:lnTo>
                      <a:lnTo>
                        <a:pt x="199" y="395"/>
                      </a:lnTo>
                      <a:lnTo>
                        <a:pt x="209" y="400"/>
                      </a:lnTo>
                      <a:lnTo>
                        <a:pt x="219" y="403"/>
                      </a:lnTo>
                      <a:lnTo>
                        <a:pt x="230" y="405"/>
                      </a:lnTo>
                      <a:lnTo>
                        <a:pt x="240" y="406"/>
                      </a:lnTo>
                      <a:lnTo>
                        <a:pt x="250" y="406"/>
                      </a:lnTo>
                      <a:lnTo>
                        <a:pt x="260" y="404"/>
                      </a:lnTo>
                      <a:lnTo>
                        <a:pt x="270" y="401"/>
                      </a:lnTo>
                      <a:lnTo>
                        <a:pt x="280" y="397"/>
                      </a:lnTo>
                      <a:lnTo>
                        <a:pt x="287" y="393"/>
                      </a:lnTo>
                      <a:lnTo>
                        <a:pt x="293" y="389"/>
                      </a:lnTo>
                      <a:lnTo>
                        <a:pt x="298" y="384"/>
                      </a:lnTo>
                      <a:lnTo>
                        <a:pt x="303" y="378"/>
                      </a:lnTo>
                      <a:lnTo>
                        <a:pt x="307" y="372"/>
                      </a:lnTo>
                      <a:lnTo>
                        <a:pt x="312" y="365"/>
                      </a:lnTo>
                      <a:lnTo>
                        <a:pt x="315" y="358"/>
                      </a:lnTo>
                      <a:lnTo>
                        <a:pt x="318" y="350"/>
                      </a:lnTo>
                      <a:lnTo>
                        <a:pt x="320" y="342"/>
                      </a:lnTo>
                      <a:lnTo>
                        <a:pt x="321" y="332"/>
                      </a:lnTo>
                      <a:lnTo>
                        <a:pt x="322" y="322"/>
                      </a:lnTo>
                      <a:lnTo>
                        <a:pt x="321" y="312"/>
                      </a:lnTo>
                      <a:lnTo>
                        <a:pt x="320" y="301"/>
                      </a:lnTo>
                      <a:lnTo>
                        <a:pt x="318" y="289"/>
                      </a:lnTo>
                      <a:lnTo>
                        <a:pt x="316" y="277"/>
                      </a:lnTo>
                      <a:lnTo>
                        <a:pt x="312" y="265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7" name="Freeform 226"/>
                <p:cNvSpPr>
                  <a:spLocks/>
                </p:cNvSpPr>
                <p:nvPr/>
              </p:nvSpPr>
              <p:spPr bwMode="auto">
                <a:xfrm>
                  <a:off x="255" y="86"/>
                  <a:ext cx="14" cy="23"/>
                </a:xfrm>
                <a:custGeom>
                  <a:avLst/>
                  <a:gdLst>
                    <a:gd name="T0" fmla="*/ 0 w 348"/>
                    <a:gd name="T1" fmla="*/ 0 h 567"/>
                    <a:gd name="T2" fmla="*/ 0 w 348"/>
                    <a:gd name="T3" fmla="*/ 0 h 567"/>
                    <a:gd name="T4" fmla="*/ 0 w 348"/>
                    <a:gd name="T5" fmla="*/ 0 h 567"/>
                    <a:gd name="T6" fmla="*/ 0 w 348"/>
                    <a:gd name="T7" fmla="*/ 0 h 567"/>
                    <a:gd name="T8" fmla="*/ 0 w 348"/>
                    <a:gd name="T9" fmla="*/ 0 h 567"/>
                    <a:gd name="T10" fmla="*/ 0 w 348"/>
                    <a:gd name="T11" fmla="*/ 0 h 567"/>
                    <a:gd name="T12" fmla="*/ 0 w 348"/>
                    <a:gd name="T13" fmla="*/ 0 h 567"/>
                    <a:gd name="T14" fmla="*/ 0 w 348"/>
                    <a:gd name="T15" fmla="*/ 0 h 567"/>
                    <a:gd name="T16" fmla="*/ 0 w 348"/>
                    <a:gd name="T17" fmla="*/ 0 h 567"/>
                    <a:gd name="T18" fmla="*/ 0 w 348"/>
                    <a:gd name="T19" fmla="*/ 0 h 567"/>
                    <a:gd name="T20" fmla="*/ 0 w 348"/>
                    <a:gd name="T21" fmla="*/ 0 h 567"/>
                    <a:gd name="T22" fmla="*/ 0 w 348"/>
                    <a:gd name="T23" fmla="*/ 0 h 567"/>
                    <a:gd name="T24" fmla="*/ 0 w 348"/>
                    <a:gd name="T25" fmla="*/ 0 h 567"/>
                    <a:gd name="T26" fmla="*/ 0 w 348"/>
                    <a:gd name="T27" fmla="*/ 0 h 567"/>
                    <a:gd name="T28" fmla="*/ 0 w 348"/>
                    <a:gd name="T29" fmla="*/ 0 h 567"/>
                    <a:gd name="T30" fmla="*/ 0 w 348"/>
                    <a:gd name="T31" fmla="*/ 0 h 567"/>
                    <a:gd name="T32" fmla="*/ 0 w 348"/>
                    <a:gd name="T33" fmla="*/ 0 h 567"/>
                    <a:gd name="T34" fmla="*/ 0 w 348"/>
                    <a:gd name="T35" fmla="*/ 0 h 567"/>
                    <a:gd name="T36" fmla="*/ 0 w 348"/>
                    <a:gd name="T37" fmla="*/ 0 h 567"/>
                    <a:gd name="T38" fmla="*/ 0 w 348"/>
                    <a:gd name="T39" fmla="*/ 0 h 567"/>
                    <a:gd name="T40" fmla="*/ 0 w 348"/>
                    <a:gd name="T41" fmla="*/ 0 h 567"/>
                    <a:gd name="T42" fmla="*/ 0 w 348"/>
                    <a:gd name="T43" fmla="*/ 0 h 567"/>
                    <a:gd name="T44" fmla="*/ 0 w 348"/>
                    <a:gd name="T45" fmla="*/ 0 h 567"/>
                    <a:gd name="T46" fmla="*/ 0 w 348"/>
                    <a:gd name="T47" fmla="*/ 0 h 567"/>
                    <a:gd name="T48" fmla="*/ 0 w 348"/>
                    <a:gd name="T49" fmla="*/ 0 h 567"/>
                    <a:gd name="T50" fmla="*/ 0 w 348"/>
                    <a:gd name="T51" fmla="*/ 0 h 567"/>
                    <a:gd name="T52" fmla="*/ 0 w 348"/>
                    <a:gd name="T53" fmla="*/ 0 h 567"/>
                    <a:gd name="T54" fmla="*/ 0 w 348"/>
                    <a:gd name="T55" fmla="*/ 0 h 567"/>
                    <a:gd name="T56" fmla="*/ 0 w 348"/>
                    <a:gd name="T57" fmla="*/ 0 h 567"/>
                    <a:gd name="T58" fmla="*/ 0 w 348"/>
                    <a:gd name="T59" fmla="*/ 0 h 567"/>
                    <a:gd name="T60" fmla="*/ 0 w 348"/>
                    <a:gd name="T61" fmla="*/ 0 h 567"/>
                    <a:gd name="T62" fmla="*/ 0 w 348"/>
                    <a:gd name="T63" fmla="*/ 0 h 567"/>
                    <a:gd name="T64" fmla="*/ 0 w 348"/>
                    <a:gd name="T65" fmla="*/ 0 h 567"/>
                    <a:gd name="T66" fmla="*/ 0 w 348"/>
                    <a:gd name="T67" fmla="*/ 0 h 567"/>
                    <a:gd name="T68" fmla="*/ 0 w 348"/>
                    <a:gd name="T69" fmla="*/ 0 h 567"/>
                    <a:gd name="T70" fmla="*/ 0 w 348"/>
                    <a:gd name="T71" fmla="*/ 0 h 567"/>
                    <a:gd name="T72" fmla="*/ 0 w 348"/>
                    <a:gd name="T73" fmla="*/ 0 h 567"/>
                    <a:gd name="T74" fmla="*/ 0 w 348"/>
                    <a:gd name="T75" fmla="*/ 0 h 56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48"/>
                    <a:gd name="T115" fmla="*/ 0 h 567"/>
                    <a:gd name="T116" fmla="*/ 348 w 348"/>
                    <a:gd name="T117" fmla="*/ 567 h 56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48" h="567">
                      <a:moveTo>
                        <a:pt x="278" y="403"/>
                      </a:moveTo>
                      <a:lnTo>
                        <a:pt x="0" y="142"/>
                      </a:lnTo>
                      <a:lnTo>
                        <a:pt x="83" y="105"/>
                      </a:lnTo>
                      <a:lnTo>
                        <a:pt x="272" y="299"/>
                      </a:lnTo>
                      <a:lnTo>
                        <a:pt x="242" y="34"/>
                      </a:lnTo>
                      <a:lnTo>
                        <a:pt x="319" y="0"/>
                      </a:lnTo>
                      <a:lnTo>
                        <a:pt x="347" y="395"/>
                      </a:lnTo>
                      <a:lnTo>
                        <a:pt x="348" y="429"/>
                      </a:lnTo>
                      <a:lnTo>
                        <a:pt x="348" y="457"/>
                      </a:lnTo>
                      <a:lnTo>
                        <a:pt x="347" y="471"/>
                      </a:lnTo>
                      <a:lnTo>
                        <a:pt x="345" y="482"/>
                      </a:lnTo>
                      <a:lnTo>
                        <a:pt x="343" y="492"/>
                      </a:lnTo>
                      <a:lnTo>
                        <a:pt x="340" y="502"/>
                      </a:lnTo>
                      <a:lnTo>
                        <a:pt x="338" y="511"/>
                      </a:lnTo>
                      <a:lnTo>
                        <a:pt x="334" y="518"/>
                      </a:lnTo>
                      <a:lnTo>
                        <a:pt x="330" y="525"/>
                      </a:lnTo>
                      <a:lnTo>
                        <a:pt x="326" y="531"/>
                      </a:lnTo>
                      <a:lnTo>
                        <a:pt x="321" y="537"/>
                      </a:lnTo>
                      <a:lnTo>
                        <a:pt x="315" y="542"/>
                      </a:lnTo>
                      <a:lnTo>
                        <a:pt x="308" y="546"/>
                      </a:lnTo>
                      <a:lnTo>
                        <a:pt x="301" y="550"/>
                      </a:lnTo>
                      <a:lnTo>
                        <a:pt x="287" y="556"/>
                      </a:lnTo>
                      <a:lnTo>
                        <a:pt x="273" y="561"/>
                      </a:lnTo>
                      <a:lnTo>
                        <a:pt x="260" y="565"/>
                      </a:lnTo>
                      <a:lnTo>
                        <a:pt x="247" y="567"/>
                      </a:lnTo>
                      <a:lnTo>
                        <a:pt x="217" y="500"/>
                      </a:lnTo>
                      <a:lnTo>
                        <a:pt x="234" y="494"/>
                      </a:lnTo>
                      <a:lnTo>
                        <a:pt x="246" y="489"/>
                      </a:lnTo>
                      <a:lnTo>
                        <a:pt x="257" y="483"/>
                      </a:lnTo>
                      <a:lnTo>
                        <a:pt x="268" y="477"/>
                      </a:lnTo>
                      <a:lnTo>
                        <a:pt x="271" y="473"/>
                      </a:lnTo>
                      <a:lnTo>
                        <a:pt x="274" y="470"/>
                      </a:lnTo>
                      <a:lnTo>
                        <a:pt x="277" y="465"/>
                      </a:lnTo>
                      <a:lnTo>
                        <a:pt x="278" y="461"/>
                      </a:lnTo>
                      <a:lnTo>
                        <a:pt x="281" y="452"/>
                      </a:lnTo>
                      <a:lnTo>
                        <a:pt x="281" y="439"/>
                      </a:lnTo>
                      <a:lnTo>
                        <a:pt x="280" y="422"/>
                      </a:lnTo>
                      <a:lnTo>
                        <a:pt x="278" y="403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8" name="Freeform 227"/>
                <p:cNvSpPr>
                  <a:spLocks noEditPoints="1"/>
                </p:cNvSpPr>
                <p:nvPr/>
              </p:nvSpPr>
              <p:spPr bwMode="auto">
                <a:xfrm>
                  <a:off x="272" y="81"/>
                  <a:ext cx="19" cy="27"/>
                </a:xfrm>
                <a:custGeom>
                  <a:avLst/>
                  <a:gdLst>
                    <a:gd name="T0" fmla="*/ 0 w 480"/>
                    <a:gd name="T1" fmla="*/ 0 h 675"/>
                    <a:gd name="T2" fmla="*/ 0 w 480"/>
                    <a:gd name="T3" fmla="*/ 0 h 675"/>
                    <a:gd name="T4" fmla="*/ 0 w 480"/>
                    <a:gd name="T5" fmla="*/ 0 h 675"/>
                    <a:gd name="T6" fmla="*/ 0 w 480"/>
                    <a:gd name="T7" fmla="*/ 0 h 675"/>
                    <a:gd name="T8" fmla="*/ 0 w 480"/>
                    <a:gd name="T9" fmla="*/ 0 h 675"/>
                    <a:gd name="T10" fmla="*/ 0 w 480"/>
                    <a:gd name="T11" fmla="*/ 0 h 675"/>
                    <a:gd name="T12" fmla="*/ 0 w 480"/>
                    <a:gd name="T13" fmla="*/ 0 h 675"/>
                    <a:gd name="T14" fmla="*/ 0 w 480"/>
                    <a:gd name="T15" fmla="*/ 0 h 675"/>
                    <a:gd name="T16" fmla="*/ 0 w 480"/>
                    <a:gd name="T17" fmla="*/ 0 h 675"/>
                    <a:gd name="T18" fmla="*/ 0 w 480"/>
                    <a:gd name="T19" fmla="*/ 0 h 675"/>
                    <a:gd name="T20" fmla="*/ 0 w 480"/>
                    <a:gd name="T21" fmla="*/ 0 h 675"/>
                    <a:gd name="T22" fmla="*/ 0 w 480"/>
                    <a:gd name="T23" fmla="*/ 0 h 675"/>
                    <a:gd name="T24" fmla="*/ 0 w 480"/>
                    <a:gd name="T25" fmla="*/ 0 h 675"/>
                    <a:gd name="T26" fmla="*/ 0 w 480"/>
                    <a:gd name="T27" fmla="*/ 0 h 675"/>
                    <a:gd name="T28" fmla="*/ 0 w 480"/>
                    <a:gd name="T29" fmla="*/ 0 h 675"/>
                    <a:gd name="T30" fmla="*/ 0 w 480"/>
                    <a:gd name="T31" fmla="*/ 0 h 675"/>
                    <a:gd name="T32" fmla="*/ 0 w 480"/>
                    <a:gd name="T33" fmla="*/ 0 h 675"/>
                    <a:gd name="T34" fmla="*/ 0 w 480"/>
                    <a:gd name="T35" fmla="*/ 0 h 675"/>
                    <a:gd name="T36" fmla="*/ 0 w 480"/>
                    <a:gd name="T37" fmla="*/ 0 h 675"/>
                    <a:gd name="T38" fmla="*/ 0 w 480"/>
                    <a:gd name="T39" fmla="*/ 0 h 675"/>
                    <a:gd name="T40" fmla="*/ 0 w 480"/>
                    <a:gd name="T41" fmla="*/ 0 h 675"/>
                    <a:gd name="T42" fmla="*/ 0 w 480"/>
                    <a:gd name="T43" fmla="*/ 0 h 675"/>
                    <a:gd name="T44" fmla="*/ 0 w 480"/>
                    <a:gd name="T45" fmla="*/ 0 h 675"/>
                    <a:gd name="T46" fmla="*/ 0 w 480"/>
                    <a:gd name="T47" fmla="*/ 0 h 675"/>
                    <a:gd name="T48" fmla="*/ 0 w 480"/>
                    <a:gd name="T49" fmla="*/ 0 h 675"/>
                    <a:gd name="T50" fmla="*/ 0 w 480"/>
                    <a:gd name="T51" fmla="*/ 0 h 675"/>
                    <a:gd name="T52" fmla="*/ 0 w 480"/>
                    <a:gd name="T53" fmla="*/ 0 h 675"/>
                    <a:gd name="T54" fmla="*/ 0 w 480"/>
                    <a:gd name="T55" fmla="*/ 0 h 675"/>
                    <a:gd name="T56" fmla="*/ 0 w 480"/>
                    <a:gd name="T57" fmla="*/ 0 h 675"/>
                    <a:gd name="T58" fmla="*/ 0 w 480"/>
                    <a:gd name="T59" fmla="*/ 0 h 675"/>
                    <a:gd name="T60" fmla="*/ 0 w 480"/>
                    <a:gd name="T61" fmla="*/ 0 h 675"/>
                    <a:gd name="T62" fmla="*/ 0 w 480"/>
                    <a:gd name="T63" fmla="*/ 0 h 675"/>
                    <a:gd name="T64" fmla="*/ 0 w 480"/>
                    <a:gd name="T65" fmla="*/ 0 h 675"/>
                    <a:gd name="T66" fmla="*/ 0 w 480"/>
                    <a:gd name="T67" fmla="*/ 0 h 675"/>
                    <a:gd name="T68" fmla="*/ 0 w 480"/>
                    <a:gd name="T69" fmla="*/ 0 h 675"/>
                    <a:gd name="T70" fmla="*/ 0 w 480"/>
                    <a:gd name="T71" fmla="*/ 0 h 675"/>
                    <a:gd name="T72" fmla="*/ 0 w 480"/>
                    <a:gd name="T73" fmla="*/ 0 h 67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80"/>
                    <a:gd name="T112" fmla="*/ 0 h 675"/>
                    <a:gd name="T113" fmla="*/ 480 w 480"/>
                    <a:gd name="T114" fmla="*/ 675 h 67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80" h="675">
                      <a:moveTo>
                        <a:pt x="389" y="386"/>
                      </a:moveTo>
                      <a:lnTo>
                        <a:pt x="422" y="376"/>
                      </a:lnTo>
                      <a:lnTo>
                        <a:pt x="480" y="555"/>
                      </a:lnTo>
                      <a:lnTo>
                        <a:pt x="418" y="576"/>
                      </a:lnTo>
                      <a:lnTo>
                        <a:pt x="384" y="475"/>
                      </a:lnTo>
                      <a:lnTo>
                        <a:pt x="143" y="553"/>
                      </a:lnTo>
                      <a:lnTo>
                        <a:pt x="176" y="655"/>
                      </a:lnTo>
                      <a:lnTo>
                        <a:pt x="113" y="675"/>
                      </a:lnTo>
                      <a:lnTo>
                        <a:pt x="55" y="495"/>
                      </a:lnTo>
                      <a:lnTo>
                        <a:pt x="87" y="485"/>
                      </a:lnTo>
                      <a:lnTo>
                        <a:pt x="87" y="456"/>
                      </a:lnTo>
                      <a:lnTo>
                        <a:pt x="86" y="425"/>
                      </a:lnTo>
                      <a:lnTo>
                        <a:pt x="83" y="392"/>
                      </a:lnTo>
                      <a:lnTo>
                        <a:pt x="77" y="358"/>
                      </a:lnTo>
                      <a:lnTo>
                        <a:pt x="73" y="338"/>
                      </a:lnTo>
                      <a:lnTo>
                        <a:pt x="68" y="317"/>
                      </a:lnTo>
                      <a:lnTo>
                        <a:pt x="63" y="294"/>
                      </a:lnTo>
                      <a:lnTo>
                        <a:pt x="57" y="268"/>
                      </a:lnTo>
                      <a:lnTo>
                        <a:pt x="49" y="242"/>
                      </a:lnTo>
                      <a:lnTo>
                        <a:pt x="41" y="212"/>
                      </a:lnTo>
                      <a:lnTo>
                        <a:pt x="30" y="181"/>
                      </a:lnTo>
                      <a:lnTo>
                        <a:pt x="20" y="147"/>
                      </a:lnTo>
                      <a:lnTo>
                        <a:pt x="0" y="85"/>
                      </a:lnTo>
                      <a:lnTo>
                        <a:pt x="263" y="0"/>
                      </a:lnTo>
                      <a:lnTo>
                        <a:pt x="389" y="386"/>
                      </a:lnTo>
                      <a:close/>
                      <a:moveTo>
                        <a:pt x="212" y="103"/>
                      </a:moveTo>
                      <a:lnTo>
                        <a:pt x="98" y="140"/>
                      </a:lnTo>
                      <a:lnTo>
                        <a:pt x="114" y="190"/>
                      </a:lnTo>
                      <a:lnTo>
                        <a:pt x="128" y="238"/>
                      </a:lnTo>
                      <a:lnTo>
                        <a:pt x="139" y="282"/>
                      </a:lnTo>
                      <a:lnTo>
                        <a:pt x="149" y="323"/>
                      </a:lnTo>
                      <a:lnTo>
                        <a:pt x="156" y="361"/>
                      </a:lnTo>
                      <a:lnTo>
                        <a:pt x="162" y="397"/>
                      </a:lnTo>
                      <a:lnTo>
                        <a:pt x="166" y="429"/>
                      </a:lnTo>
                      <a:lnTo>
                        <a:pt x="167" y="459"/>
                      </a:lnTo>
                      <a:lnTo>
                        <a:pt x="312" y="411"/>
                      </a:lnTo>
                      <a:lnTo>
                        <a:pt x="212" y="103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" name="Freeform 228"/>
                <p:cNvSpPr>
                  <a:spLocks noEditPoints="1"/>
                </p:cNvSpPr>
                <p:nvPr/>
              </p:nvSpPr>
              <p:spPr bwMode="auto">
                <a:xfrm>
                  <a:off x="291" y="77"/>
                  <a:ext cx="15" cy="22"/>
                </a:xfrm>
                <a:custGeom>
                  <a:avLst/>
                  <a:gdLst>
                    <a:gd name="T0" fmla="*/ 0 w 388"/>
                    <a:gd name="T1" fmla="*/ 0 h 536"/>
                    <a:gd name="T2" fmla="*/ 0 w 388"/>
                    <a:gd name="T3" fmla="*/ 0 h 536"/>
                    <a:gd name="T4" fmla="*/ 0 w 388"/>
                    <a:gd name="T5" fmla="*/ 0 h 536"/>
                    <a:gd name="T6" fmla="*/ 0 w 388"/>
                    <a:gd name="T7" fmla="*/ 0 h 536"/>
                    <a:gd name="T8" fmla="*/ 0 w 388"/>
                    <a:gd name="T9" fmla="*/ 0 h 536"/>
                    <a:gd name="T10" fmla="*/ 0 w 388"/>
                    <a:gd name="T11" fmla="*/ 0 h 536"/>
                    <a:gd name="T12" fmla="*/ 0 w 388"/>
                    <a:gd name="T13" fmla="*/ 0 h 536"/>
                    <a:gd name="T14" fmla="*/ 0 w 388"/>
                    <a:gd name="T15" fmla="*/ 0 h 536"/>
                    <a:gd name="T16" fmla="*/ 0 w 388"/>
                    <a:gd name="T17" fmla="*/ 0 h 536"/>
                    <a:gd name="T18" fmla="*/ 0 w 388"/>
                    <a:gd name="T19" fmla="*/ 0 h 536"/>
                    <a:gd name="T20" fmla="*/ 0 w 388"/>
                    <a:gd name="T21" fmla="*/ 0 h 536"/>
                    <a:gd name="T22" fmla="*/ 0 w 388"/>
                    <a:gd name="T23" fmla="*/ 0 h 536"/>
                    <a:gd name="T24" fmla="*/ 0 w 388"/>
                    <a:gd name="T25" fmla="*/ 0 h 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88"/>
                    <a:gd name="T40" fmla="*/ 0 h 536"/>
                    <a:gd name="T41" fmla="*/ 388 w 388"/>
                    <a:gd name="T42" fmla="*/ 536 h 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88" h="536">
                      <a:moveTo>
                        <a:pt x="388" y="431"/>
                      </a:moveTo>
                      <a:lnTo>
                        <a:pt x="303" y="454"/>
                      </a:lnTo>
                      <a:lnTo>
                        <a:pt x="241" y="355"/>
                      </a:lnTo>
                      <a:lnTo>
                        <a:pt x="86" y="397"/>
                      </a:lnTo>
                      <a:lnTo>
                        <a:pt x="83" y="513"/>
                      </a:lnTo>
                      <a:lnTo>
                        <a:pt x="0" y="536"/>
                      </a:lnTo>
                      <a:lnTo>
                        <a:pt x="23" y="22"/>
                      </a:lnTo>
                      <a:lnTo>
                        <a:pt x="106" y="0"/>
                      </a:lnTo>
                      <a:lnTo>
                        <a:pt x="388" y="431"/>
                      </a:lnTo>
                      <a:close/>
                      <a:moveTo>
                        <a:pt x="194" y="282"/>
                      </a:moveTo>
                      <a:lnTo>
                        <a:pt x="94" y="122"/>
                      </a:lnTo>
                      <a:lnTo>
                        <a:pt x="88" y="311"/>
                      </a:lnTo>
                      <a:lnTo>
                        <a:pt x="194" y="282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" name="Freeform 229"/>
                <p:cNvSpPr>
                  <a:spLocks noEditPoints="1"/>
                </p:cNvSpPr>
                <p:nvPr/>
              </p:nvSpPr>
              <p:spPr bwMode="auto">
                <a:xfrm>
                  <a:off x="303" y="73"/>
                  <a:ext cx="14" cy="21"/>
                </a:xfrm>
                <a:custGeom>
                  <a:avLst/>
                  <a:gdLst>
                    <a:gd name="T0" fmla="*/ 0 w 340"/>
                    <a:gd name="T1" fmla="*/ 0 h 521"/>
                    <a:gd name="T2" fmla="*/ 0 w 340"/>
                    <a:gd name="T3" fmla="*/ 0 h 521"/>
                    <a:gd name="T4" fmla="*/ 0 w 340"/>
                    <a:gd name="T5" fmla="*/ 0 h 521"/>
                    <a:gd name="T6" fmla="*/ 0 w 340"/>
                    <a:gd name="T7" fmla="*/ 0 h 521"/>
                    <a:gd name="T8" fmla="*/ 0 w 340"/>
                    <a:gd name="T9" fmla="*/ 0 h 521"/>
                    <a:gd name="T10" fmla="*/ 0 w 340"/>
                    <a:gd name="T11" fmla="*/ 0 h 521"/>
                    <a:gd name="T12" fmla="*/ 0 w 340"/>
                    <a:gd name="T13" fmla="*/ 0 h 521"/>
                    <a:gd name="T14" fmla="*/ 0 w 340"/>
                    <a:gd name="T15" fmla="*/ 0 h 521"/>
                    <a:gd name="T16" fmla="*/ 0 w 340"/>
                    <a:gd name="T17" fmla="*/ 0 h 521"/>
                    <a:gd name="T18" fmla="*/ 0 w 340"/>
                    <a:gd name="T19" fmla="*/ 0 h 521"/>
                    <a:gd name="T20" fmla="*/ 0 w 340"/>
                    <a:gd name="T21" fmla="*/ 0 h 521"/>
                    <a:gd name="T22" fmla="*/ 0 w 340"/>
                    <a:gd name="T23" fmla="*/ 0 h 521"/>
                    <a:gd name="T24" fmla="*/ 0 w 340"/>
                    <a:gd name="T25" fmla="*/ 0 h 521"/>
                    <a:gd name="T26" fmla="*/ 0 w 340"/>
                    <a:gd name="T27" fmla="*/ 0 h 521"/>
                    <a:gd name="T28" fmla="*/ 0 w 340"/>
                    <a:gd name="T29" fmla="*/ 0 h 521"/>
                    <a:gd name="T30" fmla="*/ 0 w 340"/>
                    <a:gd name="T31" fmla="*/ 0 h 521"/>
                    <a:gd name="T32" fmla="*/ 0 w 340"/>
                    <a:gd name="T33" fmla="*/ 0 h 521"/>
                    <a:gd name="T34" fmla="*/ 0 w 340"/>
                    <a:gd name="T35" fmla="*/ 0 h 521"/>
                    <a:gd name="T36" fmla="*/ 0 w 340"/>
                    <a:gd name="T37" fmla="*/ 0 h 521"/>
                    <a:gd name="T38" fmla="*/ 0 w 340"/>
                    <a:gd name="T39" fmla="*/ 0 h 521"/>
                    <a:gd name="T40" fmla="*/ 0 w 340"/>
                    <a:gd name="T41" fmla="*/ 0 h 521"/>
                    <a:gd name="T42" fmla="*/ 0 w 340"/>
                    <a:gd name="T43" fmla="*/ 0 h 521"/>
                    <a:gd name="T44" fmla="*/ 0 w 340"/>
                    <a:gd name="T45" fmla="*/ 0 h 521"/>
                    <a:gd name="T46" fmla="*/ 0 w 340"/>
                    <a:gd name="T47" fmla="*/ 0 h 521"/>
                    <a:gd name="T48" fmla="*/ 0 w 340"/>
                    <a:gd name="T49" fmla="*/ 0 h 521"/>
                    <a:gd name="T50" fmla="*/ 0 w 340"/>
                    <a:gd name="T51" fmla="*/ 0 h 521"/>
                    <a:gd name="T52" fmla="*/ 0 w 340"/>
                    <a:gd name="T53" fmla="*/ 0 h 521"/>
                    <a:gd name="T54" fmla="*/ 0 w 340"/>
                    <a:gd name="T55" fmla="*/ 0 h 521"/>
                    <a:gd name="T56" fmla="*/ 0 w 340"/>
                    <a:gd name="T57" fmla="*/ 0 h 521"/>
                    <a:gd name="T58" fmla="*/ 0 w 340"/>
                    <a:gd name="T59" fmla="*/ 0 h 521"/>
                    <a:gd name="T60" fmla="*/ 0 w 340"/>
                    <a:gd name="T61" fmla="*/ 0 h 521"/>
                    <a:gd name="T62" fmla="*/ 0 w 340"/>
                    <a:gd name="T63" fmla="*/ 0 h 521"/>
                    <a:gd name="T64" fmla="*/ 0 w 340"/>
                    <a:gd name="T65" fmla="*/ 0 h 521"/>
                    <a:gd name="T66" fmla="*/ 0 w 340"/>
                    <a:gd name="T67" fmla="*/ 0 h 521"/>
                    <a:gd name="T68" fmla="*/ 0 w 340"/>
                    <a:gd name="T69" fmla="*/ 0 h 521"/>
                    <a:gd name="T70" fmla="*/ 0 w 340"/>
                    <a:gd name="T71" fmla="*/ 0 h 521"/>
                    <a:gd name="T72" fmla="*/ 0 w 340"/>
                    <a:gd name="T73" fmla="*/ 0 h 521"/>
                    <a:gd name="T74" fmla="*/ 0 w 340"/>
                    <a:gd name="T75" fmla="*/ 0 h 521"/>
                    <a:gd name="T76" fmla="*/ 0 w 340"/>
                    <a:gd name="T77" fmla="*/ 0 h 52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40"/>
                    <a:gd name="T118" fmla="*/ 0 h 521"/>
                    <a:gd name="T119" fmla="*/ 340 w 340"/>
                    <a:gd name="T120" fmla="*/ 521 h 52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40" h="521">
                      <a:moveTo>
                        <a:pt x="110" y="521"/>
                      </a:moveTo>
                      <a:lnTo>
                        <a:pt x="0" y="44"/>
                      </a:lnTo>
                      <a:lnTo>
                        <a:pt x="127" y="14"/>
                      </a:lnTo>
                      <a:lnTo>
                        <a:pt x="160" y="7"/>
                      </a:lnTo>
                      <a:lnTo>
                        <a:pt x="186" y="3"/>
                      </a:lnTo>
                      <a:lnTo>
                        <a:pt x="207" y="0"/>
                      </a:lnTo>
                      <a:lnTo>
                        <a:pt x="221" y="0"/>
                      </a:lnTo>
                      <a:lnTo>
                        <a:pt x="230" y="1"/>
                      </a:lnTo>
                      <a:lnTo>
                        <a:pt x="240" y="3"/>
                      </a:lnTo>
                      <a:lnTo>
                        <a:pt x="249" y="6"/>
                      </a:lnTo>
                      <a:lnTo>
                        <a:pt x="257" y="10"/>
                      </a:lnTo>
                      <a:lnTo>
                        <a:pt x="265" y="14"/>
                      </a:lnTo>
                      <a:lnTo>
                        <a:pt x="273" y="21"/>
                      </a:lnTo>
                      <a:lnTo>
                        <a:pt x="282" y="27"/>
                      </a:lnTo>
                      <a:lnTo>
                        <a:pt x="290" y="34"/>
                      </a:lnTo>
                      <a:lnTo>
                        <a:pt x="297" y="42"/>
                      </a:lnTo>
                      <a:lnTo>
                        <a:pt x="304" y="51"/>
                      </a:lnTo>
                      <a:lnTo>
                        <a:pt x="310" y="61"/>
                      </a:lnTo>
                      <a:lnTo>
                        <a:pt x="316" y="72"/>
                      </a:lnTo>
                      <a:lnTo>
                        <a:pt x="322" y="83"/>
                      </a:lnTo>
                      <a:lnTo>
                        <a:pt x="326" y="95"/>
                      </a:lnTo>
                      <a:lnTo>
                        <a:pt x="330" y="108"/>
                      </a:lnTo>
                      <a:lnTo>
                        <a:pt x="334" y="122"/>
                      </a:lnTo>
                      <a:lnTo>
                        <a:pt x="336" y="134"/>
                      </a:lnTo>
                      <a:lnTo>
                        <a:pt x="338" y="147"/>
                      </a:lnTo>
                      <a:lnTo>
                        <a:pt x="339" y="159"/>
                      </a:lnTo>
                      <a:lnTo>
                        <a:pt x="340" y="170"/>
                      </a:lnTo>
                      <a:lnTo>
                        <a:pt x="339" y="181"/>
                      </a:lnTo>
                      <a:lnTo>
                        <a:pt x="338" y="193"/>
                      </a:lnTo>
                      <a:lnTo>
                        <a:pt x="337" y="203"/>
                      </a:lnTo>
                      <a:lnTo>
                        <a:pt x="334" y="213"/>
                      </a:lnTo>
                      <a:lnTo>
                        <a:pt x="331" y="222"/>
                      </a:lnTo>
                      <a:lnTo>
                        <a:pt x="328" y="232"/>
                      </a:lnTo>
                      <a:lnTo>
                        <a:pt x="324" y="240"/>
                      </a:lnTo>
                      <a:lnTo>
                        <a:pt x="319" y="248"/>
                      </a:lnTo>
                      <a:lnTo>
                        <a:pt x="314" y="255"/>
                      </a:lnTo>
                      <a:lnTo>
                        <a:pt x="309" y="261"/>
                      </a:lnTo>
                      <a:lnTo>
                        <a:pt x="303" y="268"/>
                      </a:lnTo>
                      <a:lnTo>
                        <a:pt x="297" y="274"/>
                      </a:lnTo>
                      <a:lnTo>
                        <a:pt x="290" y="279"/>
                      </a:lnTo>
                      <a:lnTo>
                        <a:pt x="281" y="284"/>
                      </a:lnTo>
                      <a:lnTo>
                        <a:pt x="270" y="288"/>
                      </a:lnTo>
                      <a:lnTo>
                        <a:pt x="259" y="293"/>
                      </a:lnTo>
                      <a:lnTo>
                        <a:pt x="247" y="297"/>
                      </a:lnTo>
                      <a:lnTo>
                        <a:pt x="232" y="302"/>
                      </a:lnTo>
                      <a:lnTo>
                        <a:pt x="216" y="307"/>
                      </a:lnTo>
                      <a:lnTo>
                        <a:pt x="200" y="311"/>
                      </a:lnTo>
                      <a:lnTo>
                        <a:pt x="147" y="323"/>
                      </a:lnTo>
                      <a:lnTo>
                        <a:pt x="189" y="502"/>
                      </a:lnTo>
                      <a:lnTo>
                        <a:pt x="110" y="521"/>
                      </a:lnTo>
                      <a:close/>
                      <a:moveTo>
                        <a:pt x="97" y="107"/>
                      </a:moveTo>
                      <a:lnTo>
                        <a:pt x="129" y="242"/>
                      </a:lnTo>
                      <a:lnTo>
                        <a:pt x="172" y="232"/>
                      </a:lnTo>
                      <a:lnTo>
                        <a:pt x="192" y="227"/>
                      </a:lnTo>
                      <a:lnTo>
                        <a:pt x="209" y="221"/>
                      </a:lnTo>
                      <a:lnTo>
                        <a:pt x="221" y="216"/>
                      </a:lnTo>
                      <a:lnTo>
                        <a:pt x="230" y="211"/>
                      </a:lnTo>
                      <a:lnTo>
                        <a:pt x="237" y="206"/>
                      </a:lnTo>
                      <a:lnTo>
                        <a:pt x="243" y="200"/>
                      </a:lnTo>
                      <a:lnTo>
                        <a:pt x="248" y="192"/>
                      </a:lnTo>
                      <a:lnTo>
                        <a:pt x="251" y="184"/>
                      </a:lnTo>
                      <a:lnTo>
                        <a:pt x="254" y="174"/>
                      </a:lnTo>
                      <a:lnTo>
                        <a:pt x="255" y="164"/>
                      </a:lnTo>
                      <a:lnTo>
                        <a:pt x="254" y="153"/>
                      </a:lnTo>
                      <a:lnTo>
                        <a:pt x="252" y="142"/>
                      </a:lnTo>
                      <a:lnTo>
                        <a:pt x="249" y="130"/>
                      </a:lnTo>
                      <a:lnTo>
                        <a:pt x="245" y="120"/>
                      </a:lnTo>
                      <a:lnTo>
                        <a:pt x="240" y="112"/>
                      </a:lnTo>
                      <a:lnTo>
                        <a:pt x="232" y="104"/>
                      </a:lnTo>
                      <a:lnTo>
                        <a:pt x="225" y="97"/>
                      </a:lnTo>
                      <a:lnTo>
                        <a:pt x="218" y="93"/>
                      </a:lnTo>
                      <a:lnTo>
                        <a:pt x="210" y="90"/>
                      </a:lnTo>
                      <a:lnTo>
                        <a:pt x="202" y="88"/>
                      </a:lnTo>
                      <a:lnTo>
                        <a:pt x="191" y="88"/>
                      </a:lnTo>
                      <a:lnTo>
                        <a:pt x="177" y="89"/>
                      </a:lnTo>
                      <a:lnTo>
                        <a:pt x="159" y="92"/>
                      </a:lnTo>
                      <a:lnTo>
                        <a:pt x="136" y="97"/>
                      </a:lnTo>
                      <a:lnTo>
                        <a:pt x="97" y="107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1" name="Freeform 230"/>
                <p:cNvSpPr>
                  <a:spLocks/>
                </p:cNvSpPr>
                <p:nvPr/>
              </p:nvSpPr>
              <p:spPr bwMode="auto">
                <a:xfrm>
                  <a:off x="320" y="70"/>
                  <a:ext cx="14" cy="20"/>
                </a:xfrm>
                <a:custGeom>
                  <a:avLst/>
                  <a:gdLst>
                    <a:gd name="T0" fmla="*/ 0 w 368"/>
                    <a:gd name="T1" fmla="*/ 0 h 504"/>
                    <a:gd name="T2" fmla="*/ 0 w 368"/>
                    <a:gd name="T3" fmla="*/ 0 h 504"/>
                    <a:gd name="T4" fmla="*/ 0 w 368"/>
                    <a:gd name="T5" fmla="*/ 0 h 504"/>
                    <a:gd name="T6" fmla="*/ 0 w 368"/>
                    <a:gd name="T7" fmla="*/ 0 h 504"/>
                    <a:gd name="T8" fmla="*/ 0 w 368"/>
                    <a:gd name="T9" fmla="*/ 0 h 504"/>
                    <a:gd name="T10" fmla="*/ 0 w 368"/>
                    <a:gd name="T11" fmla="*/ 0 h 504"/>
                    <a:gd name="T12" fmla="*/ 0 w 368"/>
                    <a:gd name="T13" fmla="*/ 0 h 504"/>
                    <a:gd name="T14" fmla="*/ 0 w 368"/>
                    <a:gd name="T15" fmla="*/ 0 h 504"/>
                    <a:gd name="T16" fmla="*/ 0 w 368"/>
                    <a:gd name="T17" fmla="*/ 0 h 504"/>
                    <a:gd name="T18" fmla="*/ 0 w 368"/>
                    <a:gd name="T19" fmla="*/ 0 h 504"/>
                    <a:gd name="T20" fmla="*/ 0 w 368"/>
                    <a:gd name="T21" fmla="*/ 0 h 504"/>
                    <a:gd name="T22" fmla="*/ 0 w 368"/>
                    <a:gd name="T23" fmla="*/ 0 h 504"/>
                    <a:gd name="T24" fmla="*/ 0 w 368"/>
                    <a:gd name="T25" fmla="*/ 0 h 504"/>
                    <a:gd name="T26" fmla="*/ 0 w 368"/>
                    <a:gd name="T27" fmla="*/ 0 h 504"/>
                    <a:gd name="T28" fmla="*/ 0 w 368"/>
                    <a:gd name="T29" fmla="*/ 0 h 504"/>
                    <a:gd name="T30" fmla="*/ 0 w 368"/>
                    <a:gd name="T31" fmla="*/ 0 h 504"/>
                    <a:gd name="T32" fmla="*/ 0 w 368"/>
                    <a:gd name="T33" fmla="*/ 0 h 504"/>
                    <a:gd name="T34" fmla="*/ 0 w 368"/>
                    <a:gd name="T35" fmla="*/ 0 h 504"/>
                    <a:gd name="T36" fmla="*/ 0 w 368"/>
                    <a:gd name="T37" fmla="*/ 0 h 504"/>
                    <a:gd name="T38" fmla="*/ 0 w 368"/>
                    <a:gd name="T39" fmla="*/ 0 h 504"/>
                    <a:gd name="T40" fmla="*/ 0 w 368"/>
                    <a:gd name="T41" fmla="*/ 0 h 504"/>
                    <a:gd name="T42" fmla="*/ 0 w 368"/>
                    <a:gd name="T43" fmla="*/ 0 h 504"/>
                    <a:gd name="T44" fmla="*/ 0 w 368"/>
                    <a:gd name="T45" fmla="*/ 0 h 504"/>
                    <a:gd name="T46" fmla="*/ 0 w 368"/>
                    <a:gd name="T47" fmla="*/ 0 h 504"/>
                    <a:gd name="T48" fmla="*/ 0 w 368"/>
                    <a:gd name="T49" fmla="*/ 0 h 504"/>
                    <a:gd name="T50" fmla="*/ 0 w 368"/>
                    <a:gd name="T51" fmla="*/ 0 h 504"/>
                    <a:gd name="T52" fmla="*/ 0 w 368"/>
                    <a:gd name="T53" fmla="*/ 0 h 504"/>
                    <a:gd name="T54" fmla="*/ 0 w 368"/>
                    <a:gd name="T55" fmla="*/ 0 h 504"/>
                    <a:gd name="T56" fmla="*/ 0 w 368"/>
                    <a:gd name="T57" fmla="*/ 0 h 504"/>
                    <a:gd name="T58" fmla="*/ 0 w 368"/>
                    <a:gd name="T59" fmla="*/ 0 h 504"/>
                    <a:gd name="T60" fmla="*/ 0 w 368"/>
                    <a:gd name="T61" fmla="*/ 0 h 504"/>
                    <a:gd name="T62" fmla="*/ 0 w 368"/>
                    <a:gd name="T63" fmla="*/ 0 h 504"/>
                    <a:gd name="T64" fmla="*/ 0 w 368"/>
                    <a:gd name="T65" fmla="*/ 0 h 504"/>
                    <a:gd name="T66" fmla="*/ 0 w 368"/>
                    <a:gd name="T67" fmla="*/ 0 h 504"/>
                    <a:gd name="T68" fmla="*/ 0 w 368"/>
                    <a:gd name="T69" fmla="*/ 0 h 504"/>
                    <a:gd name="T70" fmla="*/ 0 w 368"/>
                    <a:gd name="T71" fmla="*/ 0 h 504"/>
                    <a:gd name="T72" fmla="*/ 0 w 368"/>
                    <a:gd name="T73" fmla="*/ 0 h 504"/>
                    <a:gd name="T74" fmla="*/ 0 w 368"/>
                    <a:gd name="T75" fmla="*/ 0 h 504"/>
                    <a:gd name="T76" fmla="*/ 0 w 368"/>
                    <a:gd name="T77" fmla="*/ 0 h 504"/>
                    <a:gd name="T78" fmla="*/ 0 w 368"/>
                    <a:gd name="T79" fmla="*/ 0 h 504"/>
                    <a:gd name="T80" fmla="*/ 0 w 368"/>
                    <a:gd name="T81" fmla="*/ 0 h 504"/>
                    <a:gd name="T82" fmla="*/ 0 w 368"/>
                    <a:gd name="T83" fmla="*/ 0 h 504"/>
                    <a:gd name="T84" fmla="*/ 0 w 368"/>
                    <a:gd name="T85" fmla="*/ 0 h 504"/>
                    <a:gd name="T86" fmla="*/ 0 w 368"/>
                    <a:gd name="T87" fmla="*/ 0 h 504"/>
                    <a:gd name="T88" fmla="*/ 0 w 368"/>
                    <a:gd name="T89" fmla="*/ 0 h 504"/>
                    <a:gd name="T90" fmla="*/ 0 w 368"/>
                    <a:gd name="T91" fmla="*/ 0 h 504"/>
                    <a:gd name="T92" fmla="*/ 0 w 368"/>
                    <a:gd name="T93" fmla="*/ 0 h 504"/>
                    <a:gd name="T94" fmla="*/ 0 w 368"/>
                    <a:gd name="T95" fmla="*/ 0 h 504"/>
                    <a:gd name="T96" fmla="*/ 0 w 368"/>
                    <a:gd name="T97" fmla="*/ 0 h 504"/>
                    <a:gd name="T98" fmla="*/ 0 w 368"/>
                    <a:gd name="T99" fmla="*/ 0 h 50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68"/>
                    <a:gd name="T151" fmla="*/ 0 h 504"/>
                    <a:gd name="T152" fmla="*/ 368 w 368"/>
                    <a:gd name="T153" fmla="*/ 504 h 50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68" h="504">
                      <a:moveTo>
                        <a:pt x="285" y="301"/>
                      </a:moveTo>
                      <a:lnTo>
                        <a:pt x="368" y="318"/>
                      </a:lnTo>
                      <a:lnTo>
                        <a:pt x="366" y="338"/>
                      </a:lnTo>
                      <a:lnTo>
                        <a:pt x="364" y="357"/>
                      </a:lnTo>
                      <a:lnTo>
                        <a:pt x="360" y="375"/>
                      </a:lnTo>
                      <a:lnTo>
                        <a:pt x="355" y="391"/>
                      </a:lnTo>
                      <a:lnTo>
                        <a:pt x="350" y="407"/>
                      </a:lnTo>
                      <a:lnTo>
                        <a:pt x="344" y="421"/>
                      </a:lnTo>
                      <a:lnTo>
                        <a:pt x="337" y="434"/>
                      </a:lnTo>
                      <a:lnTo>
                        <a:pt x="328" y="446"/>
                      </a:lnTo>
                      <a:lnTo>
                        <a:pt x="318" y="457"/>
                      </a:lnTo>
                      <a:lnTo>
                        <a:pt x="308" y="466"/>
                      </a:lnTo>
                      <a:lnTo>
                        <a:pt x="298" y="475"/>
                      </a:lnTo>
                      <a:lnTo>
                        <a:pt x="286" y="483"/>
                      </a:lnTo>
                      <a:lnTo>
                        <a:pt x="273" y="489"/>
                      </a:lnTo>
                      <a:lnTo>
                        <a:pt x="260" y="494"/>
                      </a:lnTo>
                      <a:lnTo>
                        <a:pt x="246" y="499"/>
                      </a:lnTo>
                      <a:lnTo>
                        <a:pt x="231" y="502"/>
                      </a:lnTo>
                      <a:lnTo>
                        <a:pt x="212" y="504"/>
                      </a:lnTo>
                      <a:lnTo>
                        <a:pt x="193" y="504"/>
                      </a:lnTo>
                      <a:lnTo>
                        <a:pt x="184" y="504"/>
                      </a:lnTo>
                      <a:lnTo>
                        <a:pt x="176" y="503"/>
                      </a:lnTo>
                      <a:lnTo>
                        <a:pt x="167" y="501"/>
                      </a:lnTo>
                      <a:lnTo>
                        <a:pt x="159" y="499"/>
                      </a:lnTo>
                      <a:lnTo>
                        <a:pt x="150" y="497"/>
                      </a:lnTo>
                      <a:lnTo>
                        <a:pt x="142" y="494"/>
                      </a:lnTo>
                      <a:lnTo>
                        <a:pt x="134" y="490"/>
                      </a:lnTo>
                      <a:lnTo>
                        <a:pt x="126" y="486"/>
                      </a:lnTo>
                      <a:lnTo>
                        <a:pt x="110" y="477"/>
                      </a:lnTo>
                      <a:lnTo>
                        <a:pt x="95" y="464"/>
                      </a:lnTo>
                      <a:lnTo>
                        <a:pt x="87" y="457"/>
                      </a:lnTo>
                      <a:lnTo>
                        <a:pt x="80" y="449"/>
                      </a:lnTo>
                      <a:lnTo>
                        <a:pt x="71" y="441"/>
                      </a:lnTo>
                      <a:lnTo>
                        <a:pt x="64" y="431"/>
                      </a:lnTo>
                      <a:lnTo>
                        <a:pt x="58" y="422"/>
                      </a:lnTo>
                      <a:lnTo>
                        <a:pt x="51" y="412"/>
                      </a:lnTo>
                      <a:lnTo>
                        <a:pt x="46" y="402"/>
                      </a:lnTo>
                      <a:lnTo>
                        <a:pt x="40" y="391"/>
                      </a:lnTo>
                      <a:lnTo>
                        <a:pt x="29" y="368"/>
                      </a:lnTo>
                      <a:lnTo>
                        <a:pt x="20" y="343"/>
                      </a:lnTo>
                      <a:lnTo>
                        <a:pt x="13" y="317"/>
                      </a:lnTo>
                      <a:lnTo>
                        <a:pt x="8" y="289"/>
                      </a:lnTo>
                      <a:lnTo>
                        <a:pt x="3" y="258"/>
                      </a:lnTo>
                      <a:lnTo>
                        <a:pt x="1" y="229"/>
                      </a:lnTo>
                      <a:lnTo>
                        <a:pt x="0" y="216"/>
                      </a:lnTo>
                      <a:lnTo>
                        <a:pt x="1" y="203"/>
                      </a:lnTo>
                      <a:lnTo>
                        <a:pt x="1" y="190"/>
                      </a:lnTo>
                      <a:lnTo>
                        <a:pt x="2" y="176"/>
                      </a:lnTo>
                      <a:lnTo>
                        <a:pt x="4" y="164"/>
                      </a:lnTo>
                      <a:lnTo>
                        <a:pt x="6" y="152"/>
                      </a:lnTo>
                      <a:lnTo>
                        <a:pt x="8" y="140"/>
                      </a:lnTo>
                      <a:lnTo>
                        <a:pt x="11" y="128"/>
                      </a:lnTo>
                      <a:lnTo>
                        <a:pt x="15" y="118"/>
                      </a:lnTo>
                      <a:lnTo>
                        <a:pt x="19" y="106"/>
                      </a:lnTo>
                      <a:lnTo>
                        <a:pt x="23" y="96"/>
                      </a:lnTo>
                      <a:lnTo>
                        <a:pt x="28" y="86"/>
                      </a:lnTo>
                      <a:lnTo>
                        <a:pt x="33" y="78"/>
                      </a:lnTo>
                      <a:lnTo>
                        <a:pt x="39" y="70"/>
                      </a:lnTo>
                      <a:lnTo>
                        <a:pt x="45" y="62"/>
                      </a:lnTo>
                      <a:lnTo>
                        <a:pt x="51" y="55"/>
                      </a:lnTo>
                      <a:lnTo>
                        <a:pt x="57" y="48"/>
                      </a:lnTo>
                      <a:lnTo>
                        <a:pt x="63" y="42"/>
                      </a:lnTo>
                      <a:lnTo>
                        <a:pt x="70" y="36"/>
                      </a:lnTo>
                      <a:lnTo>
                        <a:pt x="78" y="31"/>
                      </a:lnTo>
                      <a:lnTo>
                        <a:pt x="85" y="26"/>
                      </a:lnTo>
                      <a:lnTo>
                        <a:pt x="93" y="21"/>
                      </a:lnTo>
                      <a:lnTo>
                        <a:pt x="101" y="17"/>
                      </a:lnTo>
                      <a:lnTo>
                        <a:pt x="110" y="13"/>
                      </a:lnTo>
                      <a:lnTo>
                        <a:pt x="129" y="7"/>
                      </a:lnTo>
                      <a:lnTo>
                        <a:pt x="148" y="3"/>
                      </a:lnTo>
                      <a:lnTo>
                        <a:pt x="165" y="0"/>
                      </a:lnTo>
                      <a:lnTo>
                        <a:pt x="180" y="0"/>
                      </a:lnTo>
                      <a:lnTo>
                        <a:pt x="196" y="1"/>
                      </a:lnTo>
                      <a:lnTo>
                        <a:pt x="211" y="3"/>
                      </a:lnTo>
                      <a:lnTo>
                        <a:pt x="226" y="7"/>
                      </a:lnTo>
                      <a:lnTo>
                        <a:pt x="239" y="12"/>
                      </a:lnTo>
                      <a:lnTo>
                        <a:pt x="254" y="19"/>
                      </a:lnTo>
                      <a:lnTo>
                        <a:pt x="267" y="29"/>
                      </a:lnTo>
                      <a:lnTo>
                        <a:pt x="276" y="36"/>
                      </a:lnTo>
                      <a:lnTo>
                        <a:pt x="286" y="44"/>
                      </a:lnTo>
                      <a:lnTo>
                        <a:pt x="294" y="53"/>
                      </a:lnTo>
                      <a:lnTo>
                        <a:pt x="302" y="63"/>
                      </a:lnTo>
                      <a:lnTo>
                        <a:pt x="309" y="75"/>
                      </a:lnTo>
                      <a:lnTo>
                        <a:pt x="317" y="87"/>
                      </a:lnTo>
                      <a:lnTo>
                        <a:pt x="325" y="101"/>
                      </a:lnTo>
                      <a:lnTo>
                        <a:pt x="331" y="116"/>
                      </a:lnTo>
                      <a:lnTo>
                        <a:pt x="256" y="153"/>
                      </a:lnTo>
                      <a:lnTo>
                        <a:pt x="252" y="143"/>
                      </a:lnTo>
                      <a:lnTo>
                        <a:pt x="248" y="135"/>
                      </a:lnTo>
                      <a:lnTo>
                        <a:pt x="244" y="127"/>
                      </a:lnTo>
                      <a:lnTo>
                        <a:pt x="238" y="120"/>
                      </a:lnTo>
                      <a:lnTo>
                        <a:pt x="233" y="114"/>
                      </a:lnTo>
                      <a:lnTo>
                        <a:pt x="227" y="108"/>
                      </a:lnTo>
                      <a:lnTo>
                        <a:pt x="222" y="102"/>
                      </a:lnTo>
                      <a:lnTo>
                        <a:pt x="215" y="98"/>
                      </a:lnTo>
                      <a:lnTo>
                        <a:pt x="209" y="94"/>
                      </a:lnTo>
                      <a:lnTo>
                        <a:pt x="202" y="91"/>
                      </a:lnTo>
                      <a:lnTo>
                        <a:pt x="195" y="88"/>
                      </a:lnTo>
                      <a:lnTo>
                        <a:pt x="188" y="87"/>
                      </a:lnTo>
                      <a:lnTo>
                        <a:pt x="181" y="86"/>
                      </a:lnTo>
                      <a:lnTo>
                        <a:pt x="174" y="85"/>
                      </a:lnTo>
                      <a:lnTo>
                        <a:pt x="166" y="85"/>
                      </a:lnTo>
                      <a:lnTo>
                        <a:pt x="159" y="86"/>
                      </a:lnTo>
                      <a:lnTo>
                        <a:pt x="148" y="89"/>
                      </a:lnTo>
                      <a:lnTo>
                        <a:pt x="138" y="92"/>
                      </a:lnTo>
                      <a:lnTo>
                        <a:pt x="129" y="97"/>
                      </a:lnTo>
                      <a:lnTo>
                        <a:pt x="121" y="103"/>
                      </a:lnTo>
                      <a:lnTo>
                        <a:pt x="112" y="110"/>
                      </a:lnTo>
                      <a:lnTo>
                        <a:pt x="106" y="118"/>
                      </a:lnTo>
                      <a:lnTo>
                        <a:pt x="99" y="127"/>
                      </a:lnTo>
                      <a:lnTo>
                        <a:pt x="94" y="137"/>
                      </a:lnTo>
                      <a:lnTo>
                        <a:pt x="89" y="149"/>
                      </a:lnTo>
                      <a:lnTo>
                        <a:pt x="86" y="162"/>
                      </a:lnTo>
                      <a:lnTo>
                        <a:pt x="84" y="176"/>
                      </a:lnTo>
                      <a:lnTo>
                        <a:pt x="82" y="192"/>
                      </a:lnTo>
                      <a:lnTo>
                        <a:pt x="82" y="208"/>
                      </a:lnTo>
                      <a:lnTo>
                        <a:pt x="83" y="226"/>
                      </a:lnTo>
                      <a:lnTo>
                        <a:pt x="85" y="247"/>
                      </a:lnTo>
                      <a:lnTo>
                        <a:pt x="89" y="268"/>
                      </a:lnTo>
                      <a:lnTo>
                        <a:pt x="93" y="290"/>
                      </a:lnTo>
                      <a:lnTo>
                        <a:pt x="98" y="309"/>
                      </a:lnTo>
                      <a:lnTo>
                        <a:pt x="103" y="328"/>
                      </a:lnTo>
                      <a:lnTo>
                        <a:pt x="109" y="344"/>
                      </a:lnTo>
                      <a:lnTo>
                        <a:pt x="115" y="360"/>
                      </a:lnTo>
                      <a:lnTo>
                        <a:pt x="123" y="372"/>
                      </a:lnTo>
                      <a:lnTo>
                        <a:pt x="130" y="383"/>
                      </a:lnTo>
                      <a:lnTo>
                        <a:pt x="138" y="392"/>
                      </a:lnTo>
                      <a:lnTo>
                        <a:pt x="147" y="401"/>
                      </a:lnTo>
                      <a:lnTo>
                        <a:pt x="155" y="407"/>
                      </a:lnTo>
                      <a:lnTo>
                        <a:pt x="165" y="412"/>
                      </a:lnTo>
                      <a:lnTo>
                        <a:pt x="174" y="416"/>
                      </a:lnTo>
                      <a:lnTo>
                        <a:pt x="184" y="419"/>
                      </a:lnTo>
                      <a:lnTo>
                        <a:pt x="194" y="420"/>
                      </a:lnTo>
                      <a:lnTo>
                        <a:pt x="205" y="420"/>
                      </a:lnTo>
                      <a:lnTo>
                        <a:pt x="215" y="419"/>
                      </a:lnTo>
                      <a:lnTo>
                        <a:pt x="223" y="417"/>
                      </a:lnTo>
                      <a:lnTo>
                        <a:pt x="230" y="415"/>
                      </a:lnTo>
                      <a:lnTo>
                        <a:pt x="236" y="412"/>
                      </a:lnTo>
                      <a:lnTo>
                        <a:pt x="244" y="408"/>
                      </a:lnTo>
                      <a:lnTo>
                        <a:pt x="250" y="403"/>
                      </a:lnTo>
                      <a:lnTo>
                        <a:pt x="255" y="398"/>
                      </a:lnTo>
                      <a:lnTo>
                        <a:pt x="260" y="391"/>
                      </a:lnTo>
                      <a:lnTo>
                        <a:pt x="265" y="384"/>
                      </a:lnTo>
                      <a:lnTo>
                        <a:pt x="269" y="377"/>
                      </a:lnTo>
                      <a:lnTo>
                        <a:pt x="273" y="369"/>
                      </a:lnTo>
                      <a:lnTo>
                        <a:pt x="276" y="360"/>
                      </a:lnTo>
                      <a:lnTo>
                        <a:pt x="279" y="349"/>
                      </a:lnTo>
                      <a:lnTo>
                        <a:pt x="282" y="339"/>
                      </a:lnTo>
                      <a:lnTo>
                        <a:pt x="284" y="327"/>
                      </a:lnTo>
                      <a:lnTo>
                        <a:pt x="285" y="315"/>
                      </a:lnTo>
                      <a:lnTo>
                        <a:pt x="285" y="301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" name="Freeform 231"/>
                <p:cNvSpPr>
                  <a:spLocks/>
                </p:cNvSpPr>
                <p:nvPr/>
              </p:nvSpPr>
              <p:spPr bwMode="auto">
                <a:xfrm>
                  <a:off x="335" y="67"/>
                  <a:ext cx="13" cy="20"/>
                </a:xfrm>
                <a:custGeom>
                  <a:avLst/>
                  <a:gdLst>
                    <a:gd name="T0" fmla="*/ 0 w 326"/>
                    <a:gd name="T1" fmla="*/ 0 h 511"/>
                    <a:gd name="T2" fmla="*/ 0 w 326"/>
                    <a:gd name="T3" fmla="*/ 0 h 511"/>
                    <a:gd name="T4" fmla="*/ 0 w 326"/>
                    <a:gd name="T5" fmla="*/ 0 h 511"/>
                    <a:gd name="T6" fmla="*/ 0 w 326"/>
                    <a:gd name="T7" fmla="*/ 0 h 511"/>
                    <a:gd name="T8" fmla="*/ 0 w 326"/>
                    <a:gd name="T9" fmla="*/ 0 h 511"/>
                    <a:gd name="T10" fmla="*/ 0 w 326"/>
                    <a:gd name="T11" fmla="*/ 0 h 511"/>
                    <a:gd name="T12" fmla="*/ 0 w 326"/>
                    <a:gd name="T13" fmla="*/ 0 h 511"/>
                    <a:gd name="T14" fmla="*/ 0 w 326"/>
                    <a:gd name="T15" fmla="*/ 0 h 511"/>
                    <a:gd name="T16" fmla="*/ 0 w 326"/>
                    <a:gd name="T17" fmla="*/ 0 h 5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26"/>
                    <a:gd name="T28" fmla="*/ 0 h 511"/>
                    <a:gd name="T29" fmla="*/ 326 w 326"/>
                    <a:gd name="T30" fmla="*/ 511 h 5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26" h="511">
                      <a:moveTo>
                        <a:pt x="177" y="511"/>
                      </a:moveTo>
                      <a:lnTo>
                        <a:pt x="128" y="107"/>
                      </a:lnTo>
                      <a:lnTo>
                        <a:pt x="10" y="121"/>
                      </a:lnTo>
                      <a:lnTo>
                        <a:pt x="0" y="39"/>
                      </a:lnTo>
                      <a:lnTo>
                        <a:pt x="317" y="0"/>
                      </a:lnTo>
                      <a:lnTo>
                        <a:pt x="326" y="82"/>
                      </a:lnTo>
                      <a:lnTo>
                        <a:pt x="208" y="98"/>
                      </a:lnTo>
                      <a:lnTo>
                        <a:pt x="258" y="501"/>
                      </a:lnTo>
                      <a:lnTo>
                        <a:pt x="177" y="511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" name="Freeform 232"/>
                <p:cNvSpPr>
                  <a:spLocks noEditPoints="1"/>
                </p:cNvSpPr>
                <p:nvPr/>
              </p:nvSpPr>
              <p:spPr bwMode="auto">
                <a:xfrm>
                  <a:off x="350" y="66"/>
                  <a:ext cx="15" cy="20"/>
                </a:xfrm>
                <a:custGeom>
                  <a:avLst/>
                  <a:gdLst>
                    <a:gd name="T0" fmla="*/ 0 w 361"/>
                    <a:gd name="T1" fmla="*/ 0 h 501"/>
                    <a:gd name="T2" fmla="*/ 0 w 361"/>
                    <a:gd name="T3" fmla="*/ 0 h 501"/>
                    <a:gd name="T4" fmla="*/ 0 w 361"/>
                    <a:gd name="T5" fmla="*/ 0 h 501"/>
                    <a:gd name="T6" fmla="*/ 0 w 361"/>
                    <a:gd name="T7" fmla="*/ 0 h 501"/>
                    <a:gd name="T8" fmla="*/ 0 w 361"/>
                    <a:gd name="T9" fmla="*/ 0 h 501"/>
                    <a:gd name="T10" fmla="*/ 0 w 361"/>
                    <a:gd name="T11" fmla="*/ 0 h 501"/>
                    <a:gd name="T12" fmla="*/ 0 w 361"/>
                    <a:gd name="T13" fmla="*/ 0 h 501"/>
                    <a:gd name="T14" fmla="*/ 0 w 361"/>
                    <a:gd name="T15" fmla="*/ 0 h 501"/>
                    <a:gd name="T16" fmla="*/ 0 w 361"/>
                    <a:gd name="T17" fmla="*/ 0 h 501"/>
                    <a:gd name="T18" fmla="*/ 0 w 361"/>
                    <a:gd name="T19" fmla="*/ 0 h 501"/>
                    <a:gd name="T20" fmla="*/ 0 w 361"/>
                    <a:gd name="T21" fmla="*/ 0 h 501"/>
                    <a:gd name="T22" fmla="*/ 0 w 361"/>
                    <a:gd name="T23" fmla="*/ 0 h 501"/>
                    <a:gd name="T24" fmla="*/ 0 w 361"/>
                    <a:gd name="T25" fmla="*/ 0 h 501"/>
                    <a:gd name="T26" fmla="*/ 0 w 361"/>
                    <a:gd name="T27" fmla="*/ 0 h 501"/>
                    <a:gd name="T28" fmla="*/ 0 w 361"/>
                    <a:gd name="T29" fmla="*/ 0 h 501"/>
                    <a:gd name="T30" fmla="*/ 0 w 361"/>
                    <a:gd name="T31" fmla="*/ 0 h 501"/>
                    <a:gd name="T32" fmla="*/ 0 w 361"/>
                    <a:gd name="T33" fmla="*/ 0 h 501"/>
                    <a:gd name="T34" fmla="*/ 0 w 361"/>
                    <a:gd name="T35" fmla="*/ 0 h 501"/>
                    <a:gd name="T36" fmla="*/ 0 w 361"/>
                    <a:gd name="T37" fmla="*/ 0 h 501"/>
                    <a:gd name="T38" fmla="*/ 0 w 361"/>
                    <a:gd name="T39" fmla="*/ 0 h 501"/>
                    <a:gd name="T40" fmla="*/ 0 w 361"/>
                    <a:gd name="T41" fmla="*/ 0 h 501"/>
                    <a:gd name="T42" fmla="*/ 0 w 361"/>
                    <a:gd name="T43" fmla="*/ 0 h 501"/>
                    <a:gd name="T44" fmla="*/ 0 w 361"/>
                    <a:gd name="T45" fmla="*/ 0 h 501"/>
                    <a:gd name="T46" fmla="*/ 0 w 361"/>
                    <a:gd name="T47" fmla="*/ 0 h 501"/>
                    <a:gd name="T48" fmla="*/ 0 w 361"/>
                    <a:gd name="T49" fmla="*/ 0 h 501"/>
                    <a:gd name="T50" fmla="*/ 0 w 361"/>
                    <a:gd name="T51" fmla="*/ 0 h 501"/>
                    <a:gd name="T52" fmla="*/ 0 w 361"/>
                    <a:gd name="T53" fmla="*/ 0 h 501"/>
                    <a:gd name="T54" fmla="*/ 0 w 361"/>
                    <a:gd name="T55" fmla="*/ 0 h 501"/>
                    <a:gd name="T56" fmla="*/ 0 w 361"/>
                    <a:gd name="T57" fmla="*/ 0 h 501"/>
                    <a:gd name="T58" fmla="*/ 0 w 361"/>
                    <a:gd name="T59" fmla="*/ 0 h 501"/>
                    <a:gd name="T60" fmla="*/ 0 w 361"/>
                    <a:gd name="T61" fmla="*/ 0 h 501"/>
                    <a:gd name="T62" fmla="*/ 0 w 361"/>
                    <a:gd name="T63" fmla="*/ 0 h 501"/>
                    <a:gd name="T64" fmla="*/ 0 w 361"/>
                    <a:gd name="T65" fmla="*/ 0 h 501"/>
                    <a:gd name="T66" fmla="*/ 0 w 361"/>
                    <a:gd name="T67" fmla="*/ 0 h 501"/>
                    <a:gd name="T68" fmla="*/ 0 w 361"/>
                    <a:gd name="T69" fmla="*/ 0 h 501"/>
                    <a:gd name="T70" fmla="*/ 0 w 361"/>
                    <a:gd name="T71" fmla="*/ 0 h 501"/>
                    <a:gd name="T72" fmla="*/ 0 w 361"/>
                    <a:gd name="T73" fmla="*/ 0 h 501"/>
                    <a:gd name="T74" fmla="*/ 0 w 361"/>
                    <a:gd name="T75" fmla="*/ 0 h 501"/>
                    <a:gd name="T76" fmla="*/ 0 w 361"/>
                    <a:gd name="T77" fmla="*/ 0 h 501"/>
                    <a:gd name="T78" fmla="*/ 0 w 361"/>
                    <a:gd name="T79" fmla="*/ 0 h 501"/>
                    <a:gd name="T80" fmla="*/ 0 w 361"/>
                    <a:gd name="T81" fmla="*/ 0 h 501"/>
                    <a:gd name="T82" fmla="*/ 0 w 361"/>
                    <a:gd name="T83" fmla="*/ 0 h 501"/>
                    <a:gd name="T84" fmla="*/ 0 w 361"/>
                    <a:gd name="T85" fmla="*/ 0 h 50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61"/>
                    <a:gd name="T130" fmla="*/ 0 h 501"/>
                    <a:gd name="T131" fmla="*/ 361 w 361"/>
                    <a:gd name="T132" fmla="*/ 501 h 50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61" h="501">
                      <a:moveTo>
                        <a:pt x="0" y="12"/>
                      </a:moveTo>
                      <a:lnTo>
                        <a:pt x="161" y="2"/>
                      </a:lnTo>
                      <a:lnTo>
                        <a:pt x="191" y="0"/>
                      </a:lnTo>
                      <a:lnTo>
                        <a:pt x="217" y="1"/>
                      </a:lnTo>
                      <a:lnTo>
                        <a:pt x="228" y="2"/>
                      </a:lnTo>
                      <a:lnTo>
                        <a:pt x="238" y="3"/>
                      </a:lnTo>
                      <a:lnTo>
                        <a:pt x="246" y="5"/>
                      </a:lnTo>
                      <a:lnTo>
                        <a:pt x="255" y="7"/>
                      </a:lnTo>
                      <a:lnTo>
                        <a:pt x="261" y="10"/>
                      </a:lnTo>
                      <a:lnTo>
                        <a:pt x="267" y="13"/>
                      </a:lnTo>
                      <a:lnTo>
                        <a:pt x="274" y="17"/>
                      </a:lnTo>
                      <a:lnTo>
                        <a:pt x="280" y="21"/>
                      </a:lnTo>
                      <a:lnTo>
                        <a:pt x="285" y="27"/>
                      </a:lnTo>
                      <a:lnTo>
                        <a:pt x="292" y="33"/>
                      </a:lnTo>
                      <a:lnTo>
                        <a:pt x="297" y="39"/>
                      </a:lnTo>
                      <a:lnTo>
                        <a:pt x="302" y="46"/>
                      </a:lnTo>
                      <a:lnTo>
                        <a:pt x="307" y="53"/>
                      </a:lnTo>
                      <a:lnTo>
                        <a:pt x="311" y="61"/>
                      </a:lnTo>
                      <a:lnTo>
                        <a:pt x="315" y="70"/>
                      </a:lnTo>
                      <a:lnTo>
                        <a:pt x="318" y="78"/>
                      </a:lnTo>
                      <a:lnTo>
                        <a:pt x="320" y="86"/>
                      </a:lnTo>
                      <a:lnTo>
                        <a:pt x="322" y="95"/>
                      </a:lnTo>
                      <a:lnTo>
                        <a:pt x="324" y="104"/>
                      </a:lnTo>
                      <a:lnTo>
                        <a:pt x="325" y="114"/>
                      </a:lnTo>
                      <a:lnTo>
                        <a:pt x="325" y="131"/>
                      </a:lnTo>
                      <a:lnTo>
                        <a:pt x="323" y="147"/>
                      </a:lnTo>
                      <a:lnTo>
                        <a:pt x="322" y="156"/>
                      </a:lnTo>
                      <a:lnTo>
                        <a:pt x="320" y="163"/>
                      </a:lnTo>
                      <a:lnTo>
                        <a:pt x="317" y="171"/>
                      </a:lnTo>
                      <a:lnTo>
                        <a:pt x="314" y="178"/>
                      </a:lnTo>
                      <a:lnTo>
                        <a:pt x="307" y="193"/>
                      </a:lnTo>
                      <a:lnTo>
                        <a:pt x="298" y="204"/>
                      </a:lnTo>
                      <a:lnTo>
                        <a:pt x="293" y="210"/>
                      </a:lnTo>
                      <a:lnTo>
                        <a:pt x="287" y="215"/>
                      </a:lnTo>
                      <a:lnTo>
                        <a:pt x="282" y="219"/>
                      </a:lnTo>
                      <a:lnTo>
                        <a:pt x="276" y="223"/>
                      </a:lnTo>
                      <a:lnTo>
                        <a:pt x="285" y="226"/>
                      </a:lnTo>
                      <a:lnTo>
                        <a:pt x="294" y="229"/>
                      </a:lnTo>
                      <a:lnTo>
                        <a:pt x="302" y="234"/>
                      </a:lnTo>
                      <a:lnTo>
                        <a:pt x="309" y="239"/>
                      </a:lnTo>
                      <a:lnTo>
                        <a:pt x="316" y="244"/>
                      </a:lnTo>
                      <a:lnTo>
                        <a:pt x="323" y="249"/>
                      </a:lnTo>
                      <a:lnTo>
                        <a:pt x="329" y="256"/>
                      </a:lnTo>
                      <a:lnTo>
                        <a:pt x="335" y="262"/>
                      </a:lnTo>
                      <a:lnTo>
                        <a:pt x="341" y="270"/>
                      </a:lnTo>
                      <a:lnTo>
                        <a:pt x="345" y="279"/>
                      </a:lnTo>
                      <a:lnTo>
                        <a:pt x="349" y="287"/>
                      </a:lnTo>
                      <a:lnTo>
                        <a:pt x="352" y="296"/>
                      </a:lnTo>
                      <a:lnTo>
                        <a:pt x="355" y="305"/>
                      </a:lnTo>
                      <a:lnTo>
                        <a:pt x="357" y="315"/>
                      </a:lnTo>
                      <a:lnTo>
                        <a:pt x="359" y="325"/>
                      </a:lnTo>
                      <a:lnTo>
                        <a:pt x="360" y="336"/>
                      </a:lnTo>
                      <a:lnTo>
                        <a:pt x="361" y="349"/>
                      </a:lnTo>
                      <a:lnTo>
                        <a:pt x="360" y="362"/>
                      </a:lnTo>
                      <a:lnTo>
                        <a:pt x="359" y="374"/>
                      </a:lnTo>
                      <a:lnTo>
                        <a:pt x="357" y="385"/>
                      </a:lnTo>
                      <a:lnTo>
                        <a:pt x="355" y="397"/>
                      </a:lnTo>
                      <a:lnTo>
                        <a:pt x="351" y="408"/>
                      </a:lnTo>
                      <a:lnTo>
                        <a:pt x="347" y="418"/>
                      </a:lnTo>
                      <a:lnTo>
                        <a:pt x="341" y="427"/>
                      </a:lnTo>
                      <a:lnTo>
                        <a:pt x="336" y="437"/>
                      </a:lnTo>
                      <a:lnTo>
                        <a:pt x="328" y="446"/>
                      </a:lnTo>
                      <a:lnTo>
                        <a:pt x="322" y="453"/>
                      </a:lnTo>
                      <a:lnTo>
                        <a:pt x="315" y="459"/>
                      </a:lnTo>
                      <a:lnTo>
                        <a:pt x="308" y="465"/>
                      </a:lnTo>
                      <a:lnTo>
                        <a:pt x="300" y="470"/>
                      </a:lnTo>
                      <a:lnTo>
                        <a:pt x="293" y="474"/>
                      </a:lnTo>
                      <a:lnTo>
                        <a:pt x="283" y="478"/>
                      </a:lnTo>
                      <a:lnTo>
                        <a:pt x="268" y="482"/>
                      </a:lnTo>
                      <a:lnTo>
                        <a:pt x="243" y="485"/>
                      </a:lnTo>
                      <a:lnTo>
                        <a:pt x="212" y="488"/>
                      </a:lnTo>
                      <a:lnTo>
                        <a:pt x="172" y="491"/>
                      </a:lnTo>
                      <a:lnTo>
                        <a:pt x="35" y="501"/>
                      </a:lnTo>
                      <a:lnTo>
                        <a:pt x="0" y="12"/>
                      </a:lnTo>
                      <a:close/>
                      <a:moveTo>
                        <a:pt x="88" y="88"/>
                      </a:moveTo>
                      <a:lnTo>
                        <a:pt x="95" y="201"/>
                      </a:lnTo>
                      <a:lnTo>
                        <a:pt x="148" y="198"/>
                      </a:lnTo>
                      <a:lnTo>
                        <a:pt x="170" y="196"/>
                      </a:lnTo>
                      <a:lnTo>
                        <a:pt x="187" y="195"/>
                      </a:lnTo>
                      <a:lnTo>
                        <a:pt x="199" y="193"/>
                      </a:lnTo>
                      <a:lnTo>
                        <a:pt x="207" y="192"/>
                      </a:lnTo>
                      <a:lnTo>
                        <a:pt x="217" y="188"/>
                      </a:lnTo>
                      <a:lnTo>
                        <a:pt x="226" y="184"/>
                      </a:lnTo>
                      <a:lnTo>
                        <a:pt x="233" y="178"/>
                      </a:lnTo>
                      <a:lnTo>
                        <a:pt x="238" y="172"/>
                      </a:lnTo>
                      <a:lnTo>
                        <a:pt x="243" y="164"/>
                      </a:lnTo>
                      <a:lnTo>
                        <a:pt x="246" y="155"/>
                      </a:lnTo>
                      <a:lnTo>
                        <a:pt x="247" y="144"/>
                      </a:lnTo>
                      <a:lnTo>
                        <a:pt x="247" y="132"/>
                      </a:lnTo>
                      <a:lnTo>
                        <a:pt x="246" y="122"/>
                      </a:lnTo>
                      <a:lnTo>
                        <a:pt x="243" y="113"/>
                      </a:lnTo>
                      <a:lnTo>
                        <a:pt x="240" y="105"/>
                      </a:lnTo>
                      <a:lnTo>
                        <a:pt x="235" y="98"/>
                      </a:lnTo>
                      <a:lnTo>
                        <a:pt x="230" y="92"/>
                      </a:lnTo>
                      <a:lnTo>
                        <a:pt x="224" y="88"/>
                      </a:lnTo>
                      <a:lnTo>
                        <a:pt x="218" y="85"/>
                      </a:lnTo>
                      <a:lnTo>
                        <a:pt x="212" y="83"/>
                      </a:lnTo>
                      <a:lnTo>
                        <a:pt x="201" y="82"/>
                      </a:lnTo>
                      <a:lnTo>
                        <a:pt x="185" y="82"/>
                      </a:lnTo>
                      <a:lnTo>
                        <a:pt x="162" y="83"/>
                      </a:lnTo>
                      <a:lnTo>
                        <a:pt x="134" y="85"/>
                      </a:lnTo>
                      <a:lnTo>
                        <a:pt x="88" y="88"/>
                      </a:lnTo>
                      <a:close/>
                      <a:moveTo>
                        <a:pt x="101" y="283"/>
                      </a:moveTo>
                      <a:lnTo>
                        <a:pt x="110" y="413"/>
                      </a:lnTo>
                      <a:lnTo>
                        <a:pt x="185" y="408"/>
                      </a:lnTo>
                      <a:lnTo>
                        <a:pt x="207" y="406"/>
                      </a:lnTo>
                      <a:lnTo>
                        <a:pt x="225" y="404"/>
                      </a:lnTo>
                      <a:lnTo>
                        <a:pt x="238" y="401"/>
                      </a:lnTo>
                      <a:lnTo>
                        <a:pt x="247" y="398"/>
                      </a:lnTo>
                      <a:lnTo>
                        <a:pt x="255" y="394"/>
                      </a:lnTo>
                      <a:lnTo>
                        <a:pt x="260" y="389"/>
                      </a:lnTo>
                      <a:lnTo>
                        <a:pt x="265" y="383"/>
                      </a:lnTo>
                      <a:lnTo>
                        <a:pt x="270" y="376"/>
                      </a:lnTo>
                      <a:lnTo>
                        <a:pt x="273" y="368"/>
                      </a:lnTo>
                      <a:lnTo>
                        <a:pt x="276" y="359"/>
                      </a:lnTo>
                      <a:lnTo>
                        <a:pt x="277" y="348"/>
                      </a:lnTo>
                      <a:lnTo>
                        <a:pt x="276" y="337"/>
                      </a:lnTo>
                      <a:lnTo>
                        <a:pt x="275" y="326"/>
                      </a:lnTo>
                      <a:lnTo>
                        <a:pt x="272" y="316"/>
                      </a:lnTo>
                      <a:lnTo>
                        <a:pt x="269" y="306"/>
                      </a:lnTo>
                      <a:lnTo>
                        <a:pt x="264" y="298"/>
                      </a:lnTo>
                      <a:lnTo>
                        <a:pt x="258" y="292"/>
                      </a:lnTo>
                      <a:lnTo>
                        <a:pt x="251" y="286"/>
                      </a:lnTo>
                      <a:lnTo>
                        <a:pt x="243" y="282"/>
                      </a:lnTo>
                      <a:lnTo>
                        <a:pt x="235" y="279"/>
                      </a:lnTo>
                      <a:lnTo>
                        <a:pt x="224" y="277"/>
                      </a:lnTo>
                      <a:lnTo>
                        <a:pt x="210" y="277"/>
                      </a:lnTo>
                      <a:lnTo>
                        <a:pt x="190" y="277"/>
                      </a:lnTo>
                      <a:lnTo>
                        <a:pt x="165" y="278"/>
                      </a:lnTo>
                      <a:lnTo>
                        <a:pt x="101" y="283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" name="Freeform 233"/>
                <p:cNvSpPr>
                  <a:spLocks/>
                </p:cNvSpPr>
                <p:nvPr/>
              </p:nvSpPr>
              <p:spPr bwMode="auto">
                <a:xfrm>
                  <a:off x="368" y="66"/>
                  <a:ext cx="12" cy="20"/>
                </a:xfrm>
                <a:custGeom>
                  <a:avLst/>
                  <a:gdLst>
                    <a:gd name="T0" fmla="*/ 0 w 314"/>
                    <a:gd name="T1" fmla="*/ 0 h 495"/>
                    <a:gd name="T2" fmla="*/ 0 w 314"/>
                    <a:gd name="T3" fmla="*/ 0 h 495"/>
                    <a:gd name="T4" fmla="*/ 0 w 314"/>
                    <a:gd name="T5" fmla="*/ 0 h 495"/>
                    <a:gd name="T6" fmla="*/ 0 w 314"/>
                    <a:gd name="T7" fmla="*/ 0 h 495"/>
                    <a:gd name="T8" fmla="*/ 0 w 314"/>
                    <a:gd name="T9" fmla="*/ 0 h 495"/>
                    <a:gd name="T10" fmla="*/ 0 w 314"/>
                    <a:gd name="T11" fmla="*/ 0 h 495"/>
                    <a:gd name="T12" fmla="*/ 0 w 314"/>
                    <a:gd name="T13" fmla="*/ 0 h 495"/>
                    <a:gd name="T14" fmla="*/ 0 w 314"/>
                    <a:gd name="T15" fmla="*/ 0 h 495"/>
                    <a:gd name="T16" fmla="*/ 0 w 314"/>
                    <a:gd name="T17" fmla="*/ 0 h 495"/>
                    <a:gd name="T18" fmla="*/ 0 w 314"/>
                    <a:gd name="T19" fmla="*/ 0 h 495"/>
                    <a:gd name="T20" fmla="*/ 0 w 314"/>
                    <a:gd name="T21" fmla="*/ 0 h 495"/>
                    <a:gd name="T22" fmla="*/ 0 w 314"/>
                    <a:gd name="T23" fmla="*/ 0 h 495"/>
                    <a:gd name="T24" fmla="*/ 0 w 314"/>
                    <a:gd name="T25" fmla="*/ 0 h 49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4"/>
                    <a:gd name="T40" fmla="*/ 0 h 495"/>
                    <a:gd name="T41" fmla="*/ 314 w 314"/>
                    <a:gd name="T42" fmla="*/ 495 h 49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4" h="495">
                      <a:moveTo>
                        <a:pt x="8" y="495"/>
                      </a:moveTo>
                      <a:lnTo>
                        <a:pt x="0" y="5"/>
                      </a:lnTo>
                      <a:lnTo>
                        <a:pt x="297" y="0"/>
                      </a:lnTo>
                      <a:lnTo>
                        <a:pt x="299" y="83"/>
                      </a:lnTo>
                      <a:lnTo>
                        <a:pt x="82" y="87"/>
                      </a:lnTo>
                      <a:lnTo>
                        <a:pt x="84" y="195"/>
                      </a:lnTo>
                      <a:lnTo>
                        <a:pt x="285" y="191"/>
                      </a:lnTo>
                      <a:lnTo>
                        <a:pt x="287" y="274"/>
                      </a:lnTo>
                      <a:lnTo>
                        <a:pt x="85" y="277"/>
                      </a:lnTo>
                      <a:lnTo>
                        <a:pt x="87" y="411"/>
                      </a:lnTo>
                      <a:lnTo>
                        <a:pt x="312" y="406"/>
                      </a:lnTo>
                      <a:lnTo>
                        <a:pt x="314" y="490"/>
                      </a:lnTo>
                      <a:lnTo>
                        <a:pt x="8" y="495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5" name="Freeform 234"/>
                <p:cNvSpPr>
                  <a:spLocks/>
                </p:cNvSpPr>
                <p:nvPr/>
              </p:nvSpPr>
              <p:spPr bwMode="auto">
                <a:xfrm>
                  <a:off x="383" y="66"/>
                  <a:ext cx="13" cy="20"/>
                </a:xfrm>
                <a:custGeom>
                  <a:avLst/>
                  <a:gdLst>
                    <a:gd name="T0" fmla="*/ 0 w 329"/>
                    <a:gd name="T1" fmla="*/ 0 h 495"/>
                    <a:gd name="T2" fmla="*/ 0 w 329"/>
                    <a:gd name="T3" fmla="*/ 0 h 495"/>
                    <a:gd name="T4" fmla="*/ 0 w 329"/>
                    <a:gd name="T5" fmla="*/ 0 h 495"/>
                    <a:gd name="T6" fmla="*/ 0 w 329"/>
                    <a:gd name="T7" fmla="*/ 0 h 495"/>
                    <a:gd name="T8" fmla="*/ 0 w 329"/>
                    <a:gd name="T9" fmla="*/ 0 h 495"/>
                    <a:gd name="T10" fmla="*/ 0 w 329"/>
                    <a:gd name="T11" fmla="*/ 0 h 495"/>
                    <a:gd name="T12" fmla="*/ 0 w 329"/>
                    <a:gd name="T13" fmla="*/ 0 h 495"/>
                    <a:gd name="T14" fmla="*/ 0 w 329"/>
                    <a:gd name="T15" fmla="*/ 0 h 495"/>
                    <a:gd name="T16" fmla="*/ 0 w 329"/>
                    <a:gd name="T17" fmla="*/ 0 h 495"/>
                    <a:gd name="T18" fmla="*/ 0 w 329"/>
                    <a:gd name="T19" fmla="*/ 0 h 495"/>
                    <a:gd name="T20" fmla="*/ 0 w 329"/>
                    <a:gd name="T21" fmla="*/ 0 h 495"/>
                    <a:gd name="T22" fmla="*/ 0 w 329"/>
                    <a:gd name="T23" fmla="*/ 0 h 495"/>
                    <a:gd name="T24" fmla="*/ 0 w 329"/>
                    <a:gd name="T25" fmla="*/ 0 h 49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29"/>
                    <a:gd name="T40" fmla="*/ 0 h 495"/>
                    <a:gd name="T41" fmla="*/ 329 w 329"/>
                    <a:gd name="T42" fmla="*/ 495 h 49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29" h="495">
                      <a:moveTo>
                        <a:pt x="0" y="489"/>
                      </a:moveTo>
                      <a:lnTo>
                        <a:pt x="8" y="0"/>
                      </a:lnTo>
                      <a:lnTo>
                        <a:pt x="89" y="1"/>
                      </a:lnTo>
                      <a:lnTo>
                        <a:pt x="86" y="193"/>
                      </a:lnTo>
                      <a:lnTo>
                        <a:pt x="245" y="197"/>
                      </a:lnTo>
                      <a:lnTo>
                        <a:pt x="248" y="4"/>
                      </a:lnTo>
                      <a:lnTo>
                        <a:pt x="329" y="5"/>
                      </a:lnTo>
                      <a:lnTo>
                        <a:pt x="321" y="495"/>
                      </a:lnTo>
                      <a:lnTo>
                        <a:pt x="240" y="493"/>
                      </a:lnTo>
                      <a:lnTo>
                        <a:pt x="243" y="280"/>
                      </a:lnTo>
                      <a:lnTo>
                        <a:pt x="84" y="276"/>
                      </a:lnTo>
                      <a:lnTo>
                        <a:pt x="81" y="491"/>
                      </a:lnTo>
                      <a:lnTo>
                        <a:pt x="0" y="489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" name="Freeform 235"/>
                <p:cNvSpPr>
                  <a:spLocks/>
                </p:cNvSpPr>
                <p:nvPr/>
              </p:nvSpPr>
              <p:spPr bwMode="auto">
                <a:xfrm>
                  <a:off x="399" y="67"/>
                  <a:ext cx="15" cy="21"/>
                </a:xfrm>
                <a:custGeom>
                  <a:avLst/>
                  <a:gdLst>
                    <a:gd name="T0" fmla="*/ 0 w 377"/>
                    <a:gd name="T1" fmla="*/ 0 h 525"/>
                    <a:gd name="T2" fmla="*/ 0 w 377"/>
                    <a:gd name="T3" fmla="*/ 0 h 525"/>
                    <a:gd name="T4" fmla="*/ 0 w 377"/>
                    <a:gd name="T5" fmla="*/ 0 h 525"/>
                    <a:gd name="T6" fmla="*/ 0 w 377"/>
                    <a:gd name="T7" fmla="*/ 0 h 525"/>
                    <a:gd name="T8" fmla="*/ 0 w 377"/>
                    <a:gd name="T9" fmla="*/ 0 h 525"/>
                    <a:gd name="T10" fmla="*/ 0 w 377"/>
                    <a:gd name="T11" fmla="*/ 0 h 525"/>
                    <a:gd name="T12" fmla="*/ 0 w 377"/>
                    <a:gd name="T13" fmla="*/ 0 h 525"/>
                    <a:gd name="T14" fmla="*/ 0 w 377"/>
                    <a:gd name="T15" fmla="*/ 0 h 525"/>
                    <a:gd name="T16" fmla="*/ 0 w 377"/>
                    <a:gd name="T17" fmla="*/ 0 h 525"/>
                    <a:gd name="T18" fmla="*/ 0 w 377"/>
                    <a:gd name="T19" fmla="*/ 0 h 525"/>
                    <a:gd name="T20" fmla="*/ 0 w 377"/>
                    <a:gd name="T21" fmla="*/ 0 h 525"/>
                    <a:gd name="T22" fmla="*/ 0 w 377"/>
                    <a:gd name="T23" fmla="*/ 0 h 525"/>
                    <a:gd name="T24" fmla="*/ 0 w 377"/>
                    <a:gd name="T25" fmla="*/ 0 h 5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77"/>
                    <a:gd name="T40" fmla="*/ 0 h 525"/>
                    <a:gd name="T41" fmla="*/ 377 w 377"/>
                    <a:gd name="T42" fmla="*/ 525 h 52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77" h="525">
                      <a:moveTo>
                        <a:pt x="0" y="486"/>
                      </a:moveTo>
                      <a:lnTo>
                        <a:pt x="60" y="0"/>
                      </a:lnTo>
                      <a:lnTo>
                        <a:pt x="140" y="10"/>
                      </a:lnTo>
                      <a:lnTo>
                        <a:pt x="116" y="201"/>
                      </a:lnTo>
                      <a:lnTo>
                        <a:pt x="274" y="220"/>
                      </a:lnTo>
                      <a:lnTo>
                        <a:pt x="297" y="30"/>
                      </a:lnTo>
                      <a:lnTo>
                        <a:pt x="377" y="39"/>
                      </a:lnTo>
                      <a:lnTo>
                        <a:pt x="318" y="525"/>
                      </a:lnTo>
                      <a:lnTo>
                        <a:pt x="238" y="515"/>
                      </a:lnTo>
                      <a:lnTo>
                        <a:pt x="264" y="302"/>
                      </a:lnTo>
                      <a:lnTo>
                        <a:pt x="106" y="283"/>
                      </a:lnTo>
                      <a:lnTo>
                        <a:pt x="80" y="496"/>
                      </a:lnTo>
                      <a:lnTo>
                        <a:pt x="0" y="486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7" name="Freeform 236"/>
                <p:cNvSpPr>
                  <a:spLocks noEditPoints="1"/>
                </p:cNvSpPr>
                <p:nvPr/>
              </p:nvSpPr>
              <p:spPr bwMode="auto">
                <a:xfrm>
                  <a:off x="415" y="69"/>
                  <a:ext cx="23" cy="22"/>
                </a:xfrm>
                <a:custGeom>
                  <a:avLst/>
                  <a:gdLst>
                    <a:gd name="T0" fmla="*/ 0 w 558"/>
                    <a:gd name="T1" fmla="*/ 0 h 565"/>
                    <a:gd name="T2" fmla="*/ 0 w 558"/>
                    <a:gd name="T3" fmla="*/ 0 h 565"/>
                    <a:gd name="T4" fmla="*/ 0 w 558"/>
                    <a:gd name="T5" fmla="*/ 0 h 565"/>
                    <a:gd name="T6" fmla="*/ 0 w 558"/>
                    <a:gd name="T7" fmla="*/ 0 h 565"/>
                    <a:gd name="T8" fmla="*/ 0 w 558"/>
                    <a:gd name="T9" fmla="*/ 0 h 565"/>
                    <a:gd name="T10" fmla="*/ 0 w 558"/>
                    <a:gd name="T11" fmla="*/ 0 h 565"/>
                    <a:gd name="T12" fmla="*/ 0 w 558"/>
                    <a:gd name="T13" fmla="*/ 0 h 565"/>
                    <a:gd name="T14" fmla="*/ 0 w 558"/>
                    <a:gd name="T15" fmla="*/ 0 h 565"/>
                    <a:gd name="T16" fmla="*/ 0 w 558"/>
                    <a:gd name="T17" fmla="*/ 0 h 565"/>
                    <a:gd name="T18" fmla="*/ 0 w 558"/>
                    <a:gd name="T19" fmla="*/ 0 h 565"/>
                    <a:gd name="T20" fmla="*/ 0 w 558"/>
                    <a:gd name="T21" fmla="*/ 0 h 565"/>
                    <a:gd name="T22" fmla="*/ 0 w 558"/>
                    <a:gd name="T23" fmla="*/ 0 h 565"/>
                    <a:gd name="T24" fmla="*/ 0 w 558"/>
                    <a:gd name="T25" fmla="*/ 0 h 565"/>
                    <a:gd name="T26" fmla="*/ 0 w 558"/>
                    <a:gd name="T27" fmla="*/ 0 h 565"/>
                    <a:gd name="T28" fmla="*/ 0 w 558"/>
                    <a:gd name="T29" fmla="*/ 0 h 565"/>
                    <a:gd name="T30" fmla="*/ 0 w 558"/>
                    <a:gd name="T31" fmla="*/ 0 h 565"/>
                    <a:gd name="T32" fmla="*/ 0 w 558"/>
                    <a:gd name="T33" fmla="*/ 0 h 565"/>
                    <a:gd name="T34" fmla="*/ 0 w 558"/>
                    <a:gd name="T35" fmla="*/ 0 h 565"/>
                    <a:gd name="T36" fmla="*/ 0 w 558"/>
                    <a:gd name="T37" fmla="*/ 0 h 565"/>
                    <a:gd name="T38" fmla="*/ 0 w 558"/>
                    <a:gd name="T39" fmla="*/ 0 h 565"/>
                    <a:gd name="T40" fmla="*/ 0 w 558"/>
                    <a:gd name="T41" fmla="*/ 0 h 565"/>
                    <a:gd name="T42" fmla="*/ 0 w 558"/>
                    <a:gd name="T43" fmla="*/ 0 h 565"/>
                    <a:gd name="T44" fmla="*/ 0 w 558"/>
                    <a:gd name="T45" fmla="*/ 0 h 565"/>
                    <a:gd name="T46" fmla="*/ 0 w 558"/>
                    <a:gd name="T47" fmla="*/ 0 h 565"/>
                    <a:gd name="T48" fmla="*/ 0 w 558"/>
                    <a:gd name="T49" fmla="*/ 0 h 565"/>
                    <a:gd name="T50" fmla="*/ 0 w 558"/>
                    <a:gd name="T51" fmla="*/ 0 h 565"/>
                    <a:gd name="T52" fmla="*/ 0 w 558"/>
                    <a:gd name="T53" fmla="*/ 0 h 565"/>
                    <a:gd name="T54" fmla="*/ 0 w 558"/>
                    <a:gd name="T55" fmla="*/ 0 h 565"/>
                    <a:gd name="T56" fmla="*/ 0 w 558"/>
                    <a:gd name="T57" fmla="*/ 0 h 565"/>
                    <a:gd name="T58" fmla="*/ 0 w 558"/>
                    <a:gd name="T59" fmla="*/ 0 h 565"/>
                    <a:gd name="T60" fmla="*/ 0 w 558"/>
                    <a:gd name="T61" fmla="*/ 0 h 565"/>
                    <a:gd name="T62" fmla="*/ 0 w 558"/>
                    <a:gd name="T63" fmla="*/ 0 h 565"/>
                    <a:gd name="T64" fmla="*/ 0 w 558"/>
                    <a:gd name="T65" fmla="*/ 0 h 565"/>
                    <a:gd name="T66" fmla="*/ 0 w 558"/>
                    <a:gd name="T67" fmla="*/ 0 h 565"/>
                    <a:gd name="T68" fmla="*/ 0 w 558"/>
                    <a:gd name="T69" fmla="*/ 0 h 565"/>
                    <a:gd name="T70" fmla="*/ 0 w 558"/>
                    <a:gd name="T71" fmla="*/ 0 h 565"/>
                    <a:gd name="T72" fmla="*/ 0 w 558"/>
                    <a:gd name="T73" fmla="*/ 0 h 56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58"/>
                    <a:gd name="T112" fmla="*/ 0 h 565"/>
                    <a:gd name="T113" fmla="*/ 558 w 558"/>
                    <a:gd name="T114" fmla="*/ 565 h 56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58" h="565">
                      <a:moveTo>
                        <a:pt x="0" y="482"/>
                      </a:moveTo>
                      <a:lnTo>
                        <a:pt x="85" y="0"/>
                      </a:lnTo>
                      <a:lnTo>
                        <a:pt x="165" y="14"/>
                      </a:lnTo>
                      <a:lnTo>
                        <a:pt x="131" y="205"/>
                      </a:lnTo>
                      <a:lnTo>
                        <a:pt x="244" y="226"/>
                      </a:lnTo>
                      <a:lnTo>
                        <a:pt x="259" y="229"/>
                      </a:lnTo>
                      <a:lnTo>
                        <a:pt x="274" y="234"/>
                      </a:lnTo>
                      <a:lnTo>
                        <a:pt x="287" y="239"/>
                      </a:lnTo>
                      <a:lnTo>
                        <a:pt x="299" y="246"/>
                      </a:lnTo>
                      <a:lnTo>
                        <a:pt x="311" y="254"/>
                      </a:lnTo>
                      <a:lnTo>
                        <a:pt x="320" y="263"/>
                      </a:lnTo>
                      <a:lnTo>
                        <a:pt x="329" y="273"/>
                      </a:lnTo>
                      <a:lnTo>
                        <a:pt x="337" y="284"/>
                      </a:lnTo>
                      <a:lnTo>
                        <a:pt x="344" y="297"/>
                      </a:lnTo>
                      <a:lnTo>
                        <a:pt x="350" y="309"/>
                      </a:lnTo>
                      <a:lnTo>
                        <a:pt x="354" y="322"/>
                      </a:lnTo>
                      <a:lnTo>
                        <a:pt x="357" y="336"/>
                      </a:lnTo>
                      <a:lnTo>
                        <a:pt x="358" y="351"/>
                      </a:lnTo>
                      <a:lnTo>
                        <a:pt x="359" y="365"/>
                      </a:lnTo>
                      <a:lnTo>
                        <a:pt x="358" y="382"/>
                      </a:lnTo>
                      <a:lnTo>
                        <a:pt x="356" y="398"/>
                      </a:lnTo>
                      <a:lnTo>
                        <a:pt x="353" y="411"/>
                      </a:lnTo>
                      <a:lnTo>
                        <a:pt x="349" y="424"/>
                      </a:lnTo>
                      <a:lnTo>
                        <a:pt x="344" y="436"/>
                      </a:lnTo>
                      <a:lnTo>
                        <a:pt x="338" y="448"/>
                      </a:lnTo>
                      <a:lnTo>
                        <a:pt x="332" y="460"/>
                      </a:lnTo>
                      <a:lnTo>
                        <a:pt x="325" y="471"/>
                      </a:lnTo>
                      <a:lnTo>
                        <a:pt x="317" y="481"/>
                      </a:lnTo>
                      <a:lnTo>
                        <a:pt x="308" y="490"/>
                      </a:lnTo>
                      <a:lnTo>
                        <a:pt x="298" y="500"/>
                      </a:lnTo>
                      <a:lnTo>
                        <a:pt x="287" y="507"/>
                      </a:lnTo>
                      <a:lnTo>
                        <a:pt x="275" y="513"/>
                      </a:lnTo>
                      <a:lnTo>
                        <a:pt x="260" y="517"/>
                      </a:lnTo>
                      <a:lnTo>
                        <a:pt x="246" y="519"/>
                      </a:lnTo>
                      <a:lnTo>
                        <a:pt x="230" y="520"/>
                      </a:lnTo>
                      <a:lnTo>
                        <a:pt x="212" y="519"/>
                      </a:lnTo>
                      <a:lnTo>
                        <a:pt x="194" y="516"/>
                      </a:lnTo>
                      <a:lnTo>
                        <a:pt x="0" y="482"/>
                      </a:lnTo>
                      <a:close/>
                      <a:moveTo>
                        <a:pt x="117" y="287"/>
                      </a:moveTo>
                      <a:lnTo>
                        <a:pt x="94" y="415"/>
                      </a:lnTo>
                      <a:lnTo>
                        <a:pt x="178" y="430"/>
                      </a:lnTo>
                      <a:lnTo>
                        <a:pt x="194" y="432"/>
                      </a:lnTo>
                      <a:lnTo>
                        <a:pt x="207" y="433"/>
                      </a:lnTo>
                      <a:lnTo>
                        <a:pt x="218" y="434"/>
                      </a:lnTo>
                      <a:lnTo>
                        <a:pt x="227" y="433"/>
                      </a:lnTo>
                      <a:lnTo>
                        <a:pt x="235" y="432"/>
                      </a:lnTo>
                      <a:lnTo>
                        <a:pt x="242" y="429"/>
                      </a:lnTo>
                      <a:lnTo>
                        <a:pt x="249" y="424"/>
                      </a:lnTo>
                      <a:lnTo>
                        <a:pt x="256" y="418"/>
                      </a:lnTo>
                      <a:lnTo>
                        <a:pt x="262" y="409"/>
                      </a:lnTo>
                      <a:lnTo>
                        <a:pt x="268" y="401"/>
                      </a:lnTo>
                      <a:lnTo>
                        <a:pt x="272" y="392"/>
                      </a:lnTo>
                      <a:lnTo>
                        <a:pt x="274" y="382"/>
                      </a:lnTo>
                      <a:lnTo>
                        <a:pt x="275" y="374"/>
                      </a:lnTo>
                      <a:lnTo>
                        <a:pt x="275" y="366"/>
                      </a:lnTo>
                      <a:lnTo>
                        <a:pt x="275" y="359"/>
                      </a:lnTo>
                      <a:lnTo>
                        <a:pt x="274" y="352"/>
                      </a:lnTo>
                      <a:lnTo>
                        <a:pt x="272" y="346"/>
                      </a:lnTo>
                      <a:lnTo>
                        <a:pt x="270" y="340"/>
                      </a:lnTo>
                      <a:lnTo>
                        <a:pt x="265" y="335"/>
                      </a:lnTo>
                      <a:lnTo>
                        <a:pt x="262" y="329"/>
                      </a:lnTo>
                      <a:lnTo>
                        <a:pt x="257" y="325"/>
                      </a:lnTo>
                      <a:lnTo>
                        <a:pt x="252" y="320"/>
                      </a:lnTo>
                      <a:lnTo>
                        <a:pt x="246" y="317"/>
                      </a:lnTo>
                      <a:lnTo>
                        <a:pt x="239" y="313"/>
                      </a:lnTo>
                      <a:lnTo>
                        <a:pt x="232" y="310"/>
                      </a:lnTo>
                      <a:lnTo>
                        <a:pt x="222" y="307"/>
                      </a:lnTo>
                      <a:lnTo>
                        <a:pt x="214" y="305"/>
                      </a:lnTo>
                      <a:lnTo>
                        <a:pt x="204" y="303"/>
                      </a:lnTo>
                      <a:lnTo>
                        <a:pt x="117" y="287"/>
                      </a:lnTo>
                      <a:close/>
                      <a:moveTo>
                        <a:pt x="394" y="552"/>
                      </a:moveTo>
                      <a:lnTo>
                        <a:pt x="479" y="69"/>
                      </a:lnTo>
                      <a:lnTo>
                        <a:pt x="558" y="83"/>
                      </a:lnTo>
                      <a:lnTo>
                        <a:pt x="474" y="565"/>
                      </a:lnTo>
                      <a:lnTo>
                        <a:pt x="394" y="552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" name="Freeform 237"/>
                <p:cNvSpPr>
                  <a:spLocks noEditPoints="1"/>
                </p:cNvSpPr>
                <p:nvPr/>
              </p:nvSpPr>
              <p:spPr bwMode="auto">
                <a:xfrm>
                  <a:off x="437" y="69"/>
                  <a:ext cx="17" cy="26"/>
                </a:xfrm>
                <a:custGeom>
                  <a:avLst/>
                  <a:gdLst>
                    <a:gd name="T0" fmla="*/ 0 w 423"/>
                    <a:gd name="T1" fmla="*/ 0 h 658"/>
                    <a:gd name="T2" fmla="*/ 0 w 423"/>
                    <a:gd name="T3" fmla="*/ 0 h 658"/>
                    <a:gd name="T4" fmla="*/ 0 w 423"/>
                    <a:gd name="T5" fmla="*/ 0 h 658"/>
                    <a:gd name="T6" fmla="*/ 0 w 423"/>
                    <a:gd name="T7" fmla="*/ 0 h 658"/>
                    <a:gd name="T8" fmla="*/ 0 w 423"/>
                    <a:gd name="T9" fmla="*/ 0 h 658"/>
                    <a:gd name="T10" fmla="*/ 0 w 423"/>
                    <a:gd name="T11" fmla="*/ 0 h 658"/>
                    <a:gd name="T12" fmla="*/ 0 w 423"/>
                    <a:gd name="T13" fmla="*/ 0 h 658"/>
                    <a:gd name="T14" fmla="*/ 0 w 423"/>
                    <a:gd name="T15" fmla="*/ 0 h 658"/>
                    <a:gd name="T16" fmla="*/ 0 w 423"/>
                    <a:gd name="T17" fmla="*/ 0 h 658"/>
                    <a:gd name="T18" fmla="*/ 0 w 423"/>
                    <a:gd name="T19" fmla="*/ 0 h 658"/>
                    <a:gd name="T20" fmla="*/ 0 w 423"/>
                    <a:gd name="T21" fmla="*/ 0 h 658"/>
                    <a:gd name="T22" fmla="*/ 0 w 423"/>
                    <a:gd name="T23" fmla="*/ 0 h 658"/>
                    <a:gd name="T24" fmla="*/ 0 w 423"/>
                    <a:gd name="T25" fmla="*/ 0 h 658"/>
                    <a:gd name="T26" fmla="*/ 0 w 423"/>
                    <a:gd name="T27" fmla="*/ 0 h 658"/>
                    <a:gd name="T28" fmla="*/ 0 w 423"/>
                    <a:gd name="T29" fmla="*/ 0 h 658"/>
                    <a:gd name="T30" fmla="*/ 0 w 423"/>
                    <a:gd name="T31" fmla="*/ 0 h 658"/>
                    <a:gd name="T32" fmla="*/ 0 w 423"/>
                    <a:gd name="T33" fmla="*/ 0 h 658"/>
                    <a:gd name="T34" fmla="*/ 0 w 423"/>
                    <a:gd name="T35" fmla="*/ 0 h 658"/>
                    <a:gd name="T36" fmla="*/ 0 w 423"/>
                    <a:gd name="T37" fmla="*/ 0 h 658"/>
                    <a:gd name="T38" fmla="*/ 0 w 423"/>
                    <a:gd name="T39" fmla="*/ 0 h 658"/>
                    <a:gd name="T40" fmla="*/ 0 w 423"/>
                    <a:gd name="T41" fmla="*/ 0 h 658"/>
                    <a:gd name="T42" fmla="*/ 0 w 423"/>
                    <a:gd name="T43" fmla="*/ 0 h 658"/>
                    <a:gd name="T44" fmla="*/ 0 w 423"/>
                    <a:gd name="T45" fmla="*/ 0 h 658"/>
                    <a:gd name="T46" fmla="*/ 0 w 423"/>
                    <a:gd name="T47" fmla="*/ 0 h 658"/>
                    <a:gd name="T48" fmla="*/ 0 w 423"/>
                    <a:gd name="T49" fmla="*/ 0 h 658"/>
                    <a:gd name="T50" fmla="*/ 0 w 423"/>
                    <a:gd name="T51" fmla="*/ 0 h 658"/>
                    <a:gd name="T52" fmla="*/ 0 w 423"/>
                    <a:gd name="T53" fmla="*/ 0 h 658"/>
                    <a:gd name="T54" fmla="*/ 0 w 423"/>
                    <a:gd name="T55" fmla="*/ 0 h 658"/>
                    <a:gd name="T56" fmla="*/ 0 w 423"/>
                    <a:gd name="T57" fmla="*/ 0 h 658"/>
                    <a:gd name="T58" fmla="*/ 0 w 423"/>
                    <a:gd name="T59" fmla="*/ 0 h 658"/>
                    <a:gd name="T60" fmla="*/ 0 w 423"/>
                    <a:gd name="T61" fmla="*/ 0 h 658"/>
                    <a:gd name="T62" fmla="*/ 0 w 423"/>
                    <a:gd name="T63" fmla="*/ 0 h 658"/>
                    <a:gd name="T64" fmla="*/ 0 w 423"/>
                    <a:gd name="T65" fmla="*/ 0 h 658"/>
                    <a:gd name="T66" fmla="*/ 0 w 423"/>
                    <a:gd name="T67" fmla="*/ 0 h 658"/>
                    <a:gd name="T68" fmla="*/ 0 w 423"/>
                    <a:gd name="T69" fmla="*/ 0 h 658"/>
                    <a:gd name="T70" fmla="*/ 0 w 423"/>
                    <a:gd name="T71" fmla="*/ 0 h 658"/>
                    <a:gd name="T72" fmla="*/ 0 w 423"/>
                    <a:gd name="T73" fmla="*/ 0 h 658"/>
                    <a:gd name="T74" fmla="*/ 0 w 423"/>
                    <a:gd name="T75" fmla="*/ 0 h 658"/>
                    <a:gd name="T76" fmla="*/ 0 w 423"/>
                    <a:gd name="T77" fmla="*/ 0 h 658"/>
                    <a:gd name="T78" fmla="*/ 0 w 423"/>
                    <a:gd name="T79" fmla="*/ 0 h 658"/>
                    <a:gd name="T80" fmla="*/ 0 w 423"/>
                    <a:gd name="T81" fmla="*/ 0 h 658"/>
                    <a:gd name="T82" fmla="*/ 0 w 423"/>
                    <a:gd name="T83" fmla="*/ 0 h 658"/>
                    <a:gd name="T84" fmla="*/ 0 w 423"/>
                    <a:gd name="T85" fmla="*/ 0 h 658"/>
                    <a:gd name="T86" fmla="*/ 0 w 423"/>
                    <a:gd name="T87" fmla="*/ 0 h 658"/>
                    <a:gd name="T88" fmla="*/ 0 w 423"/>
                    <a:gd name="T89" fmla="*/ 0 h 658"/>
                    <a:gd name="T90" fmla="*/ 0 w 423"/>
                    <a:gd name="T91" fmla="*/ 0 h 658"/>
                    <a:gd name="T92" fmla="*/ 0 w 423"/>
                    <a:gd name="T93" fmla="*/ 0 h 658"/>
                    <a:gd name="T94" fmla="*/ 0 w 423"/>
                    <a:gd name="T95" fmla="*/ 0 h 658"/>
                    <a:gd name="T96" fmla="*/ 0 w 423"/>
                    <a:gd name="T97" fmla="*/ 0 h 658"/>
                    <a:gd name="T98" fmla="*/ 0 w 423"/>
                    <a:gd name="T99" fmla="*/ 0 h 658"/>
                    <a:gd name="T100" fmla="*/ 0 w 423"/>
                    <a:gd name="T101" fmla="*/ 0 h 658"/>
                    <a:gd name="T102" fmla="*/ 0 w 423"/>
                    <a:gd name="T103" fmla="*/ 0 h 658"/>
                    <a:gd name="T104" fmla="*/ 0 w 423"/>
                    <a:gd name="T105" fmla="*/ 0 h 658"/>
                    <a:gd name="T106" fmla="*/ 0 w 423"/>
                    <a:gd name="T107" fmla="*/ 0 h 658"/>
                    <a:gd name="T108" fmla="*/ 0 w 423"/>
                    <a:gd name="T109" fmla="*/ 0 h 658"/>
                    <a:gd name="T110" fmla="*/ 0 w 423"/>
                    <a:gd name="T111" fmla="*/ 0 h 658"/>
                    <a:gd name="T112" fmla="*/ 0 w 423"/>
                    <a:gd name="T113" fmla="*/ 0 h 658"/>
                    <a:gd name="T114" fmla="*/ 0 w 423"/>
                    <a:gd name="T115" fmla="*/ 0 h 658"/>
                    <a:gd name="T116" fmla="*/ 0 w 423"/>
                    <a:gd name="T117" fmla="*/ 0 h 658"/>
                    <a:gd name="T118" fmla="*/ 0 w 423"/>
                    <a:gd name="T119" fmla="*/ 0 h 658"/>
                    <a:gd name="T120" fmla="*/ 0 w 423"/>
                    <a:gd name="T121" fmla="*/ 0 h 658"/>
                    <a:gd name="T122" fmla="*/ 0 w 423"/>
                    <a:gd name="T123" fmla="*/ 0 h 65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23"/>
                    <a:gd name="T187" fmla="*/ 0 h 658"/>
                    <a:gd name="T188" fmla="*/ 423 w 423"/>
                    <a:gd name="T189" fmla="*/ 658 h 65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23" h="658">
                      <a:moveTo>
                        <a:pt x="0" y="587"/>
                      </a:moveTo>
                      <a:lnTo>
                        <a:pt x="110" y="110"/>
                      </a:lnTo>
                      <a:lnTo>
                        <a:pt x="186" y="128"/>
                      </a:lnTo>
                      <a:lnTo>
                        <a:pt x="112" y="445"/>
                      </a:lnTo>
                      <a:lnTo>
                        <a:pt x="344" y="163"/>
                      </a:lnTo>
                      <a:lnTo>
                        <a:pt x="423" y="182"/>
                      </a:lnTo>
                      <a:lnTo>
                        <a:pt x="313" y="658"/>
                      </a:lnTo>
                      <a:lnTo>
                        <a:pt x="237" y="641"/>
                      </a:lnTo>
                      <a:lnTo>
                        <a:pt x="309" y="330"/>
                      </a:lnTo>
                      <a:lnTo>
                        <a:pt x="79" y="605"/>
                      </a:lnTo>
                      <a:lnTo>
                        <a:pt x="0" y="587"/>
                      </a:lnTo>
                      <a:close/>
                      <a:moveTo>
                        <a:pt x="345" y="30"/>
                      </a:moveTo>
                      <a:lnTo>
                        <a:pt x="381" y="38"/>
                      </a:lnTo>
                      <a:lnTo>
                        <a:pt x="376" y="50"/>
                      </a:lnTo>
                      <a:lnTo>
                        <a:pt x="373" y="60"/>
                      </a:lnTo>
                      <a:lnTo>
                        <a:pt x="368" y="69"/>
                      </a:lnTo>
                      <a:lnTo>
                        <a:pt x="363" y="77"/>
                      </a:lnTo>
                      <a:lnTo>
                        <a:pt x="358" y="84"/>
                      </a:lnTo>
                      <a:lnTo>
                        <a:pt x="352" y="92"/>
                      </a:lnTo>
                      <a:lnTo>
                        <a:pt x="346" y="98"/>
                      </a:lnTo>
                      <a:lnTo>
                        <a:pt x="339" y="103"/>
                      </a:lnTo>
                      <a:lnTo>
                        <a:pt x="331" y="107"/>
                      </a:lnTo>
                      <a:lnTo>
                        <a:pt x="324" y="111"/>
                      </a:lnTo>
                      <a:lnTo>
                        <a:pt x="316" y="113"/>
                      </a:lnTo>
                      <a:lnTo>
                        <a:pt x="309" y="115"/>
                      </a:lnTo>
                      <a:lnTo>
                        <a:pt x="301" y="116"/>
                      </a:lnTo>
                      <a:lnTo>
                        <a:pt x="292" y="116"/>
                      </a:lnTo>
                      <a:lnTo>
                        <a:pt x="284" y="116"/>
                      </a:lnTo>
                      <a:lnTo>
                        <a:pt x="276" y="114"/>
                      </a:lnTo>
                      <a:lnTo>
                        <a:pt x="268" y="112"/>
                      </a:lnTo>
                      <a:lnTo>
                        <a:pt x="260" y="109"/>
                      </a:lnTo>
                      <a:lnTo>
                        <a:pt x="252" y="105"/>
                      </a:lnTo>
                      <a:lnTo>
                        <a:pt x="246" y="101"/>
                      </a:lnTo>
                      <a:lnTo>
                        <a:pt x="240" y="96"/>
                      </a:lnTo>
                      <a:lnTo>
                        <a:pt x="234" y="91"/>
                      </a:lnTo>
                      <a:lnTo>
                        <a:pt x="229" y="83"/>
                      </a:lnTo>
                      <a:lnTo>
                        <a:pt x="225" y="76"/>
                      </a:lnTo>
                      <a:lnTo>
                        <a:pt x="221" y="69"/>
                      </a:lnTo>
                      <a:lnTo>
                        <a:pt x="218" y="61"/>
                      </a:lnTo>
                      <a:lnTo>
                        <a:pt x="215" y="52"/>
                      </a:lnTo>
                      <a:lnTo>
                        <a:pt x="213" y="42"/>
                      </a:lnTo>
                      <a:lnTo>
                        <a:pt x="212" y="33"/>
                      </a:lnTo>
                      <a:lnTo>
                        <a:pt x="212" y="23"/>
                      </a:lnTo>
                      <a:lnTo>
                        <a:pt x="212" y="12"/>
                      </a:lnTo>
                      <a:lnTo>
                        <a:pt x="215" y="0"/>
                      </a:lnTo>
                      <a:lnTo>
                        <a:pt x="250" y="9"/>
                      </a:lnTo>
                      <a:lnTo>
                        <a:pt x="250" y="20"/>
                      </a:lnTo>
                      <a:lnTo>
                        <a:pt x="250" y="30"/>
                      </a:lnTo>
                      <a:lnTo>
                        <a:pt x="252" y="39"/>
                      </a:lnTo>
                      <a:lnTo>
                        <a:pt x="257" y="48"/>
                      </a:lnTo>
                      <a:lnTo>
                        <a:pt x="262" y="54"/>
                      </a:lnTo>
                      <a:lnTo>
                        <a:pt x="269" y="59"/>
                      </a:lnTo>
                      <a:lnTo>
                        <a:pt x="277" y="64"/>
                      </a:lnTo>
                      <a:lnTo>
                        <a:pt x="287" y="66"/>
                      </a:lnTo>
                      <a:lnTo>
                        <a:pt x="298" y="68"/>
                      </a:lnTo>
                      <a:lnTo>
                        <a:pt x="307" y="68"/>
                      </a:lnTo>
                      <a:lnTo>
                        <a:pt x="315" y="66"/>
                      </a:lnTo>
                      <a:lnTo>
                        <a:pt x="322" y="63"/>
                      </a:lnTo>
                      <a:lnTo>
                        <a:pt x="329" y="57"/>
                      </a:lnTo>
                      <a:lnTo>
                        <a:pt x="335" y="50"/>
                      </a:lnTo>
                      <a:lnTo>
                        <a:pt x="340" y="41"/>
                      </a:lnTo>
                      <a:lnTo>
                        <a:pt x="345" y="30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" name="Freeform 238"/>
                <p:cNvSpPr>
                  <a:spLocks noEditPoints="1"/>
                </p:cNvSpPr>
                <p:nvPr/>
              </p:nvSpPr>
              <p:spPr bwMode="auto">
                <a:xfrm>
                  <a:off x="463" y="83"/>
                  <a:ext cx="16" cy="22"/>
                </a:xfrm>
                <a:custGeom>
                  <a:avLst/>
                  <a:gdLst>
                    <a:gd name="T0" fmla="*/ 0 w 401"/>
                    <a:gd name="T1" fmla="*/ 0 h 546"/>
                    <a:gd name="T2" fmla="*/ 0 w 401"/>
                    <a:gd name="T3" fmla="*/ 0 h 546"/>
                    <a:gd name="T4" fmla="*/ 0 w 401"/>
                    <a:gd name="T5" fmla="*/ 0 h 546"/>
                    <a:gd name="T6" fmla="*/ 0 w 401"/>
                    <a:gd name="T7" fmla="*/ 0 h 546"/>
                    <a:gd name="T8" fmla="*/ 0 w 401"/>
                    <a:gd name="T9" fmla="*/ 0 h 546"/>
                    <a:gd name="T10" fmla="*/ 0 w 401"/>
                    <a:gd name="T11" fmla="*/ 0 h 546"/>
                    <a:gd name="T12" fmla="*/ 0 w 401"/>
                    <a:gd name="T13" fmla="*/ 0 h 546"/>
                    <a:gd name="T14" fmla="*/ 0 w 401"/>
                    <a:gd name="T15" fmla="*/ 0 h 546"/>
                    <a:gd name="T16" fmla="*/ 0 w 401"/>
                    <a:gd name="T17" fmla="*/ 0 h 546"/>
                    <a:gd name="T18" fmla="*/ 0 w 401"/>
                    <a:gd name="T19" fmla="*/ 0 h 546"/>
                    <a:gd name="T20" fmla="*/ 0 w 401"/>
                    <a:gd name="T21" fmla="*/ 0 h 546"/>
                    <a:gd name="T22" fmla="*/ 0 w 401"/>
                    <a:gd name="T23" fmla="*/ 0 h 546"/>
                    <a:gd name="T24" fmla="*/ 0 w 401"/>
                    <a:gd name="T25" fmla="*/ 0 h 5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1"/>
                    <a:gd name="T40" fmla="*/ 0 h 546"/>
                    <a:gd name="T41" fmla="*/ 401 w 401"/>
                    <a:gd name="T42" fmla="*/ 546 h 54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1" h="546">
                      <a:moveTo>
                        <a:pt x="375" y="546"/>
                      </a:moveTo>
                      <a:lnTo>
                        <a:pt x="293" y="514"/>
                      </a:lnTo>
                      <a:lnTo>
                        <a:pt x="301" y="398"/>
                      </a:lnTo>
                      <a:lnTo>
                        <a:pt x="151" y="339"/>
                      </a:lnTo>
                      <a:lnTo>
                        <a:pt x="80" y="432"/>
                      </a:lnTo>
                      <a:lnTo>
                        <a:pt x="0" y="401"/>
                      </a:lnTo>
                      <a:lnTo>
                        <a:pt x="321" y="0"/>
                      </a:lnTo>
                      <a:lnTo>
                        <a:pt x="401" y="31"/>
                      </a:lnTo>
                      <a:lnTo>
                        <a:pt x="375" y="546"/>
                      </a:lnTo>
                      <a:close/>
                      <a:moveTo>
                        <a:pt x="306" y="311"/>
                      </a:moveTo>
                      <a:lnTo>
                        <a:pt x="320" y="122"/>
                      </a:lnTo>
                      <a:lnTo>
                        <a:pt x="203" y="272"/>
                      </a:lnTo>
                      <a:lnTo>
                        <a:pt x="306" y="311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" name="Freeform 239"/>
                <p:cNvSpPr>
                  <a:spLocks/>
                </p:cNvSpPr>
                <p:nvPr/>
              </p:nvSpPr>
              <p:spPr bwMode="auto">
                <a:xfrm>
                  <a:off x="480" y="88"/>
                  <a:ext cx="18" cy="19"/>
                </a:xfrm>
                <a:custGeom>
                  <a:avLst/>
                  <a:gdLst>
                    <a:gd name="T0" fmla="*/ 0 w 456"/>
                    <a:gd name="T1" fmla="*/ 0 h 477"/>
                    <a:gd name="T2" fmla="*/ 0 w 456"/>
                    <a:gd name="T3" fmla="*/ 0 h 477"/>
                    <a:gd name="T4" fmla="*/ 0 w 456"/>
                    <a:gd name="T5" fmla="*/ 0 h 477"/>
                    <a:gd name="T6" fmla="*/ 0 w 456"/>
                    <a:gd name="T7" fmla="*/ 0 h 477"/>
                    <a:gd name="T8" fmla="*/ 0 w 456"/>
                    <a:gd name="T9" fmla="*/ 0 h 477"/>
                    <a:gd name="T10" fmla="*/ 0 w 456"/>
                    <a:gd name="T11" fmla="*/ 0 h 477"/>
                    <a:gd name="T12" fmla="*/ 0 w 456"/>
                    <a:gd name="T13" fmla="*/ 0 h 4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6"/>
                    <a:gd name="T22" fmla="*/ 0 h 477"/>
                    <a:gd name="T23" fmla="*/ 456 w 456"/>
                    <a:gd name="T24" fmla="*/ 477 h 4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6" h="477">
                      <a:moveTo>
                        <a:pt x="0" y="444"/>
                      </a:moveTo>
                      <a:lnTo>
                        <a:pt x="197" y="0"/>
                      </a:lnTo>
                      <a:lnTo>
                        <a:pt x="456" y="115"/>
                      </a:lnTo>
                      <a:lnTo>
                        <a:pt x="422" y="191"/>
                      </a:lnTo>
                      <a:lnTo>
                        <a:pt x="237" y="109"/>
                      </a:lnTo>
                      <a:lnTo>
                        <a:pt x="74" y="477"/>
                      </a:lnTo>
                      <a:lnTo>
                        <a:pt x="0" y="444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" name="Freeform 240"/>
                <p:cNvSpPr>
                  <a:spLocks noEditPoints="1"/>
                </p:cNvSpPr>
                <p:nvPr/>
              </p:nvSpPr>
              <p:spPr bwMode="auto">
                <a:xfrm>
                  <a:off x="492" y="94"/>
                  <a:ext cx="18" cy="19"/>
                </a:xfrm>
                <a:custGeom>
                  <a:avLst/>
                  <a:gdLst>
                    <a:gd name="T0" fmla="*/ 0 w 450"/>
                    <a:gd name="T1" fmla="*/ 0 h 472"/>
                    <a:gd name="T2" fmla="*/ 0 w 450"/>
                    <a:gd name="T3" fmla="*/ 0 h 472"/>
                    <a:gd name="T4" fmla="*/ 0 w 450"/>
                    <a:gd name="T5" fmla="*/ 0 h 472"/>
                    <a:gd name="T6" fmla="*/ 0 w 450"/>
                    <a:gd name="T7" fmla="*/ 0 h 472"/>
                    <a:gd name="T8" fmla="*/ 0 w 450"/>
                    <a:gd name="T9" fmla="*/ 0 h 472"/>
                    <a:gd name="T10" fmla="*/ 0 w 450"/>
                    <a:gd name="T11" fmla="*/ 0 h 472"/>
                    <a:gd name="T12" fmla="*/ 0 w 450"/>
                    <a:gd name="T13" fmla="*/ 0 h 472"/>
                    <a:gd name="T14" fmla="*/ 0 w 450"/>
                    <a:gd name="T15" fmla="*/ 0 h 472"/>
                    <a:gd name="T16" fmla="*/ 0 w 450"/>
                    <a:gd name="T17" fmla="*/ 0 h 472"/>
                    <a:gd name="T18" fmla="*/ 0 w 450"/>
                    <a:gd name="T19" fmla="*/ 0 h 472"/>
                    <a:gd name="T20" fmla="*/ 0 w 450"/>
                    <a:gd name="T21" fmla="*/ 0 h 472"/>
                    <a:gd name="T22" fmla="*/ 0 w 450"/>
                    <a:gd name="T23" fmla="*/ 0 h 472"/>
                    <a:gd name="T24" fmla="*/ 0 w 450"/>
                    <a:gd name="T25" fmla="*/ 0 h 472"/>
                    <a:gd name="T26" fmla="*/ 0 w 450"/>
                    <a:gd name="T27" fmla="*/ 0 h 472"/>
                    <a:gd name="T28" fmla="*/ 0 w 450"/>
                    <a:gd name="T29" fmla="*/ 0 h 472"/>
                    <a:gd name="T30" fmla="*/ 0 w 450"/>
                    <a:gd name="T31" fmla="*/ 0 h 472"/>
                    <a:gd name="T32" fmla="*/ 0 w 450"/>
                    <a:gd name="T33" fmla="*/ 0 h 472"/>
                    <a:gd name="T34" fmla="*/ 0 w 450"/>
                    <a:gd name="T35" fmla="*/ 0 h 472"/>
                    <a:gd name="T36" fmla="*/ 0 w 450"/>
                    <a:gd name="T37" fmla="*/ 0 h 472"/>
                    <a:gd name="T38" fmla="*/ 0 w 450"/>
                    <a:gd name="T39" fmla="*/ 0 h 472"/>
                    <a:gd name="T40" fmla="*/ 0 w 450"/>
                    <a:gd name="T41" fmla="*/ 0 h 472"/>
                    <a:gd name="T42" fmla="*/ 0 w 450"/>
                    <a:gd name="T43" fmla="*/ 0 h 472"/>
                    <a:gd name="T44" fmla="*/ 0 w 450"/>
                    <a:gd name="T45" fmla="*/ 0 h 472"/>
                    <a:gd name="T46" fmla="*/ 0 w 450"/>
                    <a:gd name="T47" fmla="*/ 0 h 472"/>
                    <a:gd name="T48" fmla="*/ 0 w 450"/>
                    <a:gd name="T49" fmla="*/ 0 h 472"/>
                    <a:gd name="T50" fmla="*/ 0 w 450"/>
                    <a:gd name="T51" fmla="*/ 0 h 472"/>
                    <a:gd name="T52" fmla="*/ 0 w 450"/>
                    <a:gd name="T53" fmla="*/ 0 h 472"/>
                    <a:gd name="T54" fmla="*/ 0 w 450"/>
                    <a:gd name="T55" fmla="*/ 0 h 472"/>
                    <a:gd name="T56" fmla="*/ 0 w 450"/>
                    <a:gd name="T57" fmla="*/ 0 h 472"/>
                    <a:gd name="T58" fmla="*/ 0 w 450"/>
                    <a:gd name="T59" fmla="*/ 0 h 472"/>
                    <a:gd name="T60" fmla="*/ 0 w 450"/>
                    <a:gd name="T61" fmla="*/ 0 h 472"/>
                    <a:gd name="T62" fmla="*/ 0 w 450"/>
                    <a:gd name="T63" fmla="*/ 0 h 472"/>
                    <a:gd name="T64" fmla="*/ 0 w 450"/>
                    <a:gd name="T65" fmla="*/ 0 h 472"/>
                    <a:gd name="T66" fmla="*/ 0 w 450"/>
                    <a:gd name="T67" fmla="*/ 0 h 472"/>
                    <a:gd name="T68" fmla="*/ 0 w 450"/>
                    <a:gd name="T69" fmla="*/ 0 h 472"/>
                    <a:gd name="T70" fmla="*/ 0 w 450"/>
                    <a:gd name="T71" fmla="*/ 0 h 472"/>
                    <a:gd name="T72" fmla="*/ 0 w 450"/>
                    <a:gd name="T73" fmla="*/ 0 h 472"/>
                    <a:gd name="T74" fmla="*/ 0 w 450"/>
                    <a:gd name="T75" fmla="*/ 0 h 472"/>
                    <a:gd name="T76" fmla="*/ 0 w 450"/>
                    <a:gd name="T77" fmla="*/ 0 h 47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50"/>
                    <a:gd name="T118" fmla="*/ 0 h 472"/>
                    <a:gd name="T119" fmla="*/ 450 w 450"/>
                    <a:gd name="T120" fmla="*/ 472 h 47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50" h="472">
                      <a:moveTo>
                        <a:pt x="0" y="436"/>
                      </a:moveTo>
                      <a:lnTo>
                        <a:pt x="221" y="0"/>
                      </a:lnTo>
                      <a:lnTo>
                        <a:pt x="338" y="59"/>
                      </a:lnTo>
                      <a:lnTo>
                        <a:pt x="367" y="74"/>
                      </a:lnTo>
                      <a:lnTo>
                        <a:pt x="390" y="88"/>
                      </a:lnTo>
                      <a:lnTo>
                        <a:pt x="408" y="99"/>
                      </a:lnTo>
                      <a:lnTo>
                        <a:pt x="419" y="108"/>
                      </a:lnTo>
                      <a:lnTo>
                        <a:pt x="425" y="115"/>
                      </a:lnTo>
                      <a:lnTo>
                        <a:pt x="431" y="123"/>
                      </a:lnTo>
                      <a:lnTo>
                        <a:pt x="437" y="131"/>
                      </a:lnTo>
                      <a:lnTo>
                        <a:pt x="441" y="139"/>
                      </a:lnTo>
                      <a:lnTo>
                        <a:pt x="444" y="148"/>
                      </a:lnTo>
                      <a:lnTo>
                        <a:pt x="447" y="157"/>
                      </a:lnTo>
                      <a:lnTo>
                        <a:pt x="449" y="168"/>
                      </a:lnTo>
                      <a:lnTo>
                        <a:pt x="450" y="178"/>
                      </a:lnTo>
                      <a:lnTo>
                        <a:pt x="450" y="189"/>
                      </a:lnTo>
                      <a:lnTo>
                        <a:pt x="450" y="201"/>
                      </a:lnTo>
                      <a:lnTo>
                        <a:pt x="449" y="212"/>
                      </a:lnTo>
                      <a:lnTo>
                        <a:pt x="446" y="224"/>
                      </a:lnTo>
                      <a:lnTo>
                        <a:pt x="443" y="236"/>
                      </a:lnTo>
                      <a:lnTo>
                        <a:pt x="439" y="249"/>
                      </a:lnTo>
                      <a:lnTo>
                        <a:pt x="433" y="261"/>
                      </a:lnTo>
                      <a:lnTo>
                        <a:pt x="427" y="274"/>
                      </a:lnTo>
                      <a:lnTo>
                        <a:pt x="421" y="286"/>
                      </a:lnTo>
                      <a:lnTo>
                        <a:pt x="415" y="296"/>
                      </a:lnTo>
                      <a:lnTo>
                        <a:pt x="408" y="306"/>
                      </a:lnTo>
                      <a:lnTo>
                        <a:pt x="401" y="315"/>
                      </a:lnTo>
                      <a:lnTo>
                        <a:pt x="394" y="324"/>
                      </a:lnTo>
                      <a:lnTo>
                        <a:pt x="385" y="331"/>
                      </a:lnTo>
                      <a:lnTo>
                        <a:pt x="377" y="338"/>
                      </a:lnTo>
                      <a:lnTo>
                        <a:pt x="369" y="344"/>
                      </a:lnTo>
                      <a:lnTo>
                        <a:pt x="361" y="349"/>
                      </a:lnTo>
                      <a:lnTo>
                        <a:pt x="351" y="354"/>
                      </a:lnTo>
                      <a:lnTo>
                        <a:pt x="343" y="358"/>
                      </a:lnTo>
                      <a:lnTo>
                        <a:pt x="335" y="361"/>
                      </a:lnTo>
                      <a:lnTo>
                        <a:pt x="327" y="364"/>
                      </a:lnTo>
                      <a:lnTo>
                        <a:pt x="319" y="366"/>
                      </a:lnTo>
                      <a:lnTo>
                        <a:pt x="309" y="367"/>
                      </a:lnTo>
                      <a:lnTo>
                        <a:pt x="301" y="367"/>
                      </a:lnTo>
                      <a:lnTo>
                        <a:pt x="293" y="366"/>
                      </a:lnTo>
                      <a:lnTo>
                        <a:pt x="283" y="364"/>
                      </a:lnTo>
                      <a:lnTo>
                        <a:pt x="272" y="361"/>
                      </a:lnTo>
                      <a:lnTo>
                        <a:pt x="260" y="357"/>
                      </a:lnTo>
                      <a:lnTo>
                        <a:pt x="247" y="352"/>
                      </a:lnTo>
                      <a:lnTo>
                        <a:pt x="234" y="347"/>
                      </a:lnTo>
                      <a:lnTo>
                        <a:pt x="218" y="340"/>
                      </a:lnTo>
                      <a:lnTo>
                        <a:pt x="203" y="332"/>
                      </a:lnTo>
                      <a:lnTo>
                        <a:pt x="156" y="308"/>
                      </a:lnTo>
                      <a:lnTo>
                        <a:pt x="72" y="472"/>
                      </a:lnTo>
                      <a:lnTo>
                        <a:pt x="0" y="436"/>
                      </a:lnTo>
                      <a:close/>
                      <a:moveTo>
                        <a:pt x="256" y="110"/>
                      </a:moveTo>
                      <a:lnTo>
                        <a:pt x="193" y="234"/>
                      </a:lnTo>
                      <a:lnTo>
                        <a:pt x="233" y="254"/>
                      </a:lnTo>
                      <a:lnTo>
                        <a:pt x="252" y="263"/>
                      </a:lnTo>
                      <a:lnTo>
                        <a:pt x="267" y="270"/>
                      </a:lnTo>
                      <a:lnTo>
                        <a:pt x="281" y="274"/>
                      </a:lnTo>
                      <a:lnTo>
                        <a:pt x="290" y="276"/>
                      </a:lnTo>
                      <a:lnTo>
                        <a:pt x="299" y="276"/>
                      </a:lnTo>
                      <a:lnTo>
                        <a:pt x="307" y="275"/>
                      </a:lnTo>
                      <a:lnTo>
                        <a:pt x="316" y="272"/>
                      </a:lnTo>
                      <a:lnTo>
                        <a:pt x="325" y="268"/>
                      </a:lnTo>
                      <a:lnTo>
                        <a:pt x="332" y="262"/>
                      </a:lnTo>
                      <a:lnTo>
                        <a:pt x="340" y="255"/>
                      </a:lnTo>
                      <a:lnTo>
                        <a:pt x="346" y="247"/>
                      </a:lnTo>
                      <a:lnTo>
                        <a:pt x="353" y="236"/>
                      </a:lnTo>
                      <a:lnTo>
                        <a:pt x="357" y="226"/>
                      </a:lnTo>
                      <a:lnTo>
                        <a:pt x="360" y="216"/>
                      </a:lnTo>
                      <a:lnTo>
                        <a:pt x="362" y="206"/>
                      </a:lnTo>
                      <a:lnTo>
                        <a:pt x="362" y="195"/>
                      </a:lnTo>
                      <a:lnTo>
                        <a:pt x="360" y="186"/>
                      </a:lnTo>
                      <a:lnTo>
                        <a:pt x="357" y="178"/>
                      </a:lnTo>
                      <a:lnTo>
                        <a:pt x="353" y="170"/>
                      </a:lnTo>
                      <a:lnTo>
                        <a:pt x="347" y="164"/>
                      </a:lnTo>
                      <a:lnTo>
                        <a:pt x="340" y="156"/>
                      </a:lnTo>
                      <a:lnTo>
                        <a:pt x="328" y="148"/>
                      </a:lnTo>
                      <a:lnTo>
                        <a:pt x="312" y="139"/>
                      </a:lnTo>
                      <a:lnTo>
                        <a:pt x="291" y="128"/>
                      </a:lnTo>
                      <a:lnTo>
                        <a:pt x="256" y="110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2" name="Freeform 241"/>
                <p:cNvSpPr>
                  <a:spLocks noEditPoints="1"/>
                </p:cNvSpPr>
                <p:nvPr/>
              </p:nvSpPr>
              <p:spPr bwMode="auto">
                <a:xfrm>
                  <a:off x="504" y="103"/>
                  <a:ext cx="18" cy="22"/>
                </a:xfrm>
                <a:custGeom>
                  <a:avLst/>
                  <a:gdLst>
                    <a:gd name="T0" fmla="*/ 0 w 449"/>
                    <a:gd name="T1" fmla="*/ 0 h 548"/>
                    <a:gd name="T2" fmla="*/ 0 w 449"/>
                    <a:gd name="T3" fmla="*/ 0 h 548"/>
                    <a:gd name="T4" fmla="*/ 0 w 449"/>
                    <a:gd name="T5" fmla="*/ 0 h 548"/>
                    <a:gd name="T6" fmla="*/ 0 w 449"/>
                    <a:gd name="T7" fmla="*/ 0 h 548"/>
                    <a:gd name="T8" fmla="*/ 0 w 449"/>
                    <a:gd name="T9" fmla="*/ 0 h 548"/>
                    <a:gd name="T10" fmla="*/ 0 w 449"/>
                    <a:gd name="T11" fmla="*/ 0 h 548"/>
                    <a:gd name="T12" fmla="*/ 0 w 449"/>
                    <a:gd name="T13" fmla="*/ 0 h 548"/>
                    <a:gd name="T14" fmla="*/ 0 w 449"/>
                    <a:gd name="T15" fmla="*/ 0 h 548"/>
                    <a:gd name="T16" fmla="*/ 0 w 449"/>
                    <a:gd name="T17" fmla="*/ 0 h 548"/>
                    <a:gd name="T18" fmla="*/ 0 w 449"/>
                    <a:gd name="T19" fmla="*/ 0 h 548"/>
                    <a:gd name="T20" fmla="*/ 0 w 449"/>
                    <a:gd name="T21" fmla="*/ 0 h 548"/>
                    <a:gd name="T22" fmla="*/ 0 w 449"/>
                    <a:gd name="T23" fmla="*/ 0 h 548"/>
                    <a:gd name="T24" fmla="*/ 0 w 449"/>
                    <a:gd name="T25" fmla="*/ 0 h 5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49"/>
                    <a:gd name="T40" fmla="*/ 0 h 548"/>
                    <a:gd name="T41" fmla="*/ 449 w 449"/>
                    <a:gd name="T42" fmla="*/ 548 h 5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49" h="548">
                      <a:moveTo>
                        <a:pt x="353" y="548"/>
                      </a:moveTo>
                      <a:lnTo>
                        <a:pt x="275" y="505"/>
                      </a:lnTo>
                      <a:lnTo>
                        <a:pt x="298" y="391"/>
                      </a:lnTo>
                      <a:lnTo>
                        <a:pt x="158" y="313"/>
                      </a:lnTo>
                      <a:lnTo>
                        <a:pt x="76" y="394"/>
                      </a:lnTo>
                      <a:lnTo>
                        <a:pt x="0" y="352"/>
                      </a:lnTo>
                      <a:lnTo>
                        <a:pt x="374" y="0"/>
                      </a:lnTo>
                      <a:lnTo>
                        <a:pt x="449" y="41"/>
                      </a:lnTo>
                      <a:lnTo>
                        <a:pt x="353" y="548"/>
                      </a:lnTo>
                      <a:close/>
                      <a:moveTo>
                        <a:pt x="316" y="306"/>
                      </a:moveTo>
                      <a:lnTo>
                        <a:pt x="356" y="120"/>
                      </a:lnTo>
                      <a:lnTo>
                        <a:pt x="221" y="253"/>
                      </a:lnTo>
                      <a:lnTo>
                        <a:pt x="316" y="306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" name="Freeform 242"/>
                <p:cNvSpPr>
                  <a:spLocks noEditPoints="1"/>
                </p:cNvSpPr>
                <p:nvPr/>
              </p:nvSpPr>
              <p:spPr bwMode="auto">
                <a:xfrm>
                  <a:off x="520" y="109"/>
                  <a:ext cx="18" cy="19"/>
                </a:xfrm>
                <a:custGeom>
                  <a:avLst/>
                  <a:gdLst>
                    <a:gd name="T0" fmla="*/ 0 w 471"/>
                    <a:gd name="T1" fmla="*/ 0 h 458"/>
                    <a:gd name="T2" fmla="*/ 0 w 471"/>
                    <a:gd name="T3" fmla="*/ 0 h 458"/>
                    <a:gd name="T4" fmla="*/ 0 w 471"/>
                    <a:gd name="T5" fmla="*/ 0 h 458"/>
                    <a:gd name="T6" fmla="*/ 0 w 471"/>
                    <a:gd name="T7" fmla="*/ 0 h 458"/>
                    <a:gd name="T8" fmla="*/ 0 w 471"/>
                    <a:gd name="T9" fmla="*/ 0 h 458"/>
                    <a:gd name="T10" fmla="*/ 0 w 471"/>
                    <a:gd name="T11" fmla="*/ 0 h 458"/>
                    <a:gd name="T12" fmla="*/ 0 w 471"/>
                    <a:gd name="T13" fmla="*/ 0 h 458"/>
                    <a:gd name="T14" fmla="*/ 0 w 471"/>
                    <a:gd name="T15" fmla="*/ 0 h 458"/>
                    <a:gd name="T16" fmla="*/ 0 w 471"/>
                    <a:gd name="T17" fmla="*/ 0 h 458"/>
                    <a:gd name="T18" fmla="*/ 0 w 471"/>
                    <a:gd name="T19" fmla="*/ 0 h 458"/>
                    <a:gd name="T20" fmla="*/ 0 w 471"/>
                    <a:gd name="T21" fmla="*/ 0 h 458"/>
                    <a:gd name="T22" fmla="*/ 0 w 471"/>
                    <a:gd name="T23" fmla="*/ 0 h 458"/>
                    <a:gd name="T24" fmla="*/ 0 w 471"/>
                    <a:gd name="T25" fmla="*/ 0 h 458"/>
                    <a:gd name="T26" fmla="*/ 0 w 471"/>
                    <a:gd name="T27" fmla="*/ 0 h 458"/>
                    <a:gd name="T28" fmla="*/ 0 w 471"/>
                    <a:gd name="T29" fmla="*/ 0 h 458"/>
                    <a:gd name="T30" fmla="*/ 0 w 471"/>
                    <a:gd name="T31" fmla="*/ 0 h 458"/>
                    <a:gd name="T32" fmla="*/ 0 w 471"/>
                    <a:gd name="T33" fmla="*/ 0 h 458"/>
                    <a:gd name="T34" fmla="*/ 0 w 471"/>
                    <a:gd name="T35" fmla="*/ 0 h 458"/>
                    <a:gd name="T36" fmla="*/ 0 w 471"/>
                    <a:gd name="T37" fmla="*/ 0 h 458"/>
                    <a:gd name="T38" fmla="*/ 0 w 471"/>
                    <a:gd name="T39" fmla="*/ 0 h 458"/>
                    <a:gd name="T40" fmla="*/ 0 w 471"/>
                    <a:gd name="T41" fmla="*/ 0 h 458"/>
                    <a:gd name="T42" fmla="*/ 0 w 471"/>
                    <a:gd name="T43" fmla="*/ 0 h 458"/>
                    <a:gd name="T44" fmla="*/ 0 w 471"/>
                    <a:gd name="T45" fmla="*/ 0 h 458"/>
                    <a:gd name="T46" fmla="*/ 0 w 471"/>
                    <a:gd name="T47" fmla="*/ 0 h 458"/>
                    <a:gd name="T48" fmla="*/ 0 w 471"/>
                    <a:gd name="T49" fmla="*/ 0 h 458"/>
                    <a:gd name="T50" fmla="*/ 0 w 471"/>
                    <a:gd name="T51" fmla="*/ 0 h 458"/>
                    <a:gd name="T52" fmla="*/ 0 w 471"/>
                    <a:gd name="T53" fmla="*/ 0 h 458"/>
                    <a:gd name="T54" fmla="*/ 0 w 471"/>
                    <a:gd name="T55" fmla="*/ 0 h 458"/>
                    <a:gd name="T56" fmla="*/ 0 w 471"/>
                    <a:gd name="T57" fmla="*/ 0 h 458"/>
                    <a:gd name="T58" fmla="*/ 0 w 471"/>
                    <a:gd name="T59" fmla="*/ 0 h 458"/>
                    <a:gd name="T60" fmla="*/ 0 w 471"/>
                    <a:gd name="T61" fmla="*/ 0 h 458"/>
                    <a:gd name="T62" fmla="*/ 0 w 471"/>
                    <a:gd name="T63" fmla="*/ 0 h 458"/>
                    <a:gd name="T64" fmla="*/ 0 w 471"/>
                    <a:gd name="T65" fmla="*/ 0 h 458"/>
                    <a:gd name="T66" fmla="*/ 0 w 471"/>
                    <a:gd name="T67" fmla="*/ 0 h 458"/>
                    <a:gd name="T68" fmla="*/ 0 w 471"/>
                    <a:gd name="T69" fmla="*/ 0 h 458"/>
                    <a:gd name="T70" fmla="*/ 0 w 471"/>
                    <a:gd name="T71" fmla="*/ 0 h 458"/>
                    <a:gd name="T72" fmla="*/ 0 w 471"/>
                    <a:gd name="T73" fmla="*/ 0 h 458"/>
                    <a:gd name="T74" fmla="*/ 0 w 471"/>
                    <a:gd name="T75" fmla="*/ 0 h 458"/>
                    <a:gd name="T76" fmla="*/ 0 w 471"/>
                    <a:gd name="T77" fmla="*/ 0 h 45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71"/>
                    <a:gd name="T118" fmla="*/ 0 h 458"/>
                    <a:gd name="T119" fmla="*/ 471 w 471"/>
                    <a:gd name="T120" fmla="*/ 458 h 45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71" h="458">
                      <a:moveTo>
                        <a:pt x="0" y="415"/>
                      </a:moveTo>
                      <a:lnTo>
                        <a:pt x="259" y="0"/>
                      </a:lnTo>
                      <a:lnTo>
                        <a:pt x="370" y="69"/>
                      </a:lnTo>
                      <a:lnTo>
                        <a:pt x="397" y="87"/>
                      </a:lnTo>
                      <a:lnTo>
                        <a:pt x="420" y="103"/>
                      </a:lnTo>
                      <a:lnTo>
                        <a:pt x="436" y="115"/>
                      </a:lnTo>
                      <a:lnTo>
                        <a:pt x="446" y="125"/>
                      </a:lnTo>
                      <a:lnTo>
                        <a:pt x="453" y="133"/>
                      </a:lnTo>
                      <a:lnTo>
                        <a:pt x="458" y="141"/>
                      </a:lnTo>
                      <a:lnTo>
                        <a:pt x="462" y="149"/>
                      </a:lnTo>
                      <a:lnTo>
                        <a:pt x="465" y="158"/>
                      </a:lnTo>
                      <a:lnTo>
                        <a:pt x="468" y="167"/>
                      </a:lnTo>
                      <a:lnTo>
                        <a:pt x="469" y="177"/>
                      </a:lnTo>
                      <a:lnTo>
                        <a:pt x="471" y="187"/>
                      </a:lnTo>
                      <a:lnTo>
                        <a:pt x="471" y="198"/>
                      </a:lnTo>
                      <a:lnTo>
                        <a:pt x="470" y="209"/>
                      </a:lnTo>
                      <a:lnTo>
                        <a:pt x="469" y="221"/>
                      </a:lnTo>
                      <a:lnTo>
                        <a:pt x="467" y="232"/>
                      </a:lnTo>
                      <a:lnTo>
                        <a:pt x="463" y="243"/>
                      </a:lnTo>
                      <a:lnTo>
                        <a:pt x="459" y="254"/>
                      </a:lnTo>
                      <a:lnTo>
                        <a:pt x="454" y="267"/>
                      </a:lnTo>
                      <a:lnTo>
                        <a:pt x="447" y="279"/>
                      </a:lnTo>
                      <a:lnTo>
                        <a:pt x="440" y="291"/>
                      </a:lnTo>
                      <a:lnTo>
                        <a:pt x="433" y="302"/>
                      </a:lnTo>
                      <a:lnTo>
                        <a:pt x="426" y="312"/>
                      </a:lnTo>
                      <a:lnTo>
                        <a:pt x="418" y="321"/>
                      </a:lnTo>
                      <a:lnTo>
                        <a:pt x="410" y="330"/>
                      </a:lnTo>
                      <a:lnTo>
                        <a:pt x="401" y="337"/>
                      </a:lnTo>
                      <a:lnTo>
                        <a:pt x="393" y="345"/>
                      </a:lnTo>
                      <a:lnTo>
                        <a:pt x="385" y="351"/>
                      </a:lnTo>
                      <a:lnTo>
                        <a:pt x="376" y="356"/>
                      </a:lnTo>
                      <a:lnTo>
                        <a:pt x="366" y="361"/>
                      </a:lnTo>
                      <a:lnTo>
                        <a:pt x="358" y="364"/>
                      </a:lnTo>
                      <a:lnTo>
                        <a:pt x="349" y="367"/>
                      </a:lnTo>
                      <a:lnTo>
                        <a:pt x="341" y="370"/>
                      </a:lnTo>
                      <a:lnTo>
                        <a:pt x="332" y="371"/>
                      </a:lnTo>
                      <a:lnTo>
                        <a:pt x="323" y="372"/>
                      </a:lnTo>
                      <a:lnTo>
                        <a:pt x="315" y="372"/>
                      </a:lnTo>
                      <a:lnTo>
                        <a:pt x="307" y="372"/>
                      </a:lnTo>
                      <a:lnTo>
                        <a:pt x="298" y="371"/>
                      </a:lnTo>
                      <a:lnTo>
                        <a:pt x="289" y="368"/>
                      </a:lnTo>
                      <a:lnTo>
                        <a:pt x="277" y="364"/>
                      </a:lnTo>
                      <a:lnTo>
                        <a:pt x="266" y="360"/>
                      </a:lnTo>
                      <a:lnTo>
                        <a:pt x="254" y="354"/>
                      </a:lnTo>
                      <a:lnTo>
                        <a:pt x="240" y="347"/>
                      </a:lnTo>
                      <a:lnTo>
                        <a:pt x="226" y="338"/>
                      </a:lnTo>
                      <a:lnTo>
                        <a:pt x="212" y="329"/>
                      </a:lnTo>
                      <a:lnTo>
                        <a:pt x="167" y="302"/>
                      </a:lnTo>
                      <a:lnTo>
                        <a:pt x="68" y="458"/>
                      </a:lnTo>
                      <a:lnTo>
                        <a:pt x="0" y="415"/>
                      </a:lnTo>
                      <a:close/>
                      <a:moveTo>
                        <a:pt x="283" y="113"/>
                      </a:moveTo>
                      <a:lnTo>
                        <a:pt x="211" y="231"/>
                      </a:lnTo>
                      <a:lnTo>
                        <a:pt x="249" y="254"/>
                      </a:lnTo>
                      <a:lnTo>
                        <a:pt x="266" y="266"/>
                      </a:lnTo>
                      <a:lnTo>
                        <a:pt x="281" y="274"/>
                      </a:lnTo>
                      <a:lnTo>
                        <a:pt x="294" y="279"/>
                      </a:lnTo>
                      <a:lnTo>
                        <a:pt x="304" y="282"/>
                      </a:lnTo>
                      <a:lnTo>
                        <a:pt x="312" y="283"/>
                      </a:lnTo>
                      <a:lnTo>
                        <a:pt x="320" y="282"/>
                      </a:lnTo>
                      <a:lnTo>
                        <a:pt x="330" y="280"/>
                      </a:lnTo>
                      <a:lnTo>
                        <a:pt x="338" y="277"/>
                      </a:lnTo>
                      <a:lnTo>
                        <a:pt x="347" y="272"/>
                      </a:lnTo>
                      <a:lnTo>
                        <a:pt x="354" y="265"/>
                      </a:lnTo>
                      <a:lnTo>
                        <a:pt x="361" y="258"/>
                      </a:lnTo>
                      <a:lnTo>
                        <a:pt x="369" y="247"/>
                      </a:lnTo>
                      <a:lnTo>
                        <a:pt x="374" y="237"/>
                      </a:lnTo>
                      <a:lnTo>
                        <a:pt x="378" y="227"/>
                      </a:lnTo>
                      <a:lnTo>
                        <a:pt x="381" y="218"/>
                      </a:lnTo>
                      <a:lnTo>
                        <a:pt x="381" y="207"/>
                      </a:lnTo>
                      <a:lnTo>
                        <a:pt x="381" y="198"/>
                      </a:lnTo>
                      <a:lnTo>
                        <a:pt x="379" y="189"/>
                      </a:lnTo>
                      <a:lnTo>
                        <a:pt x="375" y="182"/>
                      </a:lnTo>
                      <a:lnTo>
                        <a:pt x="371" y="174"/>
                      </a:lnTo>
                      <a:lnTo>
                        <a:pt x="363" y="167"/>
                      </a:lnTo>
                      <a:lnTo>
                        <a:pt x="352" y="158"/>
                      </a:lnTo>
                      <a:lnTo>
                        <a:pt x="337" y="147"/>
                      </a:lnTo>
                      <a:lnTo>
                        <a:pt x="317" y="135"/>
                      </a:lnTo>
                      <a:lnTo>
                        <a:pt x="283" y="113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" name="Freeform 243"/>
                <p:cNvSpPr>
                  <a:spLocks/>
                </p:cNvSpPr>
                <p:nvPr/>
              </p:nvSpPr>
              <p:spPr bwMode="auto">
                <a:xfrm>
                  <a:off x="532" y="118"/>
                  <a:ext cx="22" cy="24"/>
                </a:xfrm>
                <a:custGeom>
                  <a:avLst/>
                  <a:gdLst>
                    <a:gd name="T0" fmla="*/ 0 w 543"/>
                    <a:gd name="T1" fmla="*/ 0 h 585"/>
                    <a:gd name="T2" fmla="*/ 0 w 543"/>
                    <a:gd name="T3" fmla="*/ 0 h 585"/>
                    <a:gd name="T4" fmla="*/ 0 w 543"/>
                    <a:gd name="T5" fmla="*/ 0 h 585"/>
                    <a:gd name="T6" fmla="*/ 0 w 543"/>
                    <a:gd name="T7" fmla="*/ 0 h 585"/>
                    <a:gd name="T8" fmla="*/ 0 w 543"/>
                    <a:gd name="T9" fmla="*/ 0 h 585"/>
                    <a:gd name="T10" fmla="*/ 0 w 543"/>
                    <a:gd name="T11" fmla="*/ 0 h 585"/>
                    <a:gd name="T12" fmla="*/ 0 w 543"/>
                    <a:gd name="T13" fmla="*/ 0 h 585"/>
                    <a:gd name="T14" fmla="*/ 0 w 543"/>
                    <a:gd name="T15" fmla="*/ 0 h 585"/>
                    <a:gd name="T16" fmla="*/ 0 w 543"/>
                    <a:gd name="T17" fmla="*/ 0 h 585"/>
                    <a:gd name="T18" fmla="*/ 0 w 543"/>
                    <a:gd name="T19" fmla="*/ 0 h 585"/>
                    <a:gd name="T20" fmla="*/ 0 w 543"/>
                    <a:gd name="T21" fmla="*/ 0 h 585"/>
                    <a:gd name="T22" fmla="*/ 0 w 543"/>
                    <a:gd name="T23" fmla="*/ 0 h 585"/>
                    <a:gd name="T24" fmla="*/ 0 w 543"/>
                    <a:gd name="T25" fmla="*/ 0 h 58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43"/>
                    <a:gd name="T40" fmla="*/ 0 h 585"/>
                    <a:gd name="T41" fmla="*/ 543 w 543"/>
                    <a:gd name="T42" fmla="*/ 585 h 58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43" h="585">
                      <a:moveTo>
                        <a:pt x="0" y="400"/>
                      </a:moveTo>
                      <a:lnTo>
                        <a:pt x="281" y="0"/>
                      </a:lnTo>
                      <a:lnTo>
                        <a:pt x="348" y="46"/>
                      </a:lnTo>
                      <a:lnTo>
                        <a:pt x="237" y="204"/>
                      </a:lnTo>
                      <a:lnTo>
                        <a:pt x="367" y="295"/>
                      </a:lnTo>
                      <a:lnTo>
                        <a:pt x="478" y="137"/>
                      </a:lnTo>
                      <a:lnTo>
                        <a:pt x="543" y="184"/>
                      </a:lnTo>
                      <a:lnTo>
                        <a:pt x="264" y="585"/>
                      </a:lnTo>
                      <a:lnTo>
                        <a:pt x="197" y="538"/>
                      </a:lnTo>
                      <a:lnTo>
                        <a:pt x="320" y="362"/>
                      </a:lnTo>
                      <a:lnTo>
                        <a:pt x="190" y="271"/>
                      </a:lnTo>
                      <a:lnTo>
                        <a:pt x="67" y="447"/>
                      </a:lnTo>
                      <a:lnTo>
                        <a:pt x="0" y="400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5" name="Freeform 244"/>
                <p:cNvSpPr>
                  <a:spLocks noEditPoints="1"/>
                </p:cNvSpPr>
                <p:nvPr/>
              </p:nvSpPr>
              <p:spPr bwMode="auto">
                <a:xfrm>
                  <a:off x="545" y="129"/>
                  <a:ext cx="28" cy="27"/>
                </a:xfrm>
                <a:custGeom>
                  <a:avLst/>
                  <a:gdLst>
                    <a:gd name="T0" fmla="*/ 0 w 683"/>
                    <a:gd name="T1" fmla="*/ 0 h 684"/>
                    <a:gd name="T2" fmla="*/ 0 w 683"/>
                    <a:gd name="T3" fmla="*/ 0 h 684"/>
                    <a:gd name="T4" fmla="*/ 0 w 683"/>
                    <a:gd name="T5" fmla="*/ 0 h 684"/>
                    <a:gd name="T6" fmla="*/ 0 w 683"/>
                    <a:gd name="T7" fmla="*/ 0 h 684"/>
                    <a:gd name="T8" fmla="*/ 0 w 683"/>
                    <a:gd name="T9" fmla="*/ 0 h 684"/>
                    <a:gd name="T10" fmla="*/ 0 w 683"/>
                    <a:gd name="T11" fmla="*/ 0 h 684"/>
                    <a:gd name="T12" fmla="*/ 0 w 683"/>
                    <a:gd name="T13" fmla="*/ 0 h 684"/>
                    <a:gd name="T14" fmla="*/ 0 w 683"/>
                    <a:gd name="T15" fmla="*/ 0 h 684"/>
                    <a:gd name="T16" fmla="*/ 0 w 683"/>
                    <a:gd name="T17" fmla="*/ 0 h 684"/>
                    <a:gd name="T18" fmla="*/ 0 w 683"/>
                    <a:gd name="T19" fmla="*/ 0 h 684"/>
                    <a:gd name="T20" fmla="*/ 0 w 683"/>
                    <a:gd name="T21" fmla="*/ 0 h 684"/>
                    <a:gd name="T22" fmla="*/ 0 w 683"/>
                    <a:gd name="T23" fmla="*/ 0 h 684"/>
                    <a:gd name="T24" fmla="*/ 0 w 683"/>
                    <a:gd name="T25" fmla="*/ 0 h 684"/>
                    <a:gd name="T26" fmla="*/ 0 w 683"/>
                    <a:gd name="T27" fmla="*/ 0 h 684"/>
                    <a:gd name="T28" fmla="*/ 0 w 683"/>
                    <a:gd name="T29" fmla="*/ 0 h 684"/>
                    <a:gd name="T30" fmla="*/ 0 w 683"/>
                    <a:gd name="T31" fmla="*/ 0 h 684"/>
                    <a:gd name="T32" fmla="*/ 0 w 683"/>
                    <a:gd name="T33" fmla="*/ 0 h 684"/>
                    <a:gd name="T34" fmla="*/ 0 w 683"/>
                    <a:gd name="T35" fmla="*/ 0 h 684"/>
                    <a:gd name="T36" fmla="*/ 0 w 683"/>
                    <a:gd name="T37" fmla="*/ 0 h 684"/>
                    <a:gd name="T38" fmla="*/ 0 w 683"/>
                    <a:gd name="T39" fmla="*/ 0 h 684"/>
                    <a:gd name="T40" fmla="*/ 0 w 683"/>
                    <a:gd name="T41" fmla="*/ 0 h 684"/>
                    <a:gd name="T42" fmla="*/ 0 w 683"/>
                    <a:gd name="T43" fmla="*/ 0 h 684"/>
                    <a:gd name="T44" fmla="*/ 0 w 683"/>
                    <a:gd name="T45" fmla="*/ 0 h 684"/>
                    <a:gd name="T46" fmla="*/ 0 w 683"/>
                    <a:gd name="T47" fmla="*/ 0 h 684"/>
                    <a:gd name="T48" fmla="*/ 0 w 683"/>
                    <a:gd name="T49" fmla="*/ 0 h 684"/>
                    <a:gd name="T50" fmla="*/ 0 w 683"/>
                    <a:gd name="T51" fmla="*/ 0 h 684"/>
                    <a:gd name="T52" fmla="*/ 0 w 683"/>
                    <a:gd name="T53" fmla="*/ 0 h 684"/>
                    <a:gd name="T54" fmla="*/ 0 w 683"/>
                    <a:gd name="T55" fmla="*/ 0 h 684"/>
                    <a:gd name="T56" fmla="*/ 0 w 683"/>
                    <a:gd name="T57" fmla="*/ 0 h 684"/>
                    <a:gd name="T58" fmla="*/ 0 w 683"/>
                    <a:gd name="T59" fmla="*/ 0 h 684"/>
                    <a:gd name="T60" fmla="*/ 0 w 683"/>
                    <a:gd name="T61" fmla="*/ 0 h 684"/>
                    <a:gd name="T62" fmla="*/ 0 w 683"/>
                    <a:gd name="T63" fmla="*/ 0 h 684"/>
                    <a:gd name="T64" fmla="*/ 0 w 683"/>
                    <a:gd name="T65" fmla="*/ 0 h 684"/>
                    <a:gd name="T66" fmla="*/ 0 w 683"/>
                    <a:gd name="T67" fmla="*/ 0 h 684"/>
                    <a:gd name="T68" fmla="*/ 0 w 683"/>
                    <a:gd name="T69" fmla="*/ 0 h 684"/>
                    <a:gd name="T70" fmla="*/ 0 w 683"/>
                    <a:gd name="T71" fmla="*/ 0 h 684"/>
                    <a:gd name="T72" fmla="*/ 0 w 683"/>
                    <a:gd name="T73" fmla="*/ 0 h 6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83"/>
                    <a:gd name="T112" fmla="*/ 0 h 684"/>
                    <a:gd name="T113" fmla="*/ 683 w 683"/>
                    <a:gd name="T114" fmla="*/ 684 h 6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83" h="684">
                      <a:moveTo>
                        <a:pt x="0" y="375"/>
                      </a:moveTo>
                      <a:lnTo>
                        <a:pt x="315" y="0"/>
                      </a:lnTo>
                      <a:lnTo>
                        <a:pt x="377" y="51"/>
                      </a:lnTo>
                      <a:lnTo>
                        <a:pt x="252" y="201"/>
                      </a:lnTo>
                      <a:lnTo>
                        <a:pt x="340" y="275"/>
                      </a:lnTo>
                      <a:lnTo>
                        <a:pt x="352" y="285"/>
                      </a:lnTo>
                      <a:lnTo>
                        <a:pt x="361" y="296"/>
                      </a:lnTo>
                      <a:lnTo>
                        <a:pt x="370" y="308"/>
                      </a:lnTo>
                      <a:lnTo>
                        <a:pt x="377" y="320"/>
                      </a:lnTo>
                      <a:lnTo>
                        <a:pt x="383" y="332"/>
                      </a:lnTo>
                      <a:lnTo>
                        <a:pt x="388" y="344"/>
                      </a:lnTo>
                      <a:lnTo>
                        <a:pt x="390" y="358"/>
                      </a:lnTo>
                      <a:lnTo>
                        <a:pt x="392" y="372"/>
                      </a:lnTo>
                      <a:lnTo>
                        <a:pt x="391" y="385"/>
                      </a:lnTo>
                      <a:lnTo>
                        <a:pt x="390" y="399"/>
                      </a:lnTo>
                      <a:lnTo>
                        <a:pt x="387" y="413"/>
                      </a:lnTo>
                      <a:lnTo>
                        <a:pt x="383" y="426"/>
                      </a:lnTo>
                      <a:lnTo>
                        <a:pt x="376" y="440"/>
                      </a:lnTo>
                      <a:lnTo>
                        <a:pt x="369" y="453"/>
                      </a:lnTo>
                      <a:lnTo>
                        <a:pt x="360" y="466"/>
                      </a:lnTo>
                      <a:lnTo>
                        <a:pt x="350" y="479"/>
                      </a:lnTo>
                      <a:lnTo>
                        <a:pt x="341" y="489"/>
                      </a:lnTo>
                      <a:lnTo>
                        <a:pt x="331" y="498"/>
                      </a:lnTo>
                      <a:lnTo>
                        <a:pt x="321" y="506"/>
                      </a:lnTo>
                      <a:lnTo>
                        <a:pt x="311" y="515"/>
                      </a:lnTo>
                      <a:lnTo>
                        <a:pt x="300" y="521"/>
                      </a:lnTo>
                      <a:lnTo>
                        <a:pt x="287" y="527"/>
                      </a:lnTo>
                      <a:lnTo>
                        <a:pt x="275" y="532"/>
                      </a:lnTo>
                      <a:lnTo>
                        <a:pt x="263" y="536"/>
                      </a:lnTo>
                      <a:lnTo>
                        <a:pt x="249" y="539"/>
                      </a:lnTo>
                      <a:lnTo>
                        <a:pt x="236" y="539"/>
                      </a:lnTo>
                      <a:lnTo>
                        <a:pt x="223" y="538"/>
                      </a:lnTo>
                      <a:lnTo>
                        <a:pt x="208" y="535"/>
                      </a:lnTo>
                      <a:lnTo>
                        <a:pt x="195" y="529"/>
                      </a:lnTo>
                      <a:lnTo>
                        <a:pt x="181" y="522"/>
                      </a:lnTo>
                      <a:lnTo>
                        <a:pt x="165" y="513"/>
                      </a:lnTo>
                      <a:lnTo>
                        <a:pt x="151" y="501"/>
                      </a:lnTo>
                      <a:lnTo>
                        <a:pt x="0" y="375"/>
                      </a:lnTo>
                      <a:close/>
                      <a:moveTo>
                        <a:pt x="199" y="264"/>
                      </a:moveTo>
                      <a:lnTo>
                        <a:pt x="116" y="363"/>
                      </a:lnTo>
                      <a:lnTo>
                        <a:pt x="181" y="418"/>
                      </a:lnTo>
                      <a:lnTo>
                        <a:pt x="193" y="427"/>
                      </a:lnTo>
                      <a:lnTo>
                        <a:pt x="204" y="436"/>
                      </a:lnTo>
                      <a:lnTo>
                        <a:pt x="213" y="442"/>
                      </a:lnTo>
                      <a:lnTo>
                        <a:pt x="221" y="446"/>
                      </a:lnTo>
                      <a:lnTo>
                        <a:pt x="229" y="448"/>
                      </a:lnTo>
                      <a:lnTo>
                        <a:pt x="236" y="449"/>
                      </a:lnTo>
                      <a:lnTo>
                        <a:pt x="245" y="448"/>
                      </a:lnTo>
                      <a:lnTo>
                        <a:pt x="254" y="446"/>
                      </a:lnTo>
                      <a:lnTo>
                        <a:pt x="264" y="443"/>
                      </a:lnTo>
                      <a:lnTo>
                        <a:pt x="273" y="438"/>
                      </a:lnTo>
                      <a:lnTo>
                        <a:pt x="280" y="432"/>
                      </a:lnTo>
                      <a:lnTo>
                        <a:pt x="288" y="424"/>
                      </a:lnTo>
                      <a:lnTo>
                        <a:pt x="292" y="418"/>
                      </a:lnTo>
                      <a:lnTo>
                        <a:pt x="297" y="411"/>
                      </a:lnTo>
                      <a:lnTo>
                        <a:pt x="300" y="405"/>
                      </a:lnTo>
                      <a:lnTo>
                        <a:pt x="303" y="399"/>
                      </a:lnTo>
                      <a:lnTo>
                        <a:pt x="304" y="393"/>
                      </a:lnTo>
                      <a:lnTo>
                        <a:pt x="305" y="386"/>
                      </a:lnTo>
                      <a:lnTo>
                        <a:pt x="305" y="380"/>
                      </a:lnTo>
                      <a:lnTo>
                        <a:pt x="304" y="373"/>
                      </a:lnTo>
                      <a:lnTo>
                        <a:pt x="302" y="367"/>
                      </a:lnTo>
                      <a:lnTo>
                        <a:pt x="300" y="361"/>
                      </a:lnTo>
                      <a:lnTo>
                        <a:pt x="295" y="354"/>
                      </a:lnTo>
                      <a:lnTo>
                        <a:pt x="291" y="348"/>
                      </a:lnTo>
                      <a:lnTo>
                        <a:pt x="286" y="341"/>
                      </a:lnTo>
                      <a:lnTo>
                        <a:pt x="281" y="334"/>
                      </a:lnTo>
                      <a:lnTo>
                        <a:pt x="274" y="328"/>
                      </a:lnTo>
                      <a:lnTo>
                        <a:pt x="267" y="321"/>
                      </a:lnTo>
                      <a:lnTo>
                        <a:pt x="199" y="264"/>
                      </a:lnTo>
                      <a:close/>
                      <a:moveTo>
                        <a:pt x="307" y="631"/>
                      </a:moveTo>
                      <a:lnTo>
                        <a:pt x="621" y="256"/>
                      </a:lnTo>
                      <a:lnTo>
                        <a:pt x="683" y="309"/>
                      </a:lnTo>
                      <a:lnTo>
                        <a:pt x="368" y="684"/>
                      </a:lnTo>
                      <a:lnTo>
                        <a:pt x="307" y="631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6" name="Freeform 245"/>
                <p:cNvSpPr>
                  <a:spLocks noEditPoints="1"/>
                </p:cNvSpPr>
                <p:nvPr/>
              </p:nvSpPr>
              <p:spPr bwMode="auto">
                <a:xfrm>
                  <a:off x="562" y="142"/>
                  <a:ext cx="24" cy="25"/>
                </a:xfrm>
                <a:custGeom>
                  <a:avLst/>
                  <a:gdLst>
                    <a:gd name="T0" fmla="*/ 0 w 603"/>
                    <a:gd name="T1" fmla="*/ 0 h 619"/>
                    <a:gd name="T2" fmla="*/ 0 w 603"/>
                    <a:gd name="T3" fmla="*/ 0 h 619"/>
                    <a:gd name="T4" fmla="*/ 0 w 603"/>
                    <a:gd name="T5" fmla="*/ 0 h 619"/>
                    <a:gd name="T6" fmla="*/ 0 w 603"/>
                    <a:gd name="T7" fmla="*/ 0 h 619"/>
                    <a:gd name="T8" fmla="*/ 0 w 603"/>
                    <a:gd name="T9" fmla="*/ 0 h 619"/>
                    <a:gd name="T10" fmla="*/ 0 w 603"/>
                    <a:gd name="T11" fmla="*/ 0 h 619"/>
                    <a:gd name="T12" fmla="*/ 0 w 603"/>
                    <a:gd name="T13" fmla="*/ 0 h 619"/>
                    <a:gd name="T14" fmla="*/ 0 w 603"/>
                    <a:gd name="T15" fmla="*/ 0 h 619"/>
                    <a:gd name="T16" fmla="*/ 0 w 603"/>
                    <a:gd name="T17" fmla="*/ 0 h 619"/>
                    <a:gd name="T18" fmla="*/ 0 w 603"/>
                    <a:gd name="T19" fmla="*/ 0 h 619"/>
                    <a:gd name="T20" fmla="*/ 0 w 603"/>
                    <a:gd name="T21" fmla="*/ 0 h 619"/>
                    <a:gd name="T22" fmla="*/ 0 w 603"/>
                    <a:gd name="T23" fmla="*/ 0 h 619"/>
                    <a:gd name="T24" fmla="*/ 0 w 603"/>
                    <a:gd name="T25" fmla="*/ 0 h 619"/>
                    <a:gd name="T26" fmla="*/ 0 w 603"/>
                    <a:gd name="T27" fmla="*/ 0 h 619"/>
                    <a:gd name="T28" fmla="*/ 0 w 603"/>
                    <a:gd name="T29" fmla="*/ 0 h 619"/>
                    <a:gd name="T30" fmla="*/ 0 w 603"/>
                    <a:gd name="T31" fmla="*/ 0 h 619"/>
                    <a:gd name="T32" fmla="*/ 0 w 603"/>
                    <a:gd name="T33" fmla="*/ 0 h 619"/>
                    <a:gd name="T34" fmla="*/ 0 w 603"/>
                    <a:gd name="T35" fmla="*/ 0 h 619"/>
                    <a:gd name="T36" fmla="*/ 0 w 603"/>
                    <a:gd name="T37" fmla="*/ 0 h 619"/>
                    <a:gd name="T38" fmla="*/ 0 w 603"/>
                    <a:gd name="T39" fmla="*/ 0 h 619"/>
                    <a:gd name="T40" fmla="*/ 0 w 603"/>
                    <a:gd name="T41" fmla="*/ 0 h 619"/>
                    <a:gd name="T42" fmla="*/ 0 w 603"/>
                    <a:gd name="T43" fmla="*/ 0 h 619"/>
                    <a:gd name="T44" fmla="*/ 0 w 603"/>
                    <a:gd name="T45" fmla="*/ 0 h 619"/>
                    <a:gd name="T46" fmla="*/ 0 w 603"/>
                    <a:gd name="T47" fmla="*/ 0 h 619"/>
                    <a:gd name="T48" fmla="*/ 0 w 603"/>
                    <a:gd name="T49" fmla="*/ 0 h 619"/>
                    <a:gd name="T50" fmla="*/ 0 w 603"/>
                    <a:gd name="T51" fmla="*/ 0 h 619"/>
                    <a:gd name="T52" fmla="*/ 0 w 603"/>
                    <a:gd name="T53" fmla="*/ 0 h 619"/>
                    <a:gd name="T54" fmla="*/ 0 w 603"/>
                    <a:gd name="T55" fmla="*/ 0 h 619"/>
                    <a:gd name="T56" fmla="*/ 0 w 603"/>
                    <a:gd name="T57" fmla="*/ 0 h 619"/>
                    <a:gd name="T58" fmla="*/ 0 w 603"/>
                    <a:gd name="T59" fmla="*/ 0 h 619"/>
                    <a:gd name="T60" fmla="*/ 0 w 603"/>
                    <a:gd name="T61" fmla="*/ 0 h 619"/>
                    <a:gd name="T62" fmla="*/ 0 w 603"/>
                    <a:gd name="T63" fmla="*/ 0 h 619"/>
                    <a:gd name="T64" fmla="*/ 0 w 603"/>
                    <a:gd name="T65" fmla="*/ 0 h 619"/>
                    <a:gd name="T66" fmla="*/ 0 w 603"/>
                    <a:gd name="T67" fmla="*/ 0 h 619"/>
                    <a:gd name="T68" fmla="*/ 0 w 603"/>
                    <a:gd name="T69" fmla="*/ 0 h 619"/>
                    <a:gd name="T70" fmla="*/ 0 w 603"/>
                    <a:gd name="T71" fmla="*/ 0 h 619"/>
                    <a:gd name="T72" fmla="*/ 0 w 603"/>
                    <a:gd name="T73" fmla="*/ 0 h 619"/>
                    <a:gd name="T74" fmla="*/ 0 w 603"/>
                    <a:gd name="T75" fmla="*/ 0 h 619"/>
                    <a:gd name="T76" fmla="*/ 0 w 603"/>
                    <a:gd name="T77" fmla="*/ 0 h 619"/>
                    <a:gd name="T78" fmla="*/ 0 w 603"/>
                    <a:gd name="T79" fmla="*/ 0 h 619"/>
                    <a:gd name="T80" fmla="*/ 0 w 603"/>
                    <a:gd name="T81" fmla="*/ 0 h 619"/>
                    <a:gd name="T82" fmla="*/ 0 w 603"/>
                    <a:gd name="T83" fmla="*/ 0 h 619"/>
                    <a:gd name="T84" fmla="*/ 0 w 603"/>
                    <a:gd name="T85" fmla="*/ 0 h 619"/>
                    <a:gd name="T86" fmla="*/ 0 w 603"/>
                    <a:gd name="T87" fmla="*/ 0 h 619"/>
                    <a:gd name="T88" fmla="*/ 0 w 603"/>
                    <a:gd name="T89" fmla="*/ 0 h 619"/>
                    <a:gd name="T90" fmla="*/ 0 w 603"/>
                    <a:gd name="T91" fmla="*/ 0 h 619"/>
                    <a:gd name="T92" fmla="*/ 0 w 603"/>
                    <a:gd name="T93" fmla="*/ 0 h 619"/>
                    <a:gd name="T94" fmla="*/ 0 w 603"/>
                    <a:gd name="T95" fmla="*/ 0 h 619"/>
                    <a:gd name="T96" fmla="*/ 0 w 603"/>
                    <a:gd name="T97" fmla="*/ 0 h 619"/>
                    <a:gd name="T98" fmla="*/ 0 w 603"/>
                    <a:gd name="T99" fmla="*/ 0 h 619"/>
                    <a:gd name="T100" fmla="*/ 0 w 603"/>
                    <a:gd name="T101" fmla="*/ 0 h 619"/>
                    <a:gd name="T102" fmla="*/ 0 w 603"/>
                    <a:gd name="T103" fmla="*/ 0 h 619"/>
                    <a:gd name="T104" fmla="*/ 0 w 603"/>
                    <a:gd name="T105" fmla="*/ 0 h 619"/>
                    <a:gd name="T106" fmla="*/ 0 w 603"/>
                    <a:gd name="T107" fmla="*/ 0 h 619"/>
                    <a:gd name="T108" fmla="*/ 0 w 603"/>
                    <a:gd name="T109" fmla="*/ 0 h 619"/>
                    <a:gd name="T110" fmla="*/ 0 w 603"/>
                    <a:gd name="T111" fmla="*/ 0 h 619"/>
                    <a:gd name="T112" fmla="*/ 0 w 603"/>
                    <a:gd name="T113" fmla="*/ 0 h 619"/>
                    <a:gd name="T114" fmla="*/ 0 w 603"/>
                    <a:gd name="T115" fmla="*/ 0 h 619"/>
                    <a:gd name="T116" fmla="*/ 0 w 603"/>
                    <a:gd name="T117" fmla="*/ 0 h 619"/>
                    <a:gd name="T118" fmla="*/ 0 w 603"/>
                    <a:gd name="T119" fmla="*/ 0 h 619"/>
                    <a:gd name="T120" fmla="*/ 0 w 603"/>
                    <a:gd name="T121" fmla="*/ 0 h 619"/>
                    <a:gd name="T122" fmla="*/ 0 w 603"/>
                    <a:gd name="T123" fmla="*/ 0 h 61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03"/>
                    <a:gd name="T187" fmla="*/ 0 h 619"/>
                    <a:gd name="T188" fmla="*/ 603 w 603"/>
                    <a:gd name="T189" fmla="*/ 619 h 61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03" h="619">
                      <a:moveTo>
                        <a:pt x="0" y="401"/>
                      </a:moveTo>
                      <a:lnTo>
                        <a:pt x="334" y="43"/>
                      </a:lnTo>
                      <a:lnTo>
                        <a:pt x="390" y="96"/>
                      </a:lnTo>
                      <a:lnTo>
                        <a:pt x="168" y="334"/>
                      </a:lnTo>
                      <a:lnTo>
                        <a:pt x="509" y="206"/>
                      </a:lnTo>
                      <a:lnTo>
                        <a:pt x="567" y="262"/>
                      </a:lnTo>
                      <a:lnTo>
                        <a:pt x="234" y="619"/>
                      </a:lnTo>
                      <a:lnTo>
                        <a:pt x="178" y="567"/>
                      </a:lnTo>
                      <a:lnTo>
                        <a:pt x="395" y="333"/>
                      </a:lnTo>
                      <a:lnTo>
                        <a:pt x="59" y="456"/>
                      </a:lnTo>
                      <a:lnTo>
                        <a:pt x="0" y="401"/>
                      </a:lnTo>
                      <a:close/>
                      <a:moveTo>
                        <a:pt x="576" y="91"/>
                      </a:moveTo>
                      <a:lnTo>
                        <a:pt x="603" y="117"/>
                      </a:lnTo>
                      <a:lnTo>
                        <a:pt x="594" y="124"/>
                      </a:lnTo>
                      <a:lnTo>
                        <a:pt x="586" y="130"/>
                      </a:lnTo>
                      <a:lnTo>
                        <a:pt x="578" y="137"/>
                      </a:lnTo>
                      <a:lnTo>
                        <a:pt x="568" y="142"/>
                      </a:lnTo>
                      <a:lnTo>
                        <a:pt x="560" y="145"/>
                      </a:lnTo>
                      <a:lnTo>
                        <a:pt x="552" y="148"/>
                      </a:lnTo>
                      <a:lnTo>
                        <a:pt x="543" y="150"/>
                      </a:lnTo>
                      <a:lnTo>
                        <a:pt x="535" y="151"/>
                      </a:lnTo>
                      <a:lnTo>
                        <a:pt x="526" y="151"/>
                      </a:lnTo>
                      <a:lnTo>
                        <a:pt x="518" y="151"/>
                      </a:lnTo>
                      <a:lnTo>
                        <a:pt x="510" y="149"/>
                      </a:lnTo>
                      <a:lnTo>
                        <a:pt x="503" y="147"/>
                      </a:lnTo>
                      <a:lnTo>
                        <a:pt x="495" y="144"/>
                      </a:lnTo>
                      <a:lnTo>
                        <a:pt x="487" y="140"/>
                      </a:lnTo>
                      <a:lnTo>
                        <a:pt x="481" y="136"/>
                      </a:lnTo>
                      <a:lnTo>
                        <a:pt x="474" y="129"/>
                      </a:lnTo>
                      <a:lnTo>
                        <a:pt x="469" y="123"/>
                      </a:lnTo>
                      <a:lnTo>
                        <a:pt x="463" y="117"/>
                      </a:lnTo>
                      <a:lnTo>
                        <a:pt x="459" y="110"/>
                      </a:lnTo>
                      <a:lnTo>
                        <a:pt x="456" y="103"/>
                      </a:lnTo>
                      <a:lnTo>
                        <a:pt x="453" y="96"/>
                      </a:lnTo>
                      <a:lnTo>
                        <a:pt x="451" y="87"/>
                      </a:lnTo>
                      <a:lnTo>
                        <a:pt x="450" y="80"/>
                      </a:lnTo>
                      <a:lnTo>
                        <a:pt x="448" y="71"/>
                      </a:lnTo>
                      <a:lnTo>
                        <a:pt x="450" y="63"/>
                      </a:lnTo>
                      <a:lnTo>
                        <a:pt x="451" y="54"/>
                      </a:lnTo>
                      <a:lnTo>
                        <a:pt x="453" y="45"/>
                      </a:lnTo>
                      <a:lnTo>
                        <a:pt x="456" y="36"/>
                      </a:lnTo>
                      <a:lnTo>
                        <a:pt x="461" y="27"/>
                      </a:lnTo>
                      <a:lnTo>
                        <a:pt x="465" y="19"/>
                      </a:lnTo>
                      <a:lnTo>
                        <a:pt x="471" y="9"/>
                      </a:lnTo>
                      <a:lnTo>
                        <a:pt x="478" y="0"/>
                      </a:lnTo>
                      <a:lnTo>
                        <a:pt x="506" y="26"/>
                      </a:lnTo>
                      <a:lnTo>
                        <a:pt x="499" y="35"/>
                      </a:lnTo>
                      <a:lnTo>
                        <a:pt x="495" y="44"/>
                      </a:lnTo>
                      <a:lnTo>
                        <a:pt x="492" y="54"/>
                      </a:lnTo>
                      <a:lnTo>
                        <a:pt x="492" y="62"/>
                      </a:lnTo>
                      <a:lnTo>
                        <a:pt x="493" y="70"/>
                      </a:lnTo>
                      <a:lnTo>
                        <a:pt x="496" y="78"/>
                      </a:lnTo>
                      <a:lnTo>
                        <a:pt x="501" y="86"/>
                      </a:lnTo>
                      <a:lnTo>
                        <a:pt x="508" y="94"/>
                      </a:lnTo>
                      <a:lnTo>
                        <a:pt x="516" y="101"/>
                      </a:lnTo>
                      <a:lnTo>
                        <a:pt x="524" y="105"/>
                      </a:lnTo>
                      <a:lnTo>
                        <a:pt x="533" y="108"/>
                      </a:lnTo>
                      <a:lnTo>
                        <a:pt x="541" y="108"/>
                      </a:lnTo>
                      <a:lnTo>
                        <a:pt x="549" y="107"/>
                      </a:lnTo>
                      <a:lnTo>
                        <a:pt x="558" y="104"/>
                      </a:lnTo>
                      <a:lnTo>
                        <a:pt x="566" y="99"/>
                      </a:lnTo>
                      <a:lnTo>
                        <a:pt x="576" y="91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7" name="Freeform 246"/>
                <p:cNvSpPr>
                  <a:spLocks/>
                </p:cNvSpPr>
                <p:nvPr/>
              </p:nvSpPr>
              <p:spPr bwMode="auto">
                <a:xfrm>
                  <a:off x="583" y="165"/>
                  <a:ext cx="22" cy="17"/>
                </a:xfrm>
                <a:custGeom>
                  <a:avLst/>
                  <a:gdLst>
                    <a:gd name="T0" fmla="*/ 0 w 563"/>
                    <a:gd name="T1" fmla="*/ 0 h 431"/>
                    <a:gd name="T2" fmla="*/ 0 w 563"/>
                    <a:gd name="T3" fmla="*/ 0 h 431"/>
                    <a:gd name="T4" fmla="*/ 0 w 563"/>
                    <a:gd name="T5" fmla="*/ 0 h 431"/>
                    <a:gd name="T6" fmla="*/ 0 w 563"/>
                    <a:gd name="T7" fmla="*/ 0 h 431"/>
                    <a:gd name="T8" fmla="*/ 0 w 563"/>
                    <a:gd name="T9" fmla="*/ 0 h 431"/>
                    <a:gd name="T10" fmla="*/ 0 w 563"/>
                    <a:gd name="T11" fmla="*/ 0 h 431"/>
                    <a:gd name="T12" fmla="*/ 0 w 563"/>
                    <a:gd name="T13" fmla="*/ 0 h 431"/>
                    <a:gd name="T14" fmla="*/ 0 w 563"/>
                    <a:gd name="T15" fmla="*/ 0 h 431"/>
                    <a:gd name="T16" fmla="*/ 0 w 563"/>
                    <a:gd name="T17" fmla="*/ 0 h 431"/>
                    <a:gd name="T18" fmla="*/ 0 w 563"/>
                    <a:gd name="T19" fmla="*/ 0 h 431"/>
                    <a:gd name="T20" fmla="*/ 0 w 563"/>
                    <a:gd name="T21" fmla="*/ 0 h 431"/>
                    <a:gd name="T22" fmla="*/ 0 w 563"/>
                    <a:gd name="T23" fmla="*/ 0 h 431"/>
                    <a:gd name="T24" fmla="*/ 0 w 563"/>
                    <a:gd name="T25" fmla="*/ 0 h 431"/>
                    <a:gd name="T26" fmla="*/ 0 w 563"/>
                    <a:gd name="T27" fmla="*/ 0 h 431"/>
                    <a:gd name="T28" fmla="*/ 0 w 563"/>
                    <a:gd name="T29" fmla="*/ 0 h 431"/>
                    <a:gd name="T30" fmla="*/ 0 w 563"/>
                    <a:gd name="T31" fmla="*/ 0 h 431"/>
                    <a:gd name="T32" fmla="*/ 0 w 563"/>
                    <a:gd name="T33" fmla="*/ 0 h 431"/>
                    <a:gd name="T34" fmla="*/ 0 w 563"/>
                    <a:gd name="T35" fmla="*/ 0 h 431"/>
                    <a:gd name="T36" fmla="*/ 0 w 563"/>
                    <a:gd name="T37" fmla="*/ 0 h 431"/>
                    <a:gd name="T38" fmla="*/ 0 w 563"/>
                    <a:gd name="T39" fmla="*/ 0 h 431"/>
                    <a:gd name="T40" fmla="*/ 0 w 563"/>
                    <a:gd name="T41" fmla="*/ 0 h 431"/>
                    <a:gd name="T42" fmla="*/ 0 w 563"/>
                    <a:gd name="T43" fmla="*/ 0 h 431"/>
                    <a:gd name="T44" fmla="*/ 0 w 563"/>
                    <a:gd name="T45" fmla="*/ 0 h 431"/>
                    <a:gd name="T46" fmla="*/ 0 w 563"/>
                    <a:gd name="T47" fmla="*/ 0 h 431"/>
                    <a:gd name="T48" fmla="*/ 0 w 563"/>
                    <a:gd name="T49" fmla="*/ 0 h 431"/>
                    <a:gd name="T50" fmla="*/ 0 w 563"/>
                    <a:gd name="T51" fmla="*/ 0 h 431"/>
                    <a:gd name="T52" fmla="*/ 0 w 563"/>
                    <a:gd name="T53" fmla="*/ 0 h 431"/>
                    <a:gd name="T54" fmla="*/ 0 w 563"/>
                    <a:gd name="T55" fmla="*/ 0 h 431"/>
                    <a:gd name="T56" fmla="*/ 0 w 563"/>
                    <a:gd name="T57" fmla="*/ 0 h 431"/>
                    <a:gd name="T58" fmla="*/ 0 w 563"/>
                    <a:gd name="T59" fmla="*/ 0 h 431"/>
                    <a:gd name="T60" fmla="*/ 0 w 563"/>
                    <a:gd name="T61" fmla="*/ 0 h 431"/>
                    <a:gd name="T62" fmla="*/ 0 w 563"/>
                    <a:gd name="T63" fmla="*/ 0 h 431"/>
                    <a:gd name="T64" fmla="*/ 0 w 563"/>
                    <a:gd name="T65" fmla="*/ 0 h 431"/>
                    <a:gd name="T66" fmla="*/ 0 w 563"/>
                    <a:gd name="T67" fmla="*/ 0 h 431"/>
                    <a:gd name="T68" fmla="*/ 0 w 563"/>
                    <a:gd name="T69" fmla="*/ 0 h 431"/>
                    <a:gd name="T70" fmla="*/ 0 w 563"/>
                    <a:gd name="T71" fmla="*/ 0 h 431"/>
                    <a:gd name="T72" fmla="*/ 0 w 563"/>
                    <a:gd name="T73" fmla="*/ 0 h 431"/>
                    <a:gd name="T74" fmla="*/ 0 w 563"/>
                    <a:gd name="T75" fmla="*/ 0 h 43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63"/>
                    <a:gd name="T115" fmla="*/ 0 h 431"/>
                    <a:gd name="T116" fmla="*/ 563 w 563"/>
                    <a:gd name="T117" fmla="*/ 431 h 43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63" h="431">
                      <a:moveTo>
                        <a:pt x="166" y="342"/>
                      </a:moveTo>
                      <a:lnTo>
                        <a:pt x="334" y="0"/>
                      </a:lnTo>
                      <a:lnTo>
                        <a:pt x="394" y="69"/>
                      </a:lnTo>
                      <a:lnTo>
                        <a:pt x="263" y="305"/>
                      </a:lnTo>
                      <a:lnTo>
                        <a:pt x="508" y="200"/>
                      </a:lnTo>
                      <a:lnTo>
                        <a:pt x="563" y="263"/>
                      </a:lnTo>
                      <a:lnTo>
                        <a:pt x="194" y="405"/>
                      </a:lnTo>
                      <a:lnTo>
                        <a:pt x="162" y="416"/>
                      </a:lnTo>
                      <a:lnTo>
                        <a:pt x="133" y="424"/>
                      </a:lnTo>
                      <a:lnTo>
                        <a:pt x="121" y="427"/>
                      </a:lnTo>
                      <a:lnTo>
                        <a:pt x="110" y="429"/>
                      </a:lnTo>
                      <a:lnTo>
                        <a:pt x="99" y="430"/>
                      </a:lnTo>
                      <a:lnTo>
                        <a:pt x="89" y="431"/>
                      </a:lnTo>
                      <a:lnTo>
                        <a:pt x="81" y="431"/>
                      </a:lnTo>
                      <a:lnTo>
                        <a:pt x="73" y="430"/>
                      </a:lnTo>
                      <a:lnTo>
                        <a:pt x="65" y="428"/>
                      </a:lnTo>
                      <a:lnTo>
                        <a:pt x="57" y="425"/>
                      </a:lnTo>
                      <a:lnTo>
                        <a:pt x="50" y="422"/>
                      </a:lnTo>
                      <a:lnTo>
                        <a:pt x="43" y="418"/>
                      </a:lnTo>
                      <a:lnTo>
                        <a:pt x="38" y="413"/>
                      </a:lnTo>
                      <a:lnTo>
                        <a:pt x="32" y="407"/>
                      </a:lnTo>
                      <a:lnTo>
                        <a:pt x="22" y="396"/>
                      </a:lnTo>
                      <a:lnTo>
                        <a:pt x="13" y="383"/>
                      </a:lnTo>
                      <a:lnTo>
                        <a:pt x="6" y="372"/>
                      </a:lnTo>
                      <a:lnTo>
                        <a:pt x="0" y="361"/>
                      </a:lnTo>
                      <a:lnTo>
                        <a:pt x="54" y="312"/>
                      </a:lnTo>
                      <a:lnTo>
                        <a:pt x="66" y="327"/>
                      </a:lnTo>
                      <a:lnTo>
                        <a:pt x="74" y="337"/>
                      </a:lnTo>
                      <a:lnTo>
                        <a:pt x="83" y="346"/>
                      </a:lnTo>
                      <a:lnTo>
                        <a:pt x="92" y="353"/>
                      </a:lnTo>
                      <a:lnTo>
                        <a:pt x="97" y="357"/>
                      </a:lnTo>
                      <a:lnTo>
                        <a:pt x="101" y="358"/>
                      </a:lnTo>
                      <a:lnTo>
                        <a:pt x="106" y="360"/>
                      </a:lnTo>
                      <a:lnTo>
                        <a:pt x="110" y="360"/>
                      </a:lnTo>
                      <a:lnTo>
                        <a:pt x="120" y="359"/>
                      </a:lnTo>
                      <a:lnTo>
                        <a:pt x="132" y="356"/>
                      </a:lnTo>
                      <a:lnTo>
                        <a:pt x="148" y="350"/>
                      </a:lnTo>
                      <a:lnTo>
                        <a:pt x="166" y="342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8" name="Freeform 247"/>
                <p:cNvSpPr>
                  <a:spLocks/>
                </p:cNvSpPr>
                <p:nvPr/>
              </p:nvSpPr>
              <p:spPr bwMode="auto">
                <a:xfrm>
                  <a:off x="591" y="177"/>
                  <a:ext cx="23" cy="23"/>
                </a:xfrm>
                <a:custGeom>
                  <a:avLst/>
                  <a:gdLst>
                    <a:gd name="T0" fmla="*/ 0 w 583"/>
                    <a:gd name="T1" fmla="*/ 0 h 557"/>
                    <a:gd name="T2" fmla="*/ 0 w 583"/>
                    <a:gd name="T3" fmla="*/ 0 h 557"/>
                    <a:gd name="T4" fmla="*/ 0 w 583"/>
                    <a:gd name="T5" fmla="*/ 0 h 557"/>
                    <a:gd name="T6" fmla="*/ 0 w 583"/>
                    <a:gd name="T7" fmla="*/ 0 h 557"/>
                    <a:gd name="T8" fmla="*/ 0 w 583"/>
                    <a:gd name="T9" fmla="*/ 0 h 557"/>
                    <a:gd name="T10" fmla="*/ 0 w 583"/>
                    <a:gd name="T11" fmla="*/ 0 h 557"/>
                    <a:gd name="T12" fmla="*/ 0 w 583"/>
                    <a:gd name="T13" fmla="*/ 0 h 557"/>
                    <a:gd name="T14" fmla="*/ 0 w 583"/>
                    <a:gd name="T15" fmla="*/ 0 h 557"/>
                    <a:gd name="T16" fmla="*/ 0 w 583"/>
                    <a:gd name="T17" fmla="*/ 0 h 557"/>
                    <a:gd name="T18" fmla="*/ 0 w 583"/>
                    <a:gd name="T19" fmla="*/ 0 h 557"/>
                    <a:gd name="T20" fmla="*/ 0 w 583"/>
                    <a:gd name="T21" fmla="*/ 0 h 557"/>
                    <a:gd name="T22" fmla="*/ 0 w 583"/>
                    <a:gd name="T23" fmla="*/ 0 h 557"/>
                    <a:gd name="T24" fmla="*/ 0 w 583"/>
                    <a:gd name="T25" fmla="*/ 0 h 55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83"/>
                    <a:gd name="T40" fmla="*/ 0 h 557"/>
                    <a:gd name="T41" fmla="*/ 583 w 583"/>
                    <a:gd name="T42" fmla="*/ 557 h 55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83" h="557">
                      <a:moveTo>
                        <a:pt x="0" y="307"/>
                      </a:moveTo>
                      <a:lnTo>
                        <a:pt x="381" y="0"/>
                      </a:lnTo>
                      <a:lnTo>
                        <a:pt x="432" y="62"/>
                      </a:lnTo>
                      <a:lnTo>
                        <a:pt x="282" y="183"/>
                      </a:lnTo>
                      <a:lnTo>
                        <a:pt x="382" y="307"/>
                      </a:lnTo>
                      <a:lnTo>
                        <a:pt x="532" y="186"/>
                      </a:lnTo>
                      <a:lnTo>
                        <a:pt x="583" y="249"/>
                      </a:lnTo>
                      <a:lnTo>
                        <a:pt x="203" y="557"/>
                      </a:lnTo>
                      <a:lnTo>
                        <a:pt x="152" y="494"/>
                      </a:lnTo>
                      <a:lnTo>
                        <a:pt x="318" y="359"/>
                      </a:lnTo>
                      <a:lnTo>
                        <a:pt x="217" y="235"/>
                      </a:lnTo>
                      <a:lnTo>
                        <a:pt x="51" y="371"/>
                      </a:lnTo>
                      <a:lnTo>
                        <a:pt x="0" y="307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9" name="Freeform 248"/>
                <p:cNvSpPr>
                  <a:spLocks/>
                </p:cNvSpPr>
                <p:nvPr/>
              </p:nvSpPr>
              <p:spPr bwMode="auto">
                <a:xfrm>
                  <a:off x="601" y="192"/>
                  <a:ext cx="23" cy="21"/>
                </a:xfrm>
                <a:custGeom>
                  <a:avLst/>
                  <a:gdLst>
                    <a:gd name="T0" fmla="*/ 0 w 585"/>
                    <a:gd name="T1" fmla="*/ 0 h 535"/>
                    <a:gd name="T2" fmla="*/ 0 w 585"/>
                    <a:gd name="T3" fmla="*/ 0 h 535"/>
                    <a:gd name="T4" fmla="*/ 0 w 585"/>
                    <a:gd name="T5" fmla="*/ 0 h 535"/>
                    <a:gd name="T6" fmla="*/ 0 w 585"/>
                    <a:gd name="T7" fmla="*/ 0 h 535"/>
                    <a:gd name="T8" fmla="*/ 0 w 585"/>
                    <a:gd name="T9" fmla="*/ 0 h 535"/>
                    <a:gd name="T10" fmla="*/ 0 w 585"/>
                    <a:gd name="T11" fmla="*/ 0 h 535"/>
                    <a:gd name="T12" fmla="*/ 0 w 585"/>
                    <a:gd name="T13" fmla="*/ 0 h 535"/>
                    <a:gd name="T14" fmla="*/ 0 w 585"/>
                    <a:gd name="T15" fmla="*/ 0 h 535"/>
                    <a:gd name="T16" fmla="*/ 0 w 585"/>
                    <a:gd name="T17" fmla="*/ 0 h 535"/>
                    <a:gd name="T18" fmla="*/ 0 w 585"/>
                    <a:gd name="T19" fmla="*/ 0 h 535"/>
                    <a:gd name="T20" fmla="*/ 0 w 585"/>
                    <a:gd name="T21" fmla="*/ 0 h 5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85"/>
                    <a:gd name="T34" fmla="*/ 0 h 535"/>
                    <a:gd name="T35" fmla="*/ 585 w 585"/>
                    <a:gd name="T36" fmla="*/ 535 h 53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85" h="535">
                      <a:moveTo>
                        <a:pt x="0" y="267"/>
                      </a:moveTo>
                      <a:lnTo>
                        <a:pt x="411" y="0"/>
                      </a:lnTo>
                      <a:lnTo>
                        <a:pt x="453" y="65"/>
                      </a:lnTo>
                      <a:lnTo>
                        <a:pt x="180" y="242"/>
                      </a:lnTo>
                      <a:lnTo>
                        <a:pt x="541" y="201"/>
                      </a:lnTo>
                      <a:lnTo>
                        <a:pt x="585" y="269"/>
                      </a:lnTo>
                      <a:lnTo>
                        <a:pt x="174" y="535"/>
                      </a:lnTo>
                      <a:lnTo>
                        <a:pt x="132" y="471"/>
                      </a:lnTo>
                      <a:lnTo>
                        <a:pt x="401" y="297"/>
                      </a:lnTo>
                      <a:lnTo>
                        <a:pt x="44" y="335"/>
                      </a:lnTo>
                      <a:lnTo>
                        <a:pt x="0" y="267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0" name="Freeform 249"/>
                <p:cNvSpPr>
                  <a:spLocks noEditPoints="1"/>
                </p:cNvSpPr>
                <p:nvPr/>
              </p:nvSpPr>
              <p:spPr bwMode="auto">
                <a:xfrm>
                  <a:off x="610" y="206"/>
                  <a:ext cx="21" cy="20"/>
                </a:xfrm>
                <a:custGeom>
                  <a:avLst/>
                  <a:gdLst>
                    <a:gd name="T0" fmla="*/ 0 w 540"/>
                    <a:gd name="T1" fmla="*/ 0 h 488"/>
                    <a:gd name="T2" fmla="*/ 0 w 540"/>
                    <a:gd name="T3" fmla="*/ 0 h 488"/>
                    <a:gd name="T4" fmla="*/ 0 w 540"/>
                    <a:gd name="T5" fmla="*/ 0 h 488"/>
                    <a:gd name="T6" fmla="*/ 0 w 540"/>
                    <a:gd name="T7" fmla="*/ 0 h 488"/>
                    <a:gd name="T8" fmla="*/ 0 w 540"/>
                    <a:gd name="T9" fmla="*/ 0 h 488"/>
                    <a:gd name="T10" fmla="*/ 0 w 540"/>
                    <a:gd name="T11" fmla="*/ 0 h 488"/>
                    <a:gd name="T12" fmla="*/ 0 w 540"/>
                    <a:gd name="T13" fmla="*/ 0 h 488"/>
                    <a:gd name="T14" fmla="*/ 0 w 540"/>
                    <a:gd name="T15" fmla="*/ 0 h 488"/>
                    <a:gd name="T16" fmla="*/ 0 w 540"/>
                    <a:gd name="T17" fmla="*/ 0 h 488"/>
                    <a:gd name="T18" fmla="*/ 0 w 540"/>
                    <a:gd name="T19" fmla="*/ 0 h 488"/>
                    <a:gd name="T20" fmla="*/ 0 w 540"/>
                    <a:gd name="T21" fmla="*/ 0 h 488"/>
                    <a:gd name="T22" fmla="*/ 0 w 540"/>
                    <a:gd name="T23" fmla="*/ 0 h 488"/>
                    <a:gd name="T24" fmla="*/ 0 w 540"/>
                    <a:gd name="T25" fmla="*/ 0 h 488"/>
                    <a:gd name="T26" fmla="*/ 0 w 540"/>
                    <a:gd name="T27" fmla="*/ 0 h 488"/>
                    <a:gd name="T28" fmla="*/ 0 w 540"/>
                    <a:gd name="T29" fmla="*/ 0 h 488"/>
                    <a:gd name="T30" fmla="*/ 0 w 540"/>
                    <a:gd name="T31" fmla="*/ 0 h 488"/>
                    <a:gd name="T32" fmla="*/ 0 w 540"/>
                    <a:gd name="T33" fmla="*/ 0 h 488"/>
                    <a:gd name="T34" fmla="*/ 0 w 540"/>
                    <a:gd name="T35" fmla="*/ 0 h 488"/>
                    <a:gd name="T36" fmla="*/ 0 w 540"/>
                    <a:gd name="T37" fmla="*/ 0 h 488"/>
                    <a:gd name="T38" fmla="*/ 0 w 540"/>
                    <a:gd name="T39" fmla="*/ 0 h 488"/>
                    <a:gd name="T40" fmla="*/ 0 w 540"/>
                    <a:gd name="T41" fmla="*/ 0 h 488"/>
                    <a:gd name="T42" fmla="*/ 0 w 540"/>
                    <a:gd name="T43" fmla="*/ 0 h 488"/>
                    <a:gd name="T44" fmla="*/ 0 w 540"/>
                    <a:gd name="T45" fmla="*/ 0 h 488"/>
                    <a:gd name="T46" fmla="*/ 0 w 540"/>
                    <a:gd name="T47" fmla="*/ 0 h 488"/>
                    <a:gd name="T48" fmla="*/ 0 w 540"/>
                    <a:gd name="T49" fmla="*/ 0 h 488"/>
                    <a:gd name="T50" fmla="*/ 0 w 540"/>
                    <a:gd name="T51" fmla="*/ 0 h 488"/>
                    <a:gd name="T52" fmla="*/ 0 w 540"/>
                    <a:gd name="T53" fmla="*/ 0 h 488"/>
                    <a:gd name="T54" fmla="*/ 0 w 540"/>
                    <a:gd name="T55" fmla="*/ 0 h 488"/>
                    <a:gd name="T56" fmla="*/ 0 w 540"/>
                    <a:gd name="T57" fmla="*/ 0 h 488"/>
                    <a:gd name="T58" fmla="*/ 0 w 540"/>
                    <a:gd name="T59" fmla="*/ 0 h 488"/>
                    <a:gd name="T60" fmla="*/ 0 w 540"/>
                    <a:gd name="T61" fmla="*/ 0 h 488"/>
                    <a:gd name="T62" fmla="*/ 0 w 540"/>
                    <a:gd name="T63" fmla="*/ 0 h 488"/>
                    <a:gd name="T64" fmla="*/ 0 w 540"/>
                    <a:gd name="T65" fmla="*/ 0 h 488"/>
                    <a:gd name="T66" fmla="*/ 0 w 540"/>
                    <a:gd name="T67" fmla="*/ 0 h 488"/>
                    <a:gd name="T68" fmla="*/ 0 w 540"/>
                    <a:gd name="T69" fmla="*/ 0 h 488"/>
                    <a:gd name="T70" fmla="*/ 0 w 540"/>
                    <a:gd name="T71" fmla="*/ 0 h 488"/>
                    <a:gd name="T72" fmla="*/ 0 w 540"/>
                    <a:gd name="T73" fmla="*/ 0 h 488"/>
                    <a:gd name="T74" fmla="*/ 0 w 540"/>
                    <a:gd name="T75" fmla="*/ 0 h 488"/>
                    <a:gd name="T76" fmla="*/ 0 w 540"/>
                    <a:gd name="T77" fmla="*/ 0 h 488"/>
                    <a:gd name="T78" fmla="*/ 0 w 540"/>
                    <a:gd name="T79" fmla="*/ 0 h 488"/>
                    <a:gd name="T80" fmla="*/ 0 w 540"/>
                    <a:gd name="T81" fmla="*/ 0 h 488"/>
                    <a:gd name="T82" fmla="*/ 0 w 540"/>
                    <a:gd name="T83" fmla="*/ 0 h 488"/>
                    <a:gd name="T84" fmla="*/ 0 w 540"/>
                    <a:gd name="T85" fmla="*/ 0 h 48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40"/>
                    <a:gd name="T130" fmla="*/ 0 h 488"/>
                    <a:gd name="T131" fmla="*/ 540 w 540"/>
                    <a:gd name="T132" fmla="*/ 488 h 48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40" h="488">
                      <a:moveTo>
                        <a:pt x="424" y="0"/>
                      </a:moveTo>
                      <a:lnTo>
                        <a:pt x="504" y="138"/>
                      </a:lnTo>
                      <a:lnTo>
                        <a:pt x="518" y="166"/>
                      </a:lnTo>
                      <a:lnTo>
                        <a:pt x="530" y="189"/>
                      </a:lnTo>
                      <a:lnTo>
                        <a:pt x="534" y="199"/>
                      </a:lnTo>
                      <a:lnTo>
                        <a:pt x="537" y="209"/>
                      </a:lnTo>
                      <a:lnTo>
                        <a:pt x="539" y="217"/>
                      </a:lnTo>
                      <a:lnTo>
                        <a:pt x="540" y="225"/>
                      </a:lnTo>
                      <a:lnTo>
                        <a:pt x="540" y="233"/>
                      </a:lnTo>
                      <a:lnTo>
                        <a:pt x="540" y="240"/>
                      </a:lnTo>
                      <a:lnTo>
                        <a:pt x="539" y="247"/>
                      </a:lnTo>
                      <a:lnTo>
                        <a:pt x="538" y="254"/>
                      </a:lnTo>
                      <a:lnTo>
                        <a:pt x="536" y="263"/>
                      </a:lnTo>
                      <a:lnTo>
                        <a:pt x="533" y="270"/>
                      </a:lnTo>
                      <a:lnTo>
                        <a:pt x="530" y="278"/>
                      </a:lnTo>
                      <a:lnTo>
                        <a:pt x="525" y="285"/>
                      </a:lnTo>
                      <a:lnTo>
                        <a:pt x="521" y="293"/>
                      </a:lnTo>
                      <a:lnTo>
                        <a:pt x="516" y="300"/>
                      </a:lnTo>
                      <a:lnTo>
                        <a:pt x="510" y="307"/>
                      </a:lnTo>
                      <a:lnTo>
                        <a:pt x="505" y="314"/>
                      </a:lnTo>
                      <a:lnTo>
                        <a:pt x="498" y="320"/>
                      </a:lnTo>
                      <a:lnTo>
                        <a:pt x="491" y="325"/>
                      </a:lnTo>
                      <a:lnTo>
                        <a:pt x="483" y="330"/>
                      </a:lnTo>
                      <a:lnTo>
                        <a:pt x="475" y="335"/>
                      </a:lnTo>
                      <a:lnTo>
                        <a:pt x="460" y="343"/>
                      </a:lnTo>
                      <a:lnTo>
                        <a:pt x="444" y="349"/>
                      </a:lnTo>
                      <a:lnTo>
                        <a:pt x="436" y="351"/>
                      </a:lnTo>
                      <a:lnTo>
                        <a:pt x="428" y="353"/>
                      </a:lnTo>
                      <a:lnTo>
                        <a:pt x="420" y="354"/>
                      </a:lnTo>
                      <a:lnTo>
                        <a:pt x="412" y="354"/>
                      </a:lnTo>
                      <a:lnTo>
                        <a:pt x="396" y="354"/>
                      </a:lnTo>
                      <a:lnTo>
                        <a:pt x="382" y="351"/>
                      </a:lnTo>
                      <a:lnTo>
                        <a:pt x="375" y="349"/>
                      </a:lnTo>
                      <a:lnTo>
                        <a:pt x="368" y="347"/>
                      </a:lnTo>
                      <a:lnTo>
                        <a:pt x="361" y="343"/>
                      </a:lnTo>
                      <a:lnTo>
                        <a:pt x="355" y="339"/>
                      </a:lnTo>
                      <a:lnTo>
                        <a:pt x="356" y="349"/>
                      </a:lnTo>
                      <a:lnTo>
                        <a:pt x="357" y="358"/>
                      </a:lnTo>
                      <a:lnTo>
                        <a:pt x="357" y="367"/>
                      </a:lnTo>
                      <a:lnTo>
                        <a:pt x="356" y="376"/>
                      </a:lnTo>
                      <a:lnTo>
                        <a:pt x="354" y="384"/>
                      </a:lnTo>
                      <a:lnTo>
                        <a:pt x="352" y="394"/>
                      </a:lnTo>
                      <a:lnTo>
                        <a:pt x="349" y="402"/>
                      </a:lnTo>
                      <a:lnTo>
                        <a:pt x="345" y="410"/>
                      </a:lnTo>
                      <a:lnTo>
                        <a:pt x="341" y="418"/>
                      </a:lnTo>
                      <a:lnTo>
                        <a:pt x="336" y="425"/>
                      </a:lnTo>
                      <a:lnTo>
                        <a:pt x="330" y="433"/>
                      </a:lnTo>
                      <a:lnTo>
                        <a:pt x="324" y="440"/>
                      </a:lnTo>
                      <a:lnTo>
                        <a:pt x="316" y="447"/>
                      </a:lnTo>
                      <a:lnTo>
                        <a:pt x="308" y="453"/>
                      </a:lnTo>
                      <a:lnTo>
                        <a:pt x="300" y="459"/>
                      </a:lnTo>
                      <a:lnTo>
                        <a:pt x="291" y="464"/>
                      </a:lnTo>
                      <a:lnTo>
                        <a:pt x="279" y="471"/>
                      </a:lnTo>
                      <a:lnTo>
                        <a:pt x="268" y="477"/>
                      </a:lnTo>
                      <a:lnTo>
                        <a:pt x="256" y="481"/>
                      </a:lnTo>
                      <a:lnTo>
                        <a:pt x="245" y="484"/>
                      </a:lnTo>
                      <a:lnTo>
                        <a:pt x="233" y="486"/>
                      </a:lnTo>
                      <a:lnTo>
                        <a:pt x="222" y="488"/>
                      </a:lnTo>
                      <a:lnTo>
                        <a:pt x="211" y="488"/>
                      </a:lnTo>
                      <a:lnTo>
                        <a:pt x="199" y="488"/>
                      </a:lnTo>
                      <a:lnTo>
                        <a:pt x="189" y="486"/>
                      </a:lnTo>
                      <a:lnTo>
                        <a:pt x="179" y="484"/>
                      </a:lnTo>
                      <a:lnTo>
                        <a:pt x="169" y="482"/>
                      </a:lnTo>
                      <a:lnTo>
                        <a:pt x="160" y="479"/>
                      </a:lnTo>
                      <a:lnTo>
                        <a:pt x="151" y="475"/>
                      </a:lnTo>
                      <a:lnTo>
                        <a:pt x="144" y="470"/>
                      </a:lnTo>
                      <a:lnTo>
                        <a:pt x="137" y="464"/>
                      </a:lnTo>
                      <a:lnTo>
                        <a:pt x="130" y="458"/>
                      </a:lnTo>
                      <a:lnTo>
                        <a:pt x="120" y="445"/>
                      </a:lnTo>
                      <a:lnTo>
                        <a:pt x="106" y="425"/>
                      </a:lnTo>
                      <a:lnTo>
                        <a:pt x="89" y="398"/>
                      </a:lnTo>
                      <a:lnTo>
                        <a:pt x="68" y="363"/>
                      </a:lnTo>
                      <a:lnTo>
                        <a:pt x="0" y="244"/>
                      </a:lnTo>
                      <a:lnTo>
                        <a:pt x="424" y="0"/>
                      </a:lnTo>
                      <a:close/>
                      <a:moveTo>
                        <a:pt x="393" y="111"/>
                      </a:moveTo>
                      <a:lnTo>
                        <a:pt x="296" y="167"/>
                      </a:lnTo>
                      <a:lnTo>
                        <a:pt x="322" y="213"/>
                      </a:lnTo>
                      <a:lnTo>
                        <a:pt x="333" y="232"/>
                      </a:lnTo>
                      <a:lnTo>
                        <a:pt x="342" y="247"/>
                      </a:lnTo>
                      <a:lnTo>
                        <a:pt x="349" y="257"/>
                      </a:lnTo>
                      <a:lnTo>
                        <a:pt x="353" y="264"/>
                      </a:lnTo>
                      <a:lnTo>
                        <a:pt x="360" y="272"/>
                      </a:lnTo>
                      <a:lnTo>
                        <a:pt x="368" y="277"/>
                      </a:lnTo>
                      <a:lnTo>
                        <a:pt x="376" y="281"/>
                      </a:lnTo>
                      <a:lnTo>
                        <a:pt x="385" y="283"/>
                      </a:lnTo>
                      <a:lnTo>
                        <a:pt x="394" y="284"/>
                      </a:lnTo>
                      <a:lnTo>
                        <a:pt x="403" y="283"/>
                      </a:lnTo>
                      <a:lnTo>
                        <a:pt x="414" y="279"/>
                      </a:lnTo>
                      <a:lnTo>
                        <a:pt x="424" y="274"/>
                      </a:lnTo>
                      <a:lnTo>
                        <a:pt x="432" y="269"/>
                      </a:lnTo>
                      <a:lnTo>
                        <a:pt x="440" y="263"/>
                      </a:lnTo>
                      <a:lnTo>
                        <a:pt x="445" y="255"/>
                      </a:lnTo>
                      <a:lnTo>
                        <a:pt x="450" y="248"/>
                      </a:lnTo>
                      <a:lnTo>
                        <a:pt x="453" y="241"/>
                      </a:lnTo>
                      <a:lnTo>
                        <a:pt x="454" y="234"/>
                      </a:lnTo>
                      <a:lnTo>
                        <a:pt x="454" y="227"/>
                      </a:lnTo>
                      <a:lnTo>
                        <a:pt x="453" y="219"/>
                      </a:lnTo>
                      <a:lnTo>
                        <a:pt x="450" y="210"/>
                      </a:lnTo>
                      <a:lnTo>
                        <a:pt x="442" y="196"/>
                      </a:lnTo>
                      <a:lnTo>
                        <a:pt x="431" y="176"/>
                      </a:lnTo>
                      <a:lnTo>
                        <a:pt x="417" y="151"/>
                      </a:lnTo>
                      <a:lnTo>
                        <a:pt x="393" y="111"/>
                      </a:lnTo>
                      <a:close/>
                      <a:moveTo>
                        <a:pt x="225" y="208"/>
                      </a:moveTo>
                      <a:lnTo>
                        <a:pt x="111" y="274"/>
                      </a:lnTo>
                      <a:lnTo>
                        <a:pt x="149" y="338"/>
                      </a:lnTo>
                      <a:lnTo>
                        <a:pt x="161" y="358"/>
                      </a:lnTo>
                      <a:lnTo>
                        <a:pt x="171" y="373"/>
                      </a:lnTo>
                      <a:lnTo>
                        <a:pt x="179" y="383"/>
                      </a:lnTo>
                      <a:lnTo>
                        <a:pt x="185" y="391"/>
                      </a:lnTo>
                      <a:lnTo>
                        <a:pt x="191" y="395"/>
                      </a:lnTo>
                      <a:lnTo>
                        <a:pt x="198" y="398"/>
                      </a:lnTo>
                      <a:lnTo>
                        <a:pt x="207" y="400"/>
                      </a:lnTo>
                      <a:lnTo>
                        <a:pt x="215" y="401"/>
                      </a:lnTo>
                      <a:lnTo>
                        <a:pt x="224" y="401"/>
                      </a:lnTo>
                      <a:lnTo>
                        <a:pt x="233" y="399"/>
                      </a:lnTo>
                      <a:lnTo>
                        <a:pt x="243" y="395"/>
                      </a:lnTo>
                      <a:lnTo>
                        <a:pt x="253" y="390"/>
                      </a:lnTo>
                      <a:lnTo>
                        <a:pt x="263" y="383"/>
                      </a:lnTo>
                      <a:lnTo>
                        <a:pt x="270" y="376"/>
                      </a:lnTo>
                      <a:lnTo>
                        <a:pt x="277" y="369"/>
                      </a:lnTo>
                      <a:lnTo>
                        <a:pt x="283" y="361"/>
                      </a:lnTo>
                      <a:lnTo>
                        <a:pt x="286" y="353"/>
                      </a:lnTo>
                      <a:lnTo>
                        <a:pt x="288" y="345"/>
                      </a:lnTo>
                      <a:lnTo>
                        <a:pt x="288" y="336"/>
                      </a:lnTo>
                      <a:lnTo>
                        <a:pt x="288" y="327"/>
                      </a:lnTo>
                      <a:lnTo>
                        <a:pt x="284" y="317"/>
                      </a:lnTo>
                      <a:lnTo>
                        <a:pt x="278" y="302"/>
                      </a:lnTo>
                      <a:lnTo>
                        <a:pt x="269" y="285"/>
                      </a:lnTo>
                      <a:lnTo>
                        <a:pt x="258" y="265"/>
                      </a:lnTo>
                      <a:lnTo>
                        <a:pt x="225" y="208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1" name="Freeform 250"/>
                <p:cNvSpPr>
                  <a:spLocks/>
                </p:cNvSpPr>
                <p:nvPr/>
              </p:nvSpPr>
              <p:spPr bwMode="auto">
                <a:xfrm>
                  <a:off x="618" y="221"/>
                  <a:ext cx="23" cy="20"/>
                </a:xfrm>
                <a:custGeom>
                  <a:avLst/>
                  <a:gdLst>
                    <a:gd name="T0" fmla="*/ 0 w 572"/>
                    <a:gd name="T1" fmla="*/ 0 h 499"/>
                    <a:gd name="T2" fmla="*/ 0 w 572"/>
                    <a:gd name="T3" fmla="*/ 0 h 499"/>
                    <a:gd name="T4" fmla="*/ 0 w 572"/>
                    <a:gd name="T5" fmla="*/ 0 h 499"/>
                    <a:gd name="T6" fmla="*/ 0 w 572"/>
                    <a:gd name="T7" fmla="*/ 0 h 499"/>
                    <a:gd name="T8" fmla="*/ 0 w 572"/>
                    <a:gd name="T9" fmla="*/ 0 h 499"/>
                    <a:gd name="T10" fmla="*/ 0 w 572"/>
                    <a:gd name="T11" fmla="*/ 0 h 499"/>
                    <a:gd name="T12" fmla="*/ 0 w 572"/>
                    <a:gd name="T13" fmla="*/ 0 h 499"/>
                    <a:gd name="T14" fmla="*/ 0 w 572"/>
                    <a:gd name="T15" fmla="*/ 0 h 499"/>
                    <a:gd name="T16" fmla="*/ 0 w 572"/>
                    <a:gd name="T17" fmla="*/ 0 h 499"/>
                    <a:gd name="T18" fmla="*/ 0 w 572"/>
                    <a:gd name="T19" fmla="*/ 0 h 499"/>
                    <a:gd name="T20" fmla="*/ 0 w 572"/>
                    <a:gd name="T21" fmla="*/ 0 h 499"/>
                    <a:gd name="T22" fmla="*/ 0 w 572"/>
                    <a:gd name="T23" fmla="*/ 0 h 499"/>
                    <a:gd name="T24" fmla="*/ 0 w 572"/>
                    <a:gd name="T25" fmla="*/ 0 h 49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72"/>
                    <a:gd name="T40" fmla="*/ 0 h 499"/>
                    <a:gd name="T41" fmla="*/ 572 w 572"/>
                    <a:gd name="T42" fmla="*/ 499 h 49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72" h="499">
                      <a:moveTo>
                        <a:pt x="0" y="230"/>
                      </a:moveTo>
                      <a:lnTo>
                        <a:pt x="433" y="0"/>
                      </a:lnTo>
                      <a:lnTo>
                        <a:pt x="572" y="264"/>
                      </a:lnTo>
                      <a:lnTo>
                        <a:pt x="500" y="303"/>
                      </a:lnTo>
                      <a:lnTo>
                        <a:pt x="397" y="111"/>
                      </a:lnTo>
                      <a:lnTo>
                        <a:pt x="302" y="161"/>
                      </a:lnTo>
                      <a:lnTo>
                        <a:pt x="396" y="339"/>
                      </a:lnTo>
                      <a:lnTo>
                        <a:pt x="323" y="378"/>
                      </a:lnTo>
                      <a:lnTo>
                        <a:pt x="229" y="200"/>
                      </a:lnTo>
                      <a:lnTo>
                        <a:pt x="111" y="263"/>
                      </a:lnTo>
                      <a:lnTo>
                        <a:pt x="217" y="460"/>
                      </a:lnTo>
                      <a:lnTo>
                        <a:pt x="144" y="499"/>
                      </a:lnTo>
                      <a:lnTo>
                        <a:pt x="0" y="230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2" name="Freeform 251"/>
                <p:cNvSpPr>
                  <a:spLocks noEditPoints="1"/>
                </p:cNvSpPr>
                <p:nvPr/>
              </p:nvSpPr>
              <p:spPr bwMode="auto">
                <a:xfrm>
                  <a:off x="625" y="235"/>
                  <a:ext cx="21" cy="14"/>
                </a:xfrm>
                <a:custGeom>
                  <a:avLst/>
                  <a:gdLst>
                    <a:gd name="T0" fmla="*/ 0 w 533"/>
                    <a:gd name="T1" fmla="*/ 0 h 362"/>
                    <a:gd name="T2" fmla="*/ 0 w 533"/>
                    <a:gd name="T3" fmla="*/ 0 h 362"/>
                    <a:gd name="T4" fmla="*/ 0 w 533"/>
                    <a:gd name="T5" fmla="*/ 0 h 362"/>
                    <a:gd name="T6" fmla="*/ 0 w 533"/>
                    <a:gd name="T7" fmla="*/ 0 h 362"/>
                    <a:gd name="T8" fmla="*/ 0 w 533"/>
                    <a:gd name="T9" fmla="*/ 0 h 362"/>
                    <a:gd name="T10" fmla="*/ 0 w 533"/>
                    <a:gd name="T11" fmla="*/ 0 h 362"/>
                    <a:gd name="T12" fmla="*/ 0 w 533"/>
                    <a:gd name="T13" fmla="*/ 0 h 362"/>
                    <a:gd name="T14" fmla="*/ 0 w 533"/>
                    <a:gd name="T15" fmla="*/ 0 h 362"/>
                    <a:gd name="T16" fmla="*/ 0 w 533"/>
                    <a:gd name="T17" fmla="*/ 0 h 362"/>
                    <a:gd name="T18" fmla="*/ 0 w 533"/>
                    <a:gd name="T19" fmla="*/ 0 h 362"/>
                    <a:gd name="T20" fmla="*/ 0 w 533"/>
                    <a:gd name="T21" fmla="*/ 0 h 362"/>
                    <a:gd name="T22" fmla="*/ 0 w 533"/>
                    <a:gd name="T23" fmla="*/ 0 h 362"/>
                    <a:gd name="T24" fmla="*/ 0 w 533"/>
                    <a:gd name="T25" fmla="*/ 0 h 362"/>
                    <a:gd name="T26" fmla="*/ 0 w 533"/>
                    <a:gd name="T27" fmla="*/ 0 h 362"/>
                    <a:gd name="T28" fmla="*/ 0 w 533"/>
                    <a:gd name="T29" fmla="*/ 0 h 362"/>
                    <a:gd name="T30" fmla="*/ 0 w 533"/>
                    <a:gd name="T31" fmla="*/ 0 h 362"/>
                    <a:gd name="T32" fmla="*/ 0 w 533"/>
                    <a:gd name="T33" fmla="*/ 0 h 362"/>
                    <a:gd name="T34" fmla="*/ 0 w 533"/>
                    <a:gd name="T35" fmla="*/ 0 h 362"/>
                    <a:gd name="T36" fmla="*/ 0 w 533"/>
                    <a:gd name="T37" fmla="*/ 0 h 362"/>
                    <a:gd name="T38" fmla="*/ 0 w 533"/>
                    <a:gd name="T39" fmla="*/ 0 h 362"/>
                    <a:gd name="T40" fmla="*/ 0 w 533"/>
                    <a:gd name="T41" fmla="*/ 0 h 362"/>
                    <a:gd name="T42" fmla="*/ 0 w 533"/>
                    <a:gd name="T43" fmla="*/ 0 h 362"/>
                    <a:gd name="T44" fmla="*/ 0 w 533"/>
                    <a:gd name="T45" fmla="*/ 0 h 362"/>
                    <a:gd name="T46" fmla="*/ 0 w 533"/>
                    <a:gd name="T47" fmla="*/ 0 h 362"/>
                    <a:gd name="T48" fmla="*/ 0 w 533"/>
                    <a:gd name="T49" fmla="*/ 0 h 362"/>
                    <a:gd name="T50" fmla="*/ 0 w 533"/>
                    <a:gd name="T51" fmla="*/ 0 h 362"/>
                    <a:gd name="T52" fmla="*/ 0 w 533"/>
                    <a:gd name="T53" fmla="*/ 0 h 362"/>
                    <a:gd name="T54" fmla="*/ 0 w 533"/>
                    <a:gd name="T55" fmla="*/ 0 h 362"/>
                    <a:gd name="T56" fmla="*/ 0 w 533"/>
                    <a:gd name="T57" fmla="*/ 0 h 362"/>
                    <a:gd name="T58" fmla="*/ 0 w 533"/>
                    <a:gd name="T59" fmla="*/ 0 h 362"/>
                    <a:gd name="T60" fmla="*/ 0 w 533"/>
                    <a:gd name="T61" fmla="*/ 0 h 362"/>
                    <a:gd name="T62" fmla="*/ 0 w 533"/>
                    <a:gd name="T63" fmla="*/ 0 h 362"/>
                    <a:gd name="T64" fmla="*/ 0 w 533"/>
                    <a:gd name="T65" fmla="*/ 0 h 362"/>
                    <a:gd name="T66" fmla="*/ 0 w 533"/>
                    <a:gd name="T67" fmla="*/ 0 h 362"/>
                    <a:gd name="T68" fmla="*/ 0 w 533"/>
                    <a:gd name="T69" fmla="*/ 0 h 362"/>
                    <a:gd name="T70" fmla="*/ 0 w 533"/>
                    <a:gd name="T71" fmla="*/ 0 h 362"/>
                    <a:gd name="T72" fmla="*/ 0 w 533"/>
                    <a:gd name="T73" fmla="*/ 0 h 362"/>
                    <a:gd name="T74" fmla="*/ 0 w 533"/>
                    <a:gd name="T75" fmla="*/ 0 h 362"/>
                    <a:gd name="T76" fmla="*/ 0 w 533"/>
                    <a:gd name="T77" fmla="*/ 0 h 36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33"/>
                    <a:gd name="T118" fmla="*/ 0 h 362"/>
                    <a:gd name="T119" fmla="*/ 533 w 533"/>
                    <a:gd name="T120" fmla="*/ 362 h 36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33" h="362">
                      <a:moveTo>
                        <a:pt x="0" y="206"/>
                      </a:moveTo>
                      <a:lnTo>
                        <a:pt x="442" y="0"/>
                      </a:lnTo>
                      <a:lnTo>
                        <a:pt x="498" y="118"/>
                      </a:lnTo>
                      <a:lnTo>
                        <a:pt x="511" y="147"/>
                      </a:lnTo>
                      <a:lnTo>
                        <a:pt x="521" y="173"/>
                      </a:lnTo>
                      <a:lnTo>
                        <a:pt x="528" y="192"/>
                      </a:lnTo>
                      <a:lnTo>
                        <a:pt x="532" y="207"/>
                      </a:lnTo>
                      <a:lnTo>
                        <a:pt x="533" y="216"/>
                      </a:lnTo>
                      <a:lnTo>
                        <a:pt x="533" y="225"/>
                      </a:lnTo>
                      <a:lnTo>
                        <a:pt x="532" y="234"/>
                      </a:lnTo>
                      <a:lnTo>
                        <a:pt x="529" y="244"/>
                      </a:lnTo>
                      <a:lnTo>
                        <a:pt x="526" y="253"/>
                      </a:lnTo>
                      <a:lnTo>
                        <a:pt x="522" y="262"/>
                      </a:lnTo>
                      <a:lnTo>
                        <a:pt x="518" y="271"/>
                      </a:lnTo>
                      <a:lnTo>
                        <a:pt x="513" y="281"/>
                      </a:lnTo>
                      <a:lnTo>
                        <a:pt x="506" y="290"/>
                      </a:lnTo>
                      <a:lnTo>
                        <a:pt x="499" y="298"/>
                      </a:lnTo>
                      <a:lnTo>
                        <a:pt x="491" y="306"/>
                      </a:lnTo>
                      <a:lnTo>
                        <a:pt x="481" y="314"/>
                      </a:lnTo>
                      <a:lnTo>
                        <a:pt x="471" y="322"/>
                      </a:lnTo>
                      <a:lnTo>
                        <a:pt x="461" y="329"/>
                      </a:lnTo>
                      <a:lnTo>
                        <a:pt x="448" y="335"/>
                      </a:lnTo>
                      <a:lnTo>
                        <a:pt x="436" y="342"/>
                      </a:lnTo>
                      <a:lnTo>
                        <a:pt x="424" y="347"/>
                      </a:lnTo>
                      <a:lnTo>
                        <a:pt x="413" y="351"/>
                      </a:lnTo>
                      <a:lnTo>
                        <a:pt x="400" y="355"/>
                      </a:lnTo>
                      <a:lnTo>
                        <a:pt x="390" y="357"/>
                      </a:lnTo>
                      <a:lnTo>
                        <a:pt x="379" y="360"/>
                      </a:lnTo>
                      <a:lnTo>
                        <a:pt x="368" y="362"/>
                      </a:lnTo>
                      <a:lnTo>
                        <a:pt x="357" y="362"/>
                      </a:lnTo>
                      <a:lnTo>
                        <a:pt x="347" y="362"/>
                      </a:lnTo>
                      <a:lnTo>
                        <a:pt x="337" y="361"/>
                      </a:lnTo>
                      <a:lnTo>
                        <a:pt x="328" y="359"/>
                      </a:lnTo>
                      <a:lnTo>
                        <a:pt x="318" y="356"/>
                      </a:lnTo>
                      <a:lnTo>
                        <a:pt x="309" y="353"/>
                      </a:lnTo>
                      <a:lnTo>
                        <a:pt x="302" y="350"/>
                      </a:lnTo>
                      <a:lnTo>
                        <a:pt x="294" y="346"/>
                      </a:lnTo>
                      <a:lnTo>
                        <a:pt x="287" y="342"/>
                      </a:lnTo>
                      <a:lnTo>
                        <a:pt x="280" y="337"/>
                      </a:lnTo>
                      <a:lnTo>
                        <a:pt x="273" y="331"/>
                      </a:lnTo>
                      <a:lnTo>
                        <a:pt x="267" y="324"/>
                      </a:lnTo>
                      <a:lnTo>
                        <a:pt x="260" y="314"/>
                      </a:lnTo>
                      <a:lnTo>
                        <a:pt x="253" y="304"/>
                      </a:lnTo>
                      <a:lnTo>
                        <a:pt x="246" y="293"/>
                      </a:lnTo>
                      <a:lnTo>
                        <a:pt x="238" y="280"/>
                      </a:lnTo>
                      <a:lnTo>
                        <a:pt x="231" y="265"/>
                      </a:lnTo>
                      <a:lnTo>
                        <a:pt x="223" y="250"/>
                      </a:lnTo>
                      <a:lnTo>
                        <a:pt x="200" y="202"/>
                      </a:lnTo>
                      <a:lnTo>
                        <a:pt x="33" y="280"/>
                      </a:lnTo>
                      <a:lnTo>
                        <a:pt x="0" y="206"/>
                      </a:lnTo>
                      <a:close/>
                      <a:moveTo>
                        <a:pt x="401" y="107"/>
                      </a:moveTo>
                      <a:lnTo>
                        <a:pt x="276" y="166"/>
                      </a:lnTo>
                      <a:lnTo>
                        <a:pt x="295" y="207"/>
                      </a:lnTo>
                      <a:lnTo>
                        <a:pt x="304" y="225"/>
                      </a:lnTo>
                      <a:lnTo>
                        <a:pt x="312" y="241"/>
                      </a:lnTo>
                      <a:lnTo>
                        <a:pt x="319" y="252"/>
                      </a:lnTo>
                      <a:lnTo>
                        <a:pt x="327" y="260"/>
                      </a:lnTo>
                      <a:lnTo>
                        <a:pt x="334" y="265"/>
                      </a:lnTo>
                      <a:lnTo>
                        <a:pt x="341" y="269"/>
                      </a:lnTo>
                      <a:lnTo>
                        <a:pt x="349" y="272"/>
                      </a:lnTo>
                      <a:lnTo>
                        <a:pt x="358" y="274"/>
                      </a:lnTo>
                      <a:lnTo>
                        <a:pt x="369" y="274"/>
                      </a:lnTo>
                      <a:lnTo>
                        <a:pt x="379" y="273"/>
                      </a:lnTo>
                      <a:lnTo>
                        <a:pt x="389" y="270"/>
                      </a:lnTo>
                      <a:lnTo>
                        <a:pt x="399" y="266"/>
                      </a:lnTo>
                      <a:lnTo>
                        <a:pt x="410" y="261"/>
                      </a:lnTo>
                      <a:lnTo>
                        <a:pt x="419" y="254"/>
                      </a:lnTo>
                      <a:lnTo>
                        <a:pt x="426" y="247"/>
                      </a:lnTo>
                      <a:lnTo>
                        <a:pt x="432" y="240"/>
                      </a:lnTo>
                      <a:lnTo>
                        <a:pt x="437" y="230"/>
                      </a:lnTo>
                      <a:lnTo>
                        <a:pt x="440" y="222"/>
                      </a:lnTo>
                      <a:lnTo>
                        <a:pt x="441" y="214"/>
                      </a:lnTo>
                      <a:lnTo>
                        <a:pt x="441" y="206"/>
                      </a:lnTo>
                      <a:lnTo>
                        <a:pt x="439" y="196"/>
                      </a:lnTo>
                      <a:lnTo>
                        <a:pt x="435" y="182"/>
                      </a:lnTo>
                      <a:lnTo>
                        <a:pt x="428" y="165"/>
                      </a:lnTo>
                      <a:lnTo>
                        <a:pt x="419" y="143"/>
                      </a:lnTo>
                      <a:lnTo>
                        <a:pt x="401" y="107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" name="Freeform 252"/>
                <p:cNvSpPr>
                  <a:spLocks/>
                </p:cNvSpPr>
                <p:nvPr/>
              </p:nvSpPr>
              <p:spPr bwMode="auto">
                <a:xfrm>
                  <a:off x="632" y="252"/>
                  <a:ext cx="20" cy="15"/>
                </a:xfrm>
                <a:custGeom>
                  <a:avLst/>
                  <a:gdLst>
                    <a:gd name="T0" fmla="*/ 0 w 496"/>
                    <a:gd name="T1" fmla="*/ 0 h 392"/>
                    <a:gd name="T2" fmla="*/ 0 w 496"/>
                    <a:gd name="T3" fmla="*/ 0 h 392"/>
                    <a:gd name="T4" fmla="*/ 0 w 496"/>
                    <a:gd name="T5" fmla="*/ 0 h 392"/>
                    <a:gd name="T6" fmla="*/ 0 w 496"/>
                    <a:gd name="T7" fmla="*/ 0 h 392"/>
                    <a:gd name="T8" fmla="*/ 0 w 496"/>
                    <a:gd name="T9" fmla="*/ 0 h 392"/>
                    <a:gd name="T10" fmla="*/ 0 w 496"/>
                    <a:gd name="T11" fmla="*/ 0 h 392"/>
                    <a:gd name="T12" fmla="*/ 0 w 496"/>
                    <a:gd name="T13" fmla="*/ 0 h 392"/>
                    <a:gd name="T14" fmla="*/ 0 w 496"/>
                    <a:gd name="T15" fmla="*/ 0 h 392"/>
                    <a:gd name="T16" fmla="*/ 0 w 496"/>
                    <a:gd name="T17" fmla="*/ 0 h 392"/>
                    <a:gd name="T18" fmla="*/ 0 w 496"/>
                    <a:gd name="T19" fmla="*/ 0 h 392"/>
                    <a:gd name="T20" fmla="*/ 0 w 496"/>
                    <a:gd name="T21" fmla="*/ 0 h 392"/>
                    <a:gd name="T22" fmla="*/ 0 w 496"/>
                    <a:gd name="T23" fmla="*/ 0 h 392"/>
                    <a:gd name="T24" fmla="*/ 0 w 496"/>
                    <a:gd name="T25" fmla="*/ 0 h 392"/>
                    <a:gd name="T26" fmla="*/ 0 w 496"/>
                    <a:gd name="T27" fmla="*/ 0 h 392"/>
                    <a:gd name="T28" fmla="*/ 0 w 496"/>
                    <a:gd name="T29" fmla="*/ 0 h 392"/>
                    <a:gd name="T30" fmla="*/ 0 w 496"/>
                    <a:gd name="T31" fmla="*/ 0 h 392"/>
                    <a:gd name="T32" fmla="*/ 0 w 496"/>
                    <a:gd name="T33" fmla="*/ 0 h 392"/>
                    <a:gd name="T34" fmla="*/ 0 w 496"/>
                    <a:gd name="T35" fmla="*/ 0 h 392"/>
                    <a:gd name="T36" fmla="*/ 0 w 496"/>
                    <a:gd name="T37" fmla="*/ 0 h 392"/>
                    <a:gd name="T38" fmla="*/ 0 w 496"/>
                    <a:gd name="T39" fmla="*/ 0 h 392"/>
                    <a:gd name="T40" fmla="*/ 0 w 496"/>
                    <a:gd name="T41" fmla="*/ 0 h 392"/>
                    <a:gd name="T42" fmla="*/ 0 w 496"/>
                    <a:gd name="T43" fmla="*/ 0 h 392"/>
                    <a:gd name="T44" fmla="*/ 0 w 496"/>
                    <a:gd name="T45" fmla="*/ 0 h 392"/>
                    <a:gd name="T46" fmla="*/ 0 w 496"/>
                    <a:gd name="T47" fmla="*/ 0 h 392"/>
                    <a:gd name="T48" fmla="*/ 0 w 496"/>
                    <a:gd name="T49" fmla="*/ 0 h 392"/>
                    <a:gd name="T50" fmla="*/ 0 w 496"/>
                    <a:gd name="T51" fmla="*/ 0 h 392"/>
                    <a:gd name="T52" fmla="*/ 0 w 496"/>
                    <a:gd name="T53" fmla="*/ 0 h 392"/>
                    <a:gd name="T54" fmla="*/ 0 w 496"/>
                    <a:gd name="T55" fmla="*/ 0 h 392"/>
                    <a:gd name="T56" fmla="*/ 0 w 496"/>
                    <a:gd name="T57" fmla="*/ 0 h 392"/>
                    <a:gd name="T58" fmla="*/ 0 w 496"/>
                    <a:gd name="T59" fmla="*/ 0 h 392"/>
                    <a:gd name="T60" fmla="*/ 0 w 496"/>
                    <a:gd name="T61" fmla="*/ 0 h 392"/>
                    <a:gd name="T62" fmla="*/ 0 w 496"/>
                    <a:gd name="T63" fmla="*/ 0 h 392"/>
                    <a:gd name="T64" fmla="*/ 0 w 496"/>
                    <a:gd name="T65" fmla="*/ 0 h 392"/>
                    <a:gd name="T66" fmla="*/ 0 w 496"/>
                    <a:gd name="T67" fmla="*/ 0 h 392"/>
                    <a:gd name="T68" fmla="*/ 0 w 496"/>
                    <a:gd name="T69" fmla="*/ 0 h 392"/>
                    <a:gd name="T70" fmla="*/ 0 w 496"/>
                    <a:gd name="T71" fmla="*/ 0 h 392"/>
                    <a:gd name="T72" fmla="*/ 0 w 496"/>
                    <a:gd name="T73" fmla="*/ 0 h 392"/>
                    <a:gd name="T74" fmla="*/ 0 w 496"/>
                    <a:gd name="T75" fmla="*/ 0 h 392"/>
                    <a:gd name="T76" fmla="*/ 0 w 496"/>
                    <a:gd name="T77" fmla="*/ 0 h 392"/>
                    <a:gd name="T78" fmla="*/ 0 w 496"/>
                    <a:gd name="T79" fmla="*/ 0 h 392"/>
                    <a:gd name="T80" fmla="*/ 0 w 496"/>
                    <a:gd name="T81" fmla="*/ 0 h 392"/>
                    <a:gd name="T82" fmla="*/ 0 w 496"/>
                    <a:gd name="T83" fmla="*/ 0 h 392"/>
                    <a:gd name="T84" fmla="*/ 0 w 496"/>
                    <a:gd name="T85" fmla="*/ 0 h 392"/>
                    <a:gd name="T86" fmla="*/ 0 w 496"/>
                    <a:gd name="T87" fmla="*/ 0 h 392"/>
                    <a:gd name="T88" fmla="*/ 0 w 496"/>
                    <a:gd name="T89" fmla="*/ 0 h 392"/>
                    <a:gd name="T90" fmla="*/ 0 w 496"/>
                    <a:gd name="T91" fmla="*/ 0 h 392"/>
                    <a:gd name="T92" fmla="*/ 0 w 496"/>
                    <a:gd name="T93" fmla="*/ 0 h 392"/>
                    <a:gd name="T94" fmla="*/ 0 w 496"/>
                    <a:gd name="T95" fmla="*/ 0 h 392"/>
                    <a:gd name="T96" fmla="*/ 0 w 496"/>
                    <a:gd name="T97" fmla="*/ 0 h 392"/>
                    <a:gd name="T98" fmla="*/ 0 w 496"/>
                    <a:gd name="T99" fmla="*/ 0 h 39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96"/>
                    <a:gd name="T151" fmla="*/ 0 h 392"/>
                    <a:gd name="T152" fmla="*/ 496 w 496"/>
                    <a:gd name="T153" fmla="*/ 392 h 39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96" h="392">
                      <a:moveTo>
                        <a:pt x="221" y="304"/>
                      </a:moveTo>
                      <a:lnTo>
                        <a:pt x="222" y="388"/>
                      </a:lnTo>
                      <a:lnTo>
                        <a:pt x="201" y="390"/>
                      </a:lnTo>
                      <a:lnTo>
                        <a:pt x="182" y="392"/>
                      </a:lnTo>
                      <a:lnTo>
                        <a:pt x="164" y="392"/>
                      </a:lnTo>
                      <a:lnTo>
                        <a:pt x="147" y="392"/>
                      </a:lnTo>
                      <a:lnTo>
                        <a:pt x="130" y="390"/>
                      </a:lnTo>
                      <a:lnTo>
                        <a:pt x="115" y="386"/>
                      </a:lnTo>
                      <a:lnTo>
                        <a:pt x="101" y="382"/>
                      </a:lnTo>
                      <a:lnTo>
                        <a:pt x="87" y="376"/>
                      </a:lnTo>
                      <a:lnTo>
                        <a:pt x="75" y="370"/>
                      </a:lnTo>
                      <a:lnTo>
                        <a:pt x="64" y="362"/>
                      </a:lnTo>
                      <a:lnTo>
                        <a:pt x="53" y="353"/>
                      </a:lnTo>
                      <a:lnTo>
                        <a:pt x="43" y="343"/>
                      </a:lnTo>
                      <a:lnTo>
                        <a:pt x="34" y="332"/>
                      </a:lnTo>
                      <a:lnTo>
                        <a:pt x="26" y="320"/>
                      </a:lnTo>
                      <a:lnTo>
                        <a:pt x="19" y="307"/>
                      </a:lnTo>
                      <a:lnTo>
                        <a:pt x="13" y="293"/>
                      </a:lnTo>
                      <a:lnTo>
                        <a:pt x="6" y="275"/>
                      </a:lnTo>
                      <a:lnTo>
                        <a:pt x="2" y="257"/>
                      </a:lnTo>
                      <a:lnTo>
                        <a:pt x="1" y="248"/>
                      </a:lnTo>
                      <a:lnTo>
                        <a:pt x="0" y="239"/>
                      </a:lnTo>
                      <a:lnTo>
                        <a:pt x="0" y="231"/>
                      </a:lnTo>
                      <a:lnTo>
                        <a:pt x="0" y="221"/>
                      </a:lnTo>
                      <a:lnTo>
                        <a:pt x="1" y="213"/>
                      </a:lnTo>
                      <a:lnTo>
                        <a:pt x="2" y="204"/>
                      </a:lnTo>
                      <a:lnTo>
                        <a:pt x="4" y="196"/>
                      </a:lnTo>
                      <a:lnTo>
                        <a:pt x="6" y="186"/>
                      </a:lnTo>
                      <a:lnTo>
                        <a:pt x="13" y="169"/>
                      </a:lnTo>
                      <a:lnTo>
                        <a:pt x="22" y="153"/>
                      </a:lnTo>
                      <a:lnTo>
                        <a:pt x="27" y="142"/>
                      </a:lnTo>
                      <a:lnTo>
                        <a:pt x="33" y="133"/>
                      </a:lnTo>
                      <a:lnTo>
                        <a:pt x="40" y="124"/>
                      </a:lnTo>
                      <a:lnTo>
                        <a:pt x="47" y="116"/>
                      </a:lnTo>
                      <a:lnTo>
                        <a:pt x="55" y="107"/>
                      </a:lnTo>
                      <a:lnTo>
                        <a:pt x="64" y="98"/>
                      </a:lnTo>
                      <a:lnTo>
                        <a:pt x="72" y="90"/>
                      </a:lnTo>
                      <a:lnTo>
                        <a:pt x="81" y="83"/>
                      </a:lnTo>
                      <a:lnTo>
                        <a:pt x="102" y="68"/>
                      </a:lnTo>
                      <a:lnTo>
                        <a:pt x="124" y="54"/>
                      </a:lnTo>
                      <a:lnTo>
                        <a:pt x="149" y="42"/>
                      </a:lnTo>
                      <a:lnTo>
                        <a:pt x="175" y="30"/>
                      </a:lnTo>
                      <a:lnTo>
                        <a:pt x="203" y="19"/>
                      </a:lnTo>
                      <a:lnTo>
                        <a:pt x="231" y="11"/>
                      </a:lnTo>
                      <a:lnTo>
                        <a:pt x="244" y="8"/>
                      </a:lnTo>
                      <a:lnTo>
                        <a:pt x="258" y="5"/>
                      </a:lnTo>
                      <a:lnTo>
                        <a:pt x="271" y="3"/>
                      </a:lnTo>
                      <a:lnTo>
                        <a:pt x="284" y="1"/>
                      </a:lnTo>
                      <a:lnTo>
                        <a:pt x="297" y="0"/>
                      </a:lnTo>
                      <a:lnTo>
                        <a:pt x="309" y="0"/>
                      </a:lnTo>
                      <a:lnTo>
                        <a:pt x="321" y="0"/>
                      </a:lnTo>
                      <a:lnTo>
                        <a:pt x="332" y="0"/>
                      </a:lnTo>
                      <a:lnTo>
                        <a:pt x="345" y="2"/>
                      </a:lnTo>
                      <a:lnTo>
                        <a:pt x="356" y="3"/>
                      </a:lnTo>
                      <a:lnTo>
                        <a:pt x="367" y="6"/>
                      </a:lnTo>
                      <a:lnTo>
                        <a:pt x="378" y="9"/>
                      </a:lnTo>
                      <a:lnTo>
                        <a:pt x="387" y="12"/>
                      </a:lnTo>
                      <a:lnTo>
                        <a:pt x="396" y="15"/>
                      </a:lnTo>
                      <a:lnTo>
                        <a:pt x="404" y="19"/>
                      </a:lnTo>
                      <a:lnTo>
                        <a:pt x="412" y="23"/>
                      </a:lnTo>
                      <a:lnTo>
                        <a:pt x="421" y="29"/>
                      </a:lnTo>
                      <a:lnTo>
                        <a:pt x="428" y="34"/>
                      </a:lnTo>
                      <a:lnTo>
                        <a:pt x="435" y="39"/>
                      </a:lnTo>
                      <a:lnTo>
                        <a:pt x="442" y="45"/>
                      </a:lnTo>
                      <a:lnTo>
                        <a:pt x="448" y="51"/>
                      </a:lnTo>
                      <a:lnTo>
                        <a:pt x="454" y="58"/>
                      </a:lnTo>
                      <a:lnTo>
                        <a:pt x="461" y="66"/>
                      </a:lnTo>
                      <a:lnTo>
                        <a:pt x="466" y="73"/>
                      </a:lnTo>
                      <a:lnTo>
                        <a:pt x="476" y="90"/>
                      </a:lnTo>
                      <a:lnTo>
                        <a:pt x="484" y="108"/>
                      </a:lnTo>
                      <a:lnTo>
                        <a:pt x="490" y="124"/>
                      </a:lnTo>
                      <a:lnTo>
                        <a:pt x="493" y="139"/>
                      </a:lnTo>
                      <a:lnTo>
                        <a:pt x="496" y="155"/>
                      </a:lnTo>
                      <a:lnTo>
                        <a:pt x="496" y="170"/>
                      </a:lnTo>
                      <a:lnTo>
                        <a:pt x="495" y="185"/>
                      </a:lnTo>
                      <a:lnTo>
                        <a:pt x="493" y="200"/>
                      </a:lnTo>
                      <a:lnTo>
                        <a:pt x="489" y="215"/>
                      </a:lnTo>
                      <a:lnTo>
                        <a:pt x="484" y="231"/>
                      </a:lnTo>
                      <a:lnTo>
                        <a:pt x="479" y="241"/>
                      </a:lnTo>
                      <a:lnTo>
                        <a:pt x="473" y="251"/>
                      </a:lnTo>
                      <a:lnTo>
                        <a:pt x="465" y="261"/>
                      </a:lnTo>
                      <a:lnTo>
                        <a:pt x="456" y="272"/>
                      </a:lnTo>
                      <a:lnTo>
                        <a:pt x="447" y="281"/>
                      </a:lnTo>
                      <a:lnTo>
                        <a:pt x="436" y="291"/>
                      </a:lnTo>
                      <a:lnTo>
                        <a:pt x="425" y="301"/>
                      </a:lnTo>
                      <a:lnTo>
                        <a:pt x="411" y="310"/>
                      </a:lnTo>
                      <a:lnTo>
                        <a:pt x="360" y="245"/>
                      </a:lnTo>
                      <a:lnTo>
                        <a:pt x="368" y="239"/>
                      </a:lnTo>
                      <a:lnTo>
                        <a:pt x="375" y="234"/>
                      </a:lnTo>
                      <a:lnTo>
                        <a:pt x="382" y="227"/>
                      </a:lnTo>
                      <a:lnTo>
                        <a:pt x="388" y="221"/>
                      </a:lnTo>
                      <a:lnTo>
                        <a:pt x="393" y="214"/>
                      </a:lnTo>
                      <a:lnTo>
                        <a:pt x="398" y="208"/>
                      </a:lnTo>
                      <a:lnTo>
                        <a:pt x="402" y="201"/>
                      </a:lnTo>
                      <a:lnTo>
                        <a:pt x="405" y="194"/>
                      </a:lnTo>
                      <a:lnTo>
                        <a:pt x="407" y="186"/>
                      </a:lnTo>
                      <a:lnTo>
                        <a:pt x="409" y="179"/>
                      </a:lnTo>
                      <a:lnTo>
                        <a:pt x="410" y="172"/>
                      </a:lnTo>
                      <a:lnTo>
                        <a:pt x="410" y="165"/>
                      </a:lnTo>
                      <a:lnTo>
                        <a:pt x="409" y="158"/>
                      </a:lnTo>
                      <a:lnTo>
                        <a:pt x="408" y="151"/>
                      </a:lnTo>
                      <a:lnTo>
                        <a:pt x="407" y="142"/>
                      </a:lnTo>
                      <a:lnTo>
                        <a:pt x="404" y="135"/>
                      </a:lnTo>
                      <a:lnTo>
                        <a:pt x="400" y="126"/>
                      </a:lnTo>
                      <a:lnTo>
                        <a:pt x="394" y="117"/>
                      </a:lnTo>
                      <a:lnTo>
                        <a:pt x="388" y="109"/>
                      </a:lnTo>
                      <a:lnTo>
                        <a:pt x="381" y="101"/>
                      </a:lnTo>
                      <a:lnTo>
                        <a:pt x="371" y="96"/>
                      </a:lnTo>
                      <a:lnTo>
                        <a:pt x="362" y="90"/>
                      </a:lnTo>
                      <a:lnTo>
                        <a:pt x="352" y="86"/>
                      </a:lnTo>
                      <a:lnTo>
                        <a:pt x="342" y="83"/>
                      </a:lnTo>
                      <a:lnTo>
                        <a:pt x="329" y="81"/>
                      </a:lnTo>
                      <a:lnTo>
                        <a:pt x="316" y="80"/>
                      </a:lnTo>
                      <a:lnTo>
                        <a:pt x="302" y="81"/>
                      </a:lnTo>
                      <a:lnTo>
                        <a:pt x="285" y="83"/>
                      </a:lnTo>
                      <a:lnTo>
                        <a:pt x="269" y="86"/>
                      </a:lnTo>
                      <a:lnTo>
                        <a:pt x="251" y="91"/>
                      </a:lnTo>
                      <a:lnTo>
                        <a:pt x="232" y="97"/>
                      </a:lnTo>
                      <a:lnTo>
                        <a:pt x="212" y="104"/>
                      </a:lnTo>
                      <a:lnTo>
                        <a:pt x="192" y="114"/>
                      </a:lnTo>
                      <a:lnTo>
                        <a:pt x="173" y="123"/>
                      </a:lnTo>
                      <a:lnTo>
                        <a:pt x="156" y="132"/>
                      </a:lnTo>
                      <a:lnTo>
                        <a:pt x="142" y="141"/>
                      </a:lnTo>
                      <a:lnTo>
                        <a:pt x="128" y="151"/>
                      </a:lnTo>
                      <a:lnTo>
                        <a:pt x="117" y="160"/>
                      </a:lnTo>
                      <a:lnTo>
                        <a:pt x="108" y="170"/>
                      </a:lnTo>
                      <a:lnTo>
                        <a:pt x="101" y="179"/>
                      </a:lnTo>
                      <a:lnTo>
                        <a:pt x="95" y="190"/>
                      </a:lnTo>
                      <a:lnTo>
                        <a:pt x="89" y="200"/>
                      </a:lnTo>
                      <a:lnTo>
                        <a:pt x="86" y="210"/>
                      </a:lnTo>
                      <a:lnTo>
                        <a:pt x="85" y="219"/>
                      </a:lnTo>
                      <a:lnTo>
                        <a:pt x="84" y="230"/>
                      </a:lnTo>
                      <a:lnTo>
                        <a:pt x="85" y="240"/>
                      </a:lnTo>
                      <a:lnTo>
                        <a:pt x="87" y="250"/>
                      </a:lnTo>
                      <a:lnTo>
                        <a:pt x="91" y="260"/>
                      </a:lnTo>
                      <a:lnTo>
                        <a:pt x="94" y="267"/>
                      </a:lnTo>
                      <a:lnTo>
                        <a:pt x="98" y="274"/>
                      </a:lnTo>
                      <a:lnTo>
                        <a:pt x="103" y="280"/>
                      </a:lnTo>
                      <a:lnTo>
                        <a:pt x="108" y="286"/>
                      </a:lnTo>
                      <a:lnTo>
                        <a:pt x="113" y="291"/>
                      </a:lnTo>
                      <a:lnTo>
                        <a:pt x="120" y="295"/>
                      </a:lnTo>
                      <a:lnTo>
                        <a:pt x="127" y="299"/>
                      </a:lnTo>
                      <a:lnTo>
                        <a:pt x="135" y="302"/>
                      </a:lnTo>
                      <a:lnTo>
                        <a:pt x="143" y="305"/>
                      </a:lnTo>
                      <a:lnTo>
                        <a:pt x="152" y="307"/>
                      </a:lnTo>
                      <a:lnTo>
                        <a:pt x="161" y="308"/>
                      </a:lnTo>
                      <a:lnTo>
                        <a:pt x="173" y="308"/>
                      </a:lnTo>
                      <a:lnTo>
                        <a:pt x="183" y="308"/>
                      </a:lnTo>
                      <a:lnTo>
                        <a:pt x="195" y="307"/>
                      </a:lnTo>
                      <a:lnTo>
                        <a:pt x="207" y="306"/>
                      </a:lnTo>
                      <a:lnTo>
                        <a:pt x="221" y="304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" name="Freeform 253"/>
                <p:cNvSpPr>
                  <a:spLocks/>
                </p:cNvSpPr>
                <p:nvPr/>
              </p:nvSpPr>
              <p:spPr bwMode="auto">
                <a:xfrm>
                  <a:off x="636" y="266"/>
                  <a:ext cx="23" cy="18"/>
                </a:xfrm>
                <a:custGeom>
                  <a:avLst/>
                  <a:gdLst>
                    <a:gd name="T0" fmla="*/ 0 w 566"/>
                    <a:gd name="T1" fmla="*/ 0 h 463"/>
                    <a:gd name="T2" fmla="*/ 0 w 566"/>
                    <a:gd name="T3" fmla="*/ 0 h 463"/>
                    <a:gd name="T4" fmla="*/ 0 w 566"/>
                    <a:gd name="T5" fmla="*/ 0 h 463"/>
                    <a:gd name="T6" fmla="*/ 0 w 566"/>
                    <a:gd name="T7" fmla="*/ 0 h 463"/>
                    <a:gd name="T8" fmla="*/ 0 w 566"/>
                    <a:gd name="T9" fmla="*/ 0 h 463"/>
                    <a:gd name="T10" fmla="*/ 0 w 566"/>
                    <a:gd name="T11" fmla="*/ 0 h 463"/>
                    <a:gd name="T12" fmla="*/ 0 w 566"/>
                    <a:gd name="T13" fmla="*/ 0 h 463"/>
                    <a:gd name="T14" fmla="*/ 0 w 566"/>
                    <a:gd name="T15" fmla="*/ 0 h 463"/>
                    <a:gd name="T16" fmla="*/ 0 w 566"/>
                    <a:gd name="T17" fmla="*/ 0 h 463"/>
                    <a:gd name="T18" fmla="*/ 0 w 566"/>
                    <a:gd name="T19" fmla="*/ 0 h 463"/>
                    <a:gd name="T20" fmla="*/ 0 w 566"/>
                    <a:gd name="T21" fmla="*/ 0 h 4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6"/>
                    <a:gd name="T34" fmla="*/ 0 h 463"/>
                    <a:gd name="T35" fmla="*/ 566 w 566"/>
                    <a:gd name="T36" fmla="*/ 463 h 46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6" h="463">
                      <a:moveTo>
                        <a:pt x="0" y="160"/>
                      </a:moveTo>
                      <a:lnTo>
                        <a:pt x="462" y="0"/>
                      </a:lnTo>
                      <a:lnTo>
                        <a:pt x="487" y="73"/>
                      </a:lnTo>
                      <a:lnTo>
                        <a:pt x="179" y="180"/>
                      </a:lnTo>
                      <a:lnTo>
                        <a:pt x="540" y="227"/>
                      </a:lnTo>
                      <a:lnTo>
                        <a:pt x="566" y="304"/>
                      </a:lnTo>
                      <a:lnTo>
                        <a:pt x="104" y="463"/>
                      </a:lnTo>
                      <a:lnTo>
                        <a:pt x="79" y="390"/>
                      </a:lnTo>
                      <a:lnTo>
                        <a:pt x="381" y="286"/>
                      </a:lnTo>
                      <a:lnTo>
                        <a:pt x="26" y="237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" name="Freeform 254"/>
                <p:cNvSpPr>
                  <a:spLocks/>
                </p:cNvSpPr>
                <p:nvPr/>
              </p:nvSpPr>
              <p:spPr bwMode="auto">
                <a:xfrm>
                  <a:off x="642" y="282"/>
                  <a:ext cx="21" cy="13"/>
                </a:xfrm>
                <a:custGeom>
                  <a:avLst/>
                  <a:gdLst>
                    <a:gd name="T0" fmla="*/ 0 w 524"/>
                    <a:gd name="T1" fmla="*/ 0 h 330"/>
                    <a:gd name="T2" fmla="*/ 0 w 524"/>
                    <a:gd name="T3" fmla="*/ 0 h 330"/>
                    <a:gd name="T4" fmla="*/ 0 w 524"/>
                    <a:gd name="T5" fmla="*/ 0 h 330"/>
                    <a:gd name="T6" fmla="*/ 0 w 524"/>
                    <a:gd name="T7" fmla="*/ 0 h 330"/>
                    <a:gd name="T8" fmla="*/ 0 w 524"/>
                    <a:gd name="T9" fmla="*/ 0 h 330"/>
                    <a:gd name="T10" fmla="*/ 0 w 524"/>
                    <a:gd name="T11" fmla="*/ 0 h 330"/>
                    <a:gd name="T12" fmla="*/ 0 w 524"/>
                    <a:gd name="T13" fmla="*/ 0 h 330"/>
                    <a:gd name="T14" fmla="*/ 0 w 524"/>
                    <a:gd name="T15" fmla="*/ 0 h 330"/>
                    <a:gd name="T16" fmla="*/ 0 w 524"/>
                    <a:gd name="T17" fmla="*/ 0 h 3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4"/>
                    <a:gd name="T28" fmla="*/ 0 h 330"/>
                    <a:gd name="T29" fmla="*/ 524 w 524"/>
                    <a:gd name="T30" fmla="*/ 330 h 33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4" h="330">
                      <a:moveTo>
                        <a:pt x="0" y="234"/>
                      </a:moveTo>
                      <a:lnTo>
                        <a:pt x="395" y="136"/>
                      </a:lnTo>
                      <a:lnTo>
                        <a:pt x="366" y="21"/>
                      </a:lnTo>
                      <a:lnTo>
                        <a:pt x="447" y="0"/>
                      </a:lnTo>
                      <a:lnTo>
                        <a:pt x="524" y="310"/>
                      </a:lnTo>
                      <a:lnTo>
                        <a:pt x="444" y="330"/>
                      </a:lnTo>
                      <a:lnTo>
                        <a:pt x="414" y="215"/>
                      </a:lnTo>
                      <a:lnTo>
                        <a:pt x="20" y="313"/>
                      </a:lnTo>
                      <a:lnTo>
                        <a:pt x="0" y="234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" name="Freeform 255"/>
                <p:cNvSpPr>
                  <a:spLocks/>
                </p:cNvSpPr>
                <p:nvPr/>
              </p:nvSpPr>
              <p:spPr bwMode="auto">
                <a:xfrm>
                  <a:off x="644" y="297"/>
                  <a:ext cx="22" cy="16"/>
                </a:xfrm>
                <a:custGeom>
                  <a:avLst/>
                  <a:gdLst>
                    <a:gd name="T0" fmla="*/ 0 w 537"/>
                    <a:gd name="T1" fmla="*/ 0 h 392"/>
                    <a:gd name="T2" fmla="*/ 0 w 537"/>
                    <a:gd name="T3" fmla="*/ 0 h 392"/>
                    <a:gd name="T4" fmla="*/ 0 w 537"/>
                    <a:gd name="T5" fmla="*/ 0 h 392"/>
                    <a:gd name="T6" fmla="*/ 0 w 537"/>
                    <a:gd name="T7" fmla="*/ 0 h 392"/>
                    <a:gd name="T8" fmla="*/ 0 w 537"/>
                    <a:gd name="T9" fmla="*/ 0 h 392"/>
                    <a:gd name="T10" fmla="*/ 0 w 537"/>
                    <a:gd name="T11" fmla="*/ 0 h 392"/>
                    <a:gd name="T12" fmla="*/ 0 w 537"/>
                    <a:gd name="T13" fmla="*/ 0 h 392"/>
                    <a:gd name="T14" fmla="*/ 0 w 537"/>
                    <a:gd name="T15" fmla="*/ 0 h 392"/>
                    <a:gd name="T16" fmla="*/ 0 w 537"/>
                    <a:gd name="T17" fmla="*/ 0 h 392"/>
                    <a:gd name="T18" fmla="*/ 0 w 537"/>
                    <a:gd name="T19" fmla="*/ 0 h 392"/>
                    <a:gd name="T20" fmla="*/ 0 w 537"/>
                    <a:gd name="T21" fmla="*/ 0 h 392"/>
                    <a:gd name="T22" fmla="*/ 0 w 537"/>
                    <a:gd name="T23" fmla="*/ 0 h 392"/>
                    <a:gd name="T24" fmla="*/ 0 w 537"/>
                    <a:gd name="T25" fmla="*/ 0 h 39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37"/>
                    <a:gd name="T40" fmla="*/ 0 h 392"/>
                    <a:gd name="T41" fmla="*/ 537 w 537"/>
                    <a:gd name="T42" fmla="*/ 392 h 39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37" h="392">
                      <a:moveTo>
                        <a:pt x="0" y="93"/>
                      </a:moveTo>
                      <a:lnTo>
                        <a:pt x="480" y="0"/>
                      </a:lnTo>
                      <a:lnTo>
                        <a:pt x="537" y="292"/>
                      </a:lnTo>
                      <a:lnTo>
                        <a:pt x="456" y="307"/>
                      </a:lnTo>
                      <a:lnTo>
                        <a:pt x="414" y="95"/>
                      </a:lnTo>
                      <a:lnTo>
                        <a:pt x="307" y="115"/>
                      </a:lnTo>
                      <a:lnTo>
                        <a:pt x="346" y="313"/>
                      </a:lnTo>
                      <a:lnTo>
                        <a:pt x="265" y="329"/>
                      </a:lnTo>
                      <a:lnTo>
                        <a:pt x="226" y="131"/>
                      </a:lnTo>
                      <a:lnTo>
                        <a:pt x="96" y="156"/>
                      </a:lnTo>
                      <a:lnTo>
                        <a:pt x="139" y="377"/>
                      </a:lnTo>
                      <a:lnTo>
                        <a:pt x="58" y="392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7" name="Freeform 256"/>
                <p:cNvSpPr>
                  <a:spLocks/>
                </p:cNvSpPr>
                <p:nvPr/>
              </p:nvSpPr>
              <p:spPr bwMode="auto">
                <a:xfrm>
                  <a:off x="648" y="312"/>
                  <a:ext cx="20" cy="13"/>
                </a:xfrm>
                <a:custGeom>
                  <a:avLst/>
                  <a:gdLst>
                    <a:gd name="T0" fmla="*/ 0 w 512"/>
                    <a:gd name="T1" fmla="*/ 0 h 327"/>
                    <a:gd name="T2" fmla="*/ 0 w 512"/>
                    <a:gd name="T3" fmla="*/ 0 h 327"/>
                    <a:gd name="T4" fmla="*/ 0 w 512"/>
                    <a:gd name="T5" fmla="*/ 0 h 327"/>
                    <a:gd name="T6" fmla="*/ 0 w 512"/>
                    <a:gd name="T7" fmla="*/ 0 h 327"/>
                    <a:gd name="T8" fmla="*/ 0 w 512"/>
                    <a:gd name="T9" fmla="*/ 0 h 327"/>
                    <a:gd name="T10" fmla="*/ 0 w 512"/>
                    <a:gd name="T11" fmla="*/ 0 h 327"/>
                    <a:gd name="T12" fmla="*/ 0 w 512"/>
                    <a:gd name="T13" fmla="*/ 0 h 327"/>
                    <a:gd name="T14" fmla="*/ 0 w 512"/>
                    <a:gd name="T15" fmla="*/ 0 h 327"/>
                    <a:gd name="T16" fmla="*/ 0 w 512"/>
                    <a:gd name="T17" fmla="*/ 0 h 3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12"/>
                    <a:gd name="T28" fmla="*/ 0 h 327"/>
                    <a:gd name="T29" fmla="*/ 512 w 512"/>
                    <a:gd name="T30" fmla="*/ 327 h 3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12" h="327">
                      <a:moveTo>
                        <a:pt x="0" y="186"/>
                      </a:moveTo>
                      <a:lnTo>
                        <a:pt x="402" y="129"/>
                      </a:lnTo>
                      <a:lnTo>
                        <a:pt x="386" y="11"/>
                      </a:lnTo>
                      <a:lnTo>
                        <a:pt x="468" y="0"/>
                      </a:lnTo>
                      <a:lnTo>
                        <a:pt x="512" y="315"/>
                      </a:lnTo>
                      <a:lnTo>
                        <a:pt x="430" y="327"/>
                      </a:lnTo>
                      <a:lnTo>
                        <a:pt x="414" y="209"/>
                      </a:lnTo>
                      <a:lnTo>
                        <a:pt x="11" y="266"/>
                      </a:lnTo>
                      <a:lnTo>
                        <a:pt x="0" y="186"/>
                      </a:lnTo>
                      <a:close/>
                    </a:path>
                  </a:pathLst>
                </a:custGeom>
                <a:solidFill>
                  <a:srgbClr val="2816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8" name="Freeform 257"/>
                <p:cNvSpPr>
                  <a:spLocks/>
                </p:cNvSpPr>
                <p:nvPr/>
              </p:nvSpPr>
              <p:spPr bwMode="auto">
                <a:xfrm>
                  <a:off x="198" y="258"/>
                  <a:ext cx="33" cy="51"/>
                </a:xfrm>
                <a:custGeom>
                  <a:avLst/>
                  <a:gdLst>
                    <a:gd name="T0" fmla="*/ 0 w 828"/>
                    <a:gd name="T1" fmla="*/ 0 h 1264"/>
                    <a:gd name="T2" fmla="*/ 0 w 828"/>
                    <a:gd name="T3" fmla="*/ 0 h 1264"/>
                    <a:gd name="T4" fmla="*/ 0 w 828"/>
                    <a:gd name="T5" fmla="*/ 0 h 1264"/>
                    <a:gd name="T6" fmla="*/ 0 w 828"/>
                    <a:gd name="T7" fmla="*/ 0 h 1264"/>
                    <a:gd name="T8" fmla="*/ 0 w 828"/>
                    <a:gd name="T9" fmla="*/ 0 h 1264"/>
                    <a:gd name="T10" fmla="*/ 0 w 828"/>
                    <a:gd name="T11" fmla="*/ 0 h 1264"/>
                    <a:gd name="T12" fmla="*/ 0 w 828"/>
                    <a:gd name="T13" fmla="*/ 0 h 1264"/>
                    <a:gd name="T14" fmla="*/ 0 w 828"/>
                    <a:gd name="T15" fmla="*/ 0 h 1264"/>
                    <a:gd name="T16" fmla="*/ 0 w 828"/>
                    <a:gd name="T17" fmla="*/ 0 h 1264"/>
                    <a:gd name="T18" fmla="*/ 0 w 828"/>
                    <a:gd name="T19" fmla="*/ 0 h 1264"/>
                    <a:gd name="T20" fmla="*/ 0 w 828"/>
                    <a:gd name="T21" fmla="*/ 0 h 1264"/>
                    <a:gd name="T22" fmla="*/ 0 w 828"/>
                    <a:gd name="T23" fmla="*/ 0 h 1264"/>
                    <a:gd name="T24" fmla="*/ 0 w 828"/>
                    <a:gd name="T25" fmla="*/ 0 h 1264"/>
                    <a:gd name="T26" fmla="*/ 0 w 828"/>
                    <a:gd name="T27" fmla="*/ 0 h 1264"/>
                    <a:gd name="T28" fmla="*/ 0 w 828"/>
                    <a:gd name="T29" fmla="*/ 0 h 1264"/>
                    <a:gd name="T30" fmla="*/ 0 w 828"/>
                    <a:gd name="T31" fmla="*/ 0 h 1264"/>
                    <a:gd name="T32" fmla="*/ 0 w 828"/>
                    <a:gd name="T33" fmla="*/ 0 h 1264"/>
                    <a:gd name="T34" fmla="*/ 0 w 828"/>
                    <a:gd name="T35" fmla="*/ 0 h 1264"/>
                    <a:gd name="T36" fmla="*/ 0 w 828"/>
                    <a:gd name="T37" fmla="*/ 0 h 1264"/>
                    <a:gd name="T38" fmla="*/ 0 w 828"/>
                    <a:gd name="T39" fmla="*/ 0 h 1264"/>
                    <a:gd name="T40" fmla="*/ 0 w 828"/>
                    <a:gd name="T41" fmla="*/ 0 h 1264"/>
                    <a:gd name="T42" fmla="*/ 0 w 828"/>
                    <a:gd name="T43" fmla="*/ 0 h 1264"/>
                    <a:gd name="T44" fmla="*/ 0 w 828"/>
                    <a:gd name="T45" fmla="*/ 0 h 1264"/>
                    <a:gd name="T46" fmla="*/ 0 w 828"/>
                    <a:gd name="T47" fmla="*/ 0 h 1264"/>
                    <a:gd name="T48" fmla="*/ 0 w 828"/>
                    <a:gd name="T49" fmla="*/ 0 h 1264"/>
                    <a:gd name="T50" fmla="*/ 0 w 828"/>
                    <a:gd name="T51" fmla="*/ 0 h 1264"/>
                    <a:gd name="T52" fmla="*/ 0 w 828"/>
                    <a:gd name="T53" fmla="*/ 0 h 1264"/>
                    <a:gd name="T54" fmla="*/ 0 w 828"/>
                    <a:gd name="T55" fmla="*/ 0 h 1264"/>
                    <a:gd name="T56" fmla="*/ 0 w 828"/>
                    <a:gd name="T57" fmla="*/ 0 h 1264"/>
                    <a:gd name="T58" fmla="*/ 0 w 828"/>
                    <a:gd name="T59" fmla="*/ 0 h 1264"/>
                    <a:gd name="T60" fmla="*/ 0 w 828"/>
                    <a:gd name="T61" fmla="*/ 0 h 1264"/>
                    <a:gd name="T62" fmla="*/ 0 w 828"/>
                    <a:gd name="T63" fmla="*/ 0 h 1264"/>
                    <a:gd name="T64" fmla="*/ 0 w 828"/>
                    <a:gd name="T65" fmla="*/ 0 h 1264"/>
                    <a:gd name="T66" fmla="*/ 0 w 828"/>
                    <a:gd name="T67" fmla="*/ 0 h 1264"/>
                    <a:gd name="T68" fmla="*/ 0 w 828"/>
                    <a:gd name="T69" fmla="*/ 0 h 1264"/>
                    <a:gd name="T70" fmla="*/ 0 w 828"/>
                    <a:gd name="T71" fmla="*/ 0 h 1264"/>
                    <a:gd name="T72" fmla="*/ 0 w 828"/>
                    <a:gd name="T73" fmla="*/ 0 h 1264"/>
                    <a:gd name="T74" fmla="*/ 0 w 828"/>
                    <a:gd name="T75" fmla="*/ 0 h 1264"/>
                    <a:gd name="T76" fmla="*/ 0 w 828"/>
                    <a:gd name="T77" fmla="*/ 0 h 1264"/>
                    <a:gd name="T78" fmla="*/ 0 w 828"/>
                    <a:gd name="T79" fmla="*/ 0 h 1264"/>
                    <a:gd name="T80" fmla="*/ 0 w 828"/>
                    <a:gd name="T81" fmla="*/ 0 h 1264"/>
                    <a:gd name="T82" fmla="*/ 0 w 828"/>
                    <a:gd name="T83" fmla="*/ 0 h 1264"/>
                    <a:gd name="T84" fmla="*/ 0 w 828"/>
                    <a:gd name="T85" fmla="*/ 0 h 1264"/>
                    <a:gd name="T86" fmla="*/ 0 w 828"/>
                    <a:gd name="T87" fmla="*/ 0 h 1264"/>
                    <a:gd name="T88" fmla="*/ 0 w 828"/>
                    <a:gd name="T89" fmla="*/ 0 h 1264"/>
                    <a:gd name="T90" fmla="*/ 0 w 828"/>
                    <a:gd name="T91" fmla="*/ 0 h 1264"/>
                    <a:gd name="T92" fmla="*/ 0 w 828"/>
                    <a:gd name="T93" fmla="*/ 0 h 1264"/>
                    <a:gd name="T94" fmla="*/ 0 w 828"/>
                    <a:gd name="T95" fmla="*/ 0 h 1264"/>
                    <a:gd name="T96" fmla="*/ 0 w 828"/>
                    <a:gd name="T97" fmla="*/ 0 h 1264"/>
                    <a:gd name="T98" fmla="*/ 0 w 828"/>
                    <a:gd name="T99" fmla="*/ 0 h 1264"/>
                    <a:gd name="T100" fmla="*/ 0 w 828"/>
                    <a:gd name="T101" fmla="*/ 0 h 1264"/>
                    <a:gd name="T102" fmla="*/ 0 w 828"/>
                    <a:gd name="T103" fmla="*/ 0 h 1264"/>
                    <a:gd name="T104" fmla="*/ 0 w 828"/>
                    <a:gd name="T105" fmla="*/ 0 h 1264"/>
                    <a:gd name="T106" fmla="*/ 0 w 828"/>
                    <a:gd name="T107" fmla="*/ 0 h 1264"/>
                    <a:gd name="T108" fmla="*/ 0 w 828"/>
                    <a:gd name="T109" fmla="*/ 0 h 1264"/>
                    <a:gd name="T110" fmla="*/ 0 w 828"/>
                    <a:gd name="T111" fmla="*/ 0 h 126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28"/>
                    <a:gd name="T169" fmla="*/ 0 h 1264"/>
                    <a:gd name="T170" fmla="*/ 828 w 828"/>
                    <a:gd name="T171" fmla="*/ 1264 h 126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28" h="1264">
                      <a:moveTo>
                        <a:pt x="495" y="366"/>
                      </a:moveTo>
                      <a:lnTo>
                        <a:pt x="295" y="898"/>
                      </a:lnTo>
                      <a:lnTo>
                        <a:pt x="302" y="893"/>
                      </a:lnTo>
                      <a:lnTo>
                        <a:pt x="310" y="888"/>
                      </a:lnTo>
                      <a:lnTo>
                        <a:pt x="329" y="876"/>
                      </a:lnTo>
                      <a:lnTo>
                        <a:pt x="348" y="865"/>
                      </a:lnTo>
                      <a:lnTo>
                        <a:pt x="357" y="860"/>
                      </a:lnTo>
                      <a:lnTo>
                        <a:pt x="367" y="854"/>
                      </a:lnTo>
                      <a:lnTo>
                        <a:pt x="376" y="848"/>
                      </a:lnTo>
                      <a:lnTo>
                        <a:pt x="385" y="840"/>
                      </a:lnTo>
                      <a:lnTo>
                        <a:pt x="392" y="833"/>
                      </a:lnTo>
                      <a:lnTo>
                        <a:pt x="400" y="825"/>
                      </a:lnTo>
                      <a:lnTo>
                        <a:pt x="408" y="816"/>
                      </a:lnTo>
                      <a:lnTo>
                        <a:pt x="415" y="806"/>
                      </a:lnTo>
                      <a:lnTo>
                        <a:pt x="429" y="783"/>
                      </a:lnTo>
                      <a:lnTo>
                        <a:pt x="442" y="757"/>
                      </a:lnTo>
                      <a:lnTo>
                        <a:pt x="456" y="730"/>
                      </a:lnTo>
                      <a:lnTo>
                        <a:pt x="468" y="700"/>
                      </a:lnTo>
                      <a:lnTo>
                        <a:pt x="480" y="669"/>
                      </a:lnTo>
                      <a:lnTo>
                        <a:pt x="492" y="638"/>
                      </a:lnTo>
                      <a:lnTo>
                        <a:pt x="514" y="572"/>
                      </a:lnTo>
                      <a:lnTo>
                        <a:pt x="534" y="508"/>
                      </a:lnTo>
                      <a:lnTo>
                        <a:pt x="552" y="449"/>
                      </a:lnTo>
                      <a:lnTo>
                        <a:pt x="569" y="398"/>
                      </a:lnTo>
                      <a:lnTo>
                        <a:pt x="562" y="492"/>
                      </a:lnTo>
                      <a:lnTo>
                        <a:pt x="558" y="505"/>
                      </a:lnTo>
                      <a:lnTo>
                        <a:pt x="548" y="538"/>
                      </a:lnTo>
                      <a:lnTo>
                        <a:pt x="532" y="586"/>
                      </a:lnTo>
                      <a:lnTo>
                        <a:pt x="511" y="644"/>
                      </a:lnTo>
                      <a:lnTo>
                        <a:pt x="489" y="703"/>
                      </a:lnTo>
                      <a:lnTo>
                        <a:pt x="465" y="761"/>
                      </a:lnTo>
                      <a:lnTo>
                        <a:pt x="454" y="786"/>
                      </a:lnTo>
                      <a:lnTo>
                        <a:pt x="442" y="809"/>
                      </a:lnTo>
                      <a:lnTo>
                        <a:pt x="431" y="827"/>
                      </a:lnTo>
                      <a:lnTo>
                        <a:pt x="421" y="841"/>
                      </a:lnTo>
                      <a:lnTo>
                        <a:pt x="412" y="852"/>
                      </a:lnTo>
                      <a:lnTo>
                        <a:pt x="403" y="862"/>
                      </a:lnTo>
                      <a:lnTo>
                        <a:pt x="393" y="870"/>
                      </a:lnTo>
                      <a:lnTo>
                        <a:pt x="384" y="878"/>
                      </a:lnTo>
                      <a:lnTo>
                        <a:pt x="366" y="893"/>
                      </a:lnTo>
                      <a:lnTo>
                        <a:pt x="347" y="904"/>
                      </a:lnTo>
                      <a:lnTo>
                        <a:pt x="316" y="920"/>
                      </a:lnTo>
                      <a:lnTo>
                        <a:pt x="297" y="929"/>
                      </a:lnTo>
                      <a:lnTo>
                        <a:pt x="293" y="931"/>
                      </a:lnTo>
                      <a:lnTo>
                        <a:pt x="288" y="935"/>
                      </a:lnTo>
                      <a:lnTo>
                        <a:pt x="283" y="941"/>
                      </a:lnTo>
                      <a:lnTo>
                        <a:pt x="277" y="947"/>
                      </a:lnTo>
                      <a:lnTo>
                        <a:pt x="266" y="963"/>
                      </a:lnTo>
                      <a:lnTo>
                        <a:pt x="255" y="982"/>
                      </a:lnTo>
                      <a:lnTo>
                        <a:pt x="268" y="974"/>
                      </a:lnTo>
                      <a:lnTo>
                        <a:pt x="283" y="967"/>
                      </a:lnTo>
                      <a:lnTo>
                        <a:pt x="298" y="960"/>
                      </a:lnTo>
                      <a:lnTo>
                        <a:pt x="314" y="954"/>
                      </a:lnTo>
                      <a:lnTo>
                        <a:pt x="348" y="944"/>
                      </a:lnTo>
                      <a:lnTo>
                        <a:pt x="383" y="935"/>
                      </a:lnTo>
                      <a:lnTo>
                        <a:pt x="400" y="930"/>
                      </a:lnTo>
                      <a:lnTo>
                        <a:pt x="418" y="925"/>
                      </a:lnTo>
                      <a:lnTo>
                        <a:pt x="434" y="918"/>
                      </a:lnTo>
                      <a:lnTo>
                        <a:pt x="450" y="910"/>
                      </a:lnTo>
                      <a:lnTo>
                        <a:pt x="463" y="902"/>
                      </a:lnTo>
                      <a:lnTo>
                        <a:pt x="475" y="893"/>
                      </a:lnTo>
                      <a:lnTo>
                        <a:pt x="488" y="881"/>
                      </a:lnTo>
                      <a:lnTo>
                        <a:pt x="500" y="869"/>
                      </a:lnTo>
                      <a:lnTo>
                        <a:pt x="511" y="856"/>
                      </a:lnTo>
                      <a:lnTo>
                        <a:pt x="521" y="841"/>
                      </a:lnTo>
                      <a:lnTo>
                        <a:pt x="533" y="825"/>
                      </a:lnTo>
                      <a:lnTo>
                        <a:pt x="543" y="809"/>
                      </a:lnTo>
                      <a:lnTo>
                        <a:pt x="552" y="791"/>
                      </a:lnTo>
                      <a:lnTo>
                        <a:pt x="561" y="773"/>
                      </a:lnTo>
                      <a:lnTo>
                        <a:pt x="571" y="753"/>
                      </a:lnTo>
                      <a:lnTo>
                        <a:pt x="579" y="734"/>
                      </a:lnTo>
                      <a:lnTo>
                        <a:pt x="595" y="693"/>
                      </a:lnTo>
                      <a:lnTo>
                        <a:pt x="611" y="650"/>
                      </a:lnTo>
                      <a:lnTo>
                        <a:pt x="625" y="606"/>
                      </a:lnTo>
                      <a:lnTo>
                        <a:pt x="637" y="562"/>
                      </a:lnTo>
                      <a:lnTo>
                        <a:pt x="650" y="518"/>
                      </a:lnTo>
                      <a:lnTo>
                        <a:pt x="661" y="475"/>
                      </a:lnTo>
                      <a:lnTo>
                        <a:pt x="682" y="394"/>
                      </a:lnTo>
                      <a:lnTo>
                        <a:pt x="702" y="324"/>
                      </a:lnTo>
                      <a:lnTo>
                        <a:pt x="701" y="449"/>
                      </a:lnTo>
                      <a:lnTo>
                        <a:pt x="697" y="465"/>
                      </a:lnTo>
                      <a:lnTo>
                        <a:pt x="683" y="509"/>
                      </a:lnTo>
                      <a:lnTo>
                        <a:pt x="664" y="572"/>
                      </a:lnTo>
                      <a:lnTo>
                        <a:pt x="639" y="648"/>
                      </a:lnTo>
                      <a:lnTo>
                        <a:pt x="626" y="687"/>
                      </a:lnTo>
                      <a:lnTo>
                        <a:pt x="611" y="726"/>
                      </a:lnTo>
                      <a:lnTo>
                        <a:pt x="595" y="764"/>
                      </a:lnTo>
                      <a:lnTo>
                        <a:pt x="579" y="799"/>
                      </a:lnTo>
                      <a:lnTo>
                        <a:pt x="571" y="817"/>
                      </a:lnTo>
                      <a:lnTo>
                        <a:pt x="562" y="832"/>
                      </a:lnTo>
                      <a:lnTo>
                        <a:pt x="554" y="848"/>
                      </a:lnTo>
                      <a:lnTo>
                        <a:pt x="546" y="861"/>
                      </a:lnTo>
                      <a:lnTo>
                        <a:pt x="538" y="873"/>
                      </a:lnTo>
                      <a:lnTo>
                        <a:pt x="530" y="885"/>
                      </a:lnTo>
                      <a:lnTo>
                        <a:pt x="521" y="894"/>
                      </a:lnTo>
                      <a:lnTo>
                        <a:pt x="513" y="902"/>
                      </a:lnTo>
                      <a:lnTo>
                        <a:pt x="498" y="914"/>
                      </a:lnTo>
                      <a:lnTo>
                        <a:pt x="482" y="925"/>
                      </a:lnTo>
                      <a:lnTo>
                        <a:pt x="467" y="935"/>
                      </a:lnTo>
                      <a:lnTo>
                        <a:pt x="451" y="944"/>
                      </a:lnTo>
                      <a:lnTo>
                        <a:pt x="434" y="952"/>
                      </a:lnTo>
                      <a:lnTo>
                        <a:pt x="419" y="958"/>
                      </a:lnTo>
                      <a:lnTo>
                        <a:pt x="404" y="964"/>
                      </a:lnTo>
                      <a:lnTo>
                        <a:pt x="388" y="971"/>
                      </a:lnTo>
                      <a:lnTo>
                        <a:pt x="359" y="979"/>
                      </a:lnTo>
                      <a:lnTo>
                        <a:pt x="335" y="985"/>
                      </a:lnTo>
                      <a:lnTo>
                        <a:pt x="314" y="989"/>
                      </a:lnTo>
                      <a:lnTo>
                        <a:pt x="300" y="991"/>
                      </a:lnTo>
                      <a:lnTo>
                        <a:pt x="294" y="993"/>
                      </a:lnTo>
                      <a:lnTo>
                        <a:pt x="288" y="996"/>
                      </a:lnTo>
                      <a:lnTo>
                        <a:pt x="282" y="1000"/>
                      </a:lnTo>
                      <a:lnTo>
                        <a:pt x="274" y="1007"/>
                      </a:lnTo>
                      <a:lnTo>
                        <a:pt x="261" y="1021"/>
                      </a:lnTo>
                      <a:lnTo>
                        <a:pt x="247" y="1039"/>
                      </a:lnTo>
                      <a:lnTo>
                        <a:pt x="264" y="1032"/>
                      </a:lnTo>
                      <a:lnTo>
                        <a:pt x="282" y="1027"/>
                      </a:lnTo>
                      <a:lnTo>
                        <a:pt x="301" y="1021"/>
                      </a:lnTo>
                      <a:lnTo>
                        <a:pt x="322" y="1016"/>
                      </a:lnTo>
                      <a:lnTo>
                        <a:pt x="345" y="1012"/>
                      </a:lnTo>
                      <a:lnTo>
                        <a:pt x="370" y="1009"/>
                      </a:lnTo>
                      <a:lnTo>
                        <a:pt x="395" y="1005"/>
                      </a:lnTo>
                      <a:lnTo>
                        <a:pt x="421" y="1002"/>
                      </a:lnTo>
                      <a:lnTo>
                        <a:pt x="447" y="998"/>
                      </a:lnTo>
                      <a:lnTo>
                        <a:pt x="471" y="994"/>
                      </a:lnTo>
                      <a:lnTo>
                        <a:pt x="494" y="989"/>
                      </a:lnTo>
                      <a:lnTo>
                        <a:pt x="516" y="982"/>
                      </a:lnTo>
                      <a:lnTo>
                        <a:pt x="535" y="974"/>
                      </a:lnTo>
                      <a:lnTo>
                        <a:pt x="552" y="963"/>
                      </a:lnTo>
                      <a:lnTo>
                        <a:pt x="570" y="951"/>
                      </a:lnTo>
                      <a:lnTo>
                        <a:pt x="586" y="937"/>
                      </a:lnTo>
                      <a:lnTo>
                        <a:pt x="601" y="921"/>
                      </a:lnTo>
                      <a:lnTo>
                        <a:pt x="616" y="905"/>
                      </a:lnTo>
                      <a:lnTo>
                        <a:pt x="630" y="887"/>
                      </a:lnTo>
                      <a:lnTo>
                        <a:pt x="642" y="867"/>
                      </a:lnTo>
                      <a:lnTo>
                        <a:pt x="656" y="847"/>
                      </a:lnTo>
                      <a:lnTo>
                        <a:pt x="667" y="824"/>
                      </a:lnTo>
                      <a:lnTo>
                        <a:pt x="678" y="802"/>
                      </a:lnTo>
                      <a:lnTo>
                        <a:pt x="688" y="778"/>
                      </a:lnTo>
                      <a:lnTo>
                        <a:pt x="699" y="753"/>
                      </a:lnTo>
                      <a:lnTo>
                        <a:pt x="709" y="729"/>
                      </a:lnTo>
                      <a:lnTo>
                        <a:pt x="717" y="703"/>
                      </a:lnTo>
                      <a:lnTo>
                        <a:pt x="726" y="676"/>
                      </a:lnTo>
                      <a:lnTo>
                        <a:pt x="742" y="623"/>
                      </a:lnTo>
                      <a:lnTo>
                        <a:pt x="757" y="570"/>
                      </a:lnTo>
                      <a:lnTo>
                        <a:pt x="770" y="517"/>
                      </a:lnTo>
                      <a:lnTo>
                        <a:pt x="783" y="463"/>
                      </a:lnTo>
                      <a:lnTo>
                        <a:pt x="794" y="413"/>
                      </a:lnTo>
                      <a:lnTo>
                        <a:pt x="805" y="365"/>
                      </a:lnTo>
                      <a:lnTo>
                        <a:pt x="816" y="321"/>
                      </a:lnTo>
                      <a:lnTo>
                        <a:pt x="827" y="281"/>
                      </a:lnTo>
                      <a:lnTo>
                        <a:pt x="828" y="426"/>
                      </a:lnTo>
                      <a:lnTo>
                        <a:pt x="823" y="447"/>
                      </a:lnTo>
                      <a:lnTo>
                        <a:pt x="810" y="501"/>
                      </a:lnTo>
                      <a:lnTo>
                        <a:pt x="801" y="539"/>
                      </a:lnTo>
                      <a:lnTo>
                        <a:pt x="790" y="580"/>
                      </a:lnTo>
                      <a:lnTo>
                        <a:pt x="778" y="625"/>
                      </a:lnTo>
                      <a:lnTo>
                        <a:pt x="763" y="673"/>
                      </a:lnTo>
                      <a:lnTo>
                        <a:pt x="748" y="722"/>
                      </a:lnTo>
                      <a:lnTo>
                        <a:pt x="732" y="770"/>
                      </a:lnTo>
                      <a:lnTo>
                        <a:pt x="722" y="793"/>
                      </a:lnTo>
                      <a:lnTo>
                        <a:pt x="713" y="816"/>
                      </a:lnTo>
                      <a:lnTo>
                        <a:pt x="704" y="838"/>
                      </a:lnTo>
                      <a:lnTo>
                        <a:pt x="695" y="859"/>
                      </a:lnTo>
                      <a:lnTo>
                        <a:pt x="684" y="879"/>
                      </a:lnTo>
                      <a:lnTo>
                        <a:pt x="674" y="899"/>
                      </a:lnTo>
                      <a:lnTo>
                        <a:pt x="664" y="916"/>
                      </a:lnTo>
                      <a:lnTo>
                        <a:pt x="654" y="933"/>
                      </a:lnTo>
                      <a:lnTo>
                        <a:pt x="642" y="948"/>
                      </a:lnTo>
                      <a:lnTo>
                        <a:pt x="632" y="960"/>
                      </a:lnTo>
                      <a:lnTo>
                        <a:pt x="621" y="972"/>
                      </a:lnTo>
                      <a:lnTo>
                        <a:pt x="610" y="980"/>
                      </a:lnTo>
                      <a:lnTo>
                        <a:pt x="588" y="993"/>
                      </a:lnTo>
                      <a:lnTo>
                        <a:pt x="567" y="1004"/>
                      </a:lnTo>
                      <a:lnTo>
                        <a:pt x="545" y="1015"/>
                      </a:lnTo>
                      <a:lnTo>
                        <a:pt x="521" y="1024"/>
                      </a:lnTo>
                      <a:lnTo>
                        <a:pt x="499" y="1031"/>
                      </a:lnTo>
                      <a:lnTo>
                        <a:pt x="476" y="1037"/>
                      </a:lnTo>
                      <a:lnTo>
                        <a:pt x="454" y="1043"/>
                      </a:lnTo>
                      <a:lnTo>
                        <a:pt x="432" y="1048"/>
                      </a:lnTo>
                      <a:lnTo>
                        <a:pt x="391" y="1055"/>
                      </a:lnTo>
                      <a:lnTo>
                        <a:pt x="355" y="1059"/>
                      </a:lnTo>
                      <a:lnTo>
                        <a:pt x="326" y="1061"/>
                      </a:lnTo>
                      <a:lnTo>
                        <a:pt x="305" y="1062"/>
                      </a:lnTo>
                      <a:lnTo>
                        <a:pt x="299" y="1062"/>
                      </a:lnTo>
                      <a:lnTo>
                        <a:pt x="292" y="1064"/>
                      </a:lnTo>
                      <a:lnTo>
                        <a:pt x="285" y="1067"/>
                      </a:lnTo>
                      <a:lnTo>
                        <a:pt x="277" y="1071"/>
                      </a:lnTo>
                      <a:lnTo>
                        <a:pt x="270" y="1075"/>
                      </a:lnTo>
                      <a:lnTo>
                        <a:pt x="263" y="1081"/>
                      </a:lnTo>
                      <a:lnTo>
                        <a:pt x="256" y="1087"/>
                      </a:lnTo>
                      <a:lnTo>
                        <a:pt x="249" y="1095"/>
                      </a:lnTo>
                      <a:lnTo>
                        <a:pt x="233" y="1110"/>
                      </a:lnTo>
                      <a:lnTo>
                        <a:pt x="220" y="1127"/>
                      </a:lnTo>
                      <a:lnTo>
                        <a:pt x="206" y="1146"/>
                      </a:lnTo>
                      <a:lnTo>
                        <a:pt x="192" y="1164"/>
                      </a:lnTo>
                      <a:lnTo>
                        <a:pt x="169" y="1202"/>
                      </a:lnTo>
                      <a:lnTo>
                        <a:pt x="150" y="1234"/>
                      </a:lnTo>
                      <a:lnTo>
                        <a:pt x="137" y="1257"/>
                      </a:lnTo>
                      <a:lnTo>
                        <a:pt x="132" y="1264"/>
                      </a:lnTo>
                      <a:lnTo>
                        <a:pt x="134" y="1254"/>
                      </a:lnTo>
                      <a:lnTo>
                        <a:pt x="138" y="1226"/>
                      </a:lnTo>
                      <a:lnTo>
                        <a:pt x="145" y="1185"/>
                      </a:lnTo>
                      <a:lnTo>
                        <a:pt x="152" y="1137"/>
                      </a:lnTo>
                      <a:lnTo>
                        <a:pt x="154" y="1112"/>
                      </a:lnTo>
                      <a:lnTo>
                        <a:pt x="158" y="1086"/>
                      </a:lnTo>
                      <a:lnTo>
                        <a:pt x="159" y="1062"/>
                      </a:lnTo>
                      <a:lnTo>
                        <a:pt x="160" y="1039"/>
                      </a:lnTo>
                      <a:lnTo>
                        <a:pt x="159" y="1018"/>
                      </a:lnTo>
                      <a:lnTo>
                        <a:pt x="157" y="999"/>
                      </a:lnTo>
                      <a:lnTo>
                        <a:pt x="154" y="991"/>
                      </a:lnTo>
                      <a:lnTo>
                        <a:pt x="152" y="984"/>
                      </a:lnTo>
                      <a:lnTo>
                        <a:pt x="150" y="978"/>
                      </a:lnTo>
                      <a:lnTo>
                        <a:pt x="147" y="972"/>
                      </a:lnTo>
                      <a:lnTo>
                        <a:pt x="134" y="953"/>
                      </a:lnTo>
                      <a:lnTo>
                        <a:pt x="117" y="927"/>
                      </a:lnTo>
                      <a:lnTo>
                        <a:pt x="96" y="892"/>
                      </a:lnTo>
                      <a:lnTo>
                        <a:pt x="73" y="852"/>
                      </a:lnTo>
                      <a:lnTo>
                        <a:pt x="62" y="830"/>
                      </a:lnTo>
                      <a:lnTo>
                        <a:pt x="52" y="807"/>
                      </a:lnTo>
                      <a:lnTo>
                        <a:pt x="41" y="782"/>
                      </a:lnTo>
                      <a:lnTo>
                        <a:pt x="31" y="757"/>
                      </a:lnTo>
                      <a:lnTo>
                        <a:pt x="22" y="732"/>
                      </a:lnTo>
                      <a:lnTo>
                        <a:pt x="14" y="705"/>
                      </a:lnTo>
                      <a:lnTo>
                        <a:pt x="7" y="679"/>
                      </a:lnTo>
                      <a:lnTo>
                        <a:pt x="2" y="652"/>
                      </a:lnTo>
                      <a:lnTo>
                        <a:pt x="1" y="635"/>
                      </a:lnTo>
                      <a:lnTo>
                        <a:pt x="0" y="619"/>
                      </a:lnTo>
                      <a:lnTo>
                        <a:pt x="1" y="601"/>
                      </a:lnTo>
                      <a:lnTo>
                        <a:pt x="4" y="581"/>
                      </a:lnTo>
                      <a:lnTo>
                        <a:pt x="7" y="562"/>
                      </a:lnTo>
                      <a:lnTo>
                        <a:pt x="12" y="540"/>
                      </a:lnTo>
                      <a:lnTo>
                        <a:pt x="17" y="519"/>
                      </a:lnTo>
                      <a:lnTo>
                        <a:pt x="24" y="497"/>
                      </a:lnTo>
                      <a:lnTo>
                        <a:pt x="31" y="475"/>
                      </a:lnTo>
                      <a:lnTo>
                        <a:pt x="40" y="451"/>
                      </a:lnTo>
                      <a:lnTo>
                        <a:pt x="48" y="428"/>
                      </a:lnTo>
                      <a:lnTo>
                        <a:pt x="57" y="405"/>
                      </a:lnTo>
                      <a:lnTo>
                        <a:pt x="78" y="359"/>
                      </a:lnTo>
                      <a:lnTo>
                        <a:pt x="98" y="313"/>
                      </a:lnTo>
                      <a:lnTo>
                        <a:pt x="120" y="270"/>
                      </a:lnTo>
                      <a:lnTo>
                        <a:pt x="140" y="229"/>
                      </a:lnTo>
                      <a:lnTo>
                        <a:pt x="160" y="192"/>
                      </a:lnTo>
                      <a:lnTo>
                        <a:pt x="177" y="159"/>
                      </a:lnTo>
                      <a:lnTo>
                        <a:pt x="204" y="112"/>
                      </a:lnTo>
                      <a:lnTo>
                        <a:pt x="214" y="94"/>
                      </a:lnTo>
                      <a:lnTo>
                        <a:pt x="308" y="0"/>
                      </a:lnTo>
                      <a:lnTo>
                        <a:pt x="290" y="36"/>
                      </a:lnTo>
                      <a:lnTo>
                        <a:pt x="268" y="75"/>
                      </a:lnTo>
                      <a:lnTo>
                        <a:pt x="245" y="116"/>
                      </a:lnTo>
                      <a:lnTo>
                        <a:pt x="220" y="160"/>
                      </a:lnTo>
                      <a:lnTo>
                        <a:pt x="194" y="205"/>
                      </a:lnTo>
                      <a:lnTo>
                        <a:pt x="169" y="252"/>
                      </a:lnTo>
                      <a:lnTo>
                        <a:pt x="143" y="299"/>
                      </a:lnTo>
                      <a:lnTo>
                        <a:pt x="120" y="348"/>
                      </a:lnTo>
                      <a:lnTo>
                        <a:pt x="109" y="373"/>
                      </a:lnTo>
                      <a:lnTo>
                        <a:pt x="98" y="399"/>
                      </a:lnTo>
                      <a:lnTo>
                        <a:pt x="89" y="423"/>
                      </a:lnTo>
                      <a:lnTo>
                        <a:pt x="80" y="448"/>
                      </a:lnTo>
                      <a:lnTo>
                        <a:pt x="71" y="474"/>
                      </a:lnTo>
                      <a:lnTo>
                        <a:pt x="64" y="498"/>
                      </a:lnTo>
                      <a:lnTo>
                        <a:pt x="58" y="523"/>
                      </a:lnTo>
                      <a:lnTo>
                        <a:pt x="53" y="547"/>
                      </a:lnTo>
                      <a:lnTo>
                        <a:pt x="49" y="572"/>
                      </a:lnTo>
                      <a:lnTo>
                        <a:pt x="46" y="597"/>
                      </a:lnTo>
                      <a:lnTo>
                        <a:pt x="45" y="621"/>
                      </a:lnTo>
                      <a:lnTo>
                        <a:pt x="45" y="645"/>
                      </a:lnTo>
                      <a:lnTo>
                        <a:pt x="47" y="668"/>
                      </a:lnTo>
                      <a:lnTo>
                        <a:pt x="50" y="691"/>
                      </a:lnTo>
                      <a:lnTo>
                        <a:pt x="55" y="713"/>
                      </a:lnTo>
                      <a:lnTo>
                        <a:pt x="62" y="736"/>
                      </a:lnTo>
                      <a:lnTo>
                        <a:pt x="71" y="761"/>
                      </a:lnTo>
                      <a:lnTo>
                        <a:pt x="84" y="785"/>
                      </a:lnTo>
                      <a:lnTo>
                        <a:pt x="97" y="810"/>
                      </a:lnTo>
                      <a:lnTo>
                        <a:pt x="111" y="834"/>
                      </a:lnTo>
                      <a:lnTo>
                        <a:pt x="126" y="859"/>
                      </a:lnTo>
                      <a:lnTo>
                        <a:pt x="140" y="884"/>
                      </a:lnTo>
                      <a:lnTo>
                        <a:pt x="154" y="908"/>
                      </a:lnTo>
                      <a:lnTo>
                        <a:pt x="167" y="933"/>
                      </a:lnTo>
                      <a:lnTo>
                        <a:pt x="176" y="952"/>
                      </a:lnTo>
                      <a:lnTo>
                        <a:pt x="185" y="972"/>
                      </a:lnTo>
                      <a:lnTo>
                        <a:pt x="192" y="991"/>
                      </a:lnTo>
                      <a:lnTo>
                        <a:pt x="200" y="1010"/>
                      </a:lnTo>
                      <a:lnTo>
                        <a:pt x="202" y="984"/>
                      </a:lnTo>
                      <a:lnTo>
                        <a:pt x="203" y="962"/>
                      </a:lnTo>
                      <a:lnTo>
                        <a:pt x="203" y="953"/>
                      </a:lnTo>
                      <a:lnTo>
                        <a:pt x="202" y="945"/>
                      </a:lnTo>
                      <a:lnTo>
                        <a:pt x="200" y="938"/>
                      </a:lnTo>
                      <a:lnTo>
                        <a:pt x="198" y="933"/>
                      </a:lnTo>
                      <a:lnTo>
                        <a:pt x="189" y="918"/>
                      </a:lnTo>
                      <a:lnTo>
                        <a:pt x="179" y="898"/>
                      </a:lnTo>
                      <a:lnTo>
                        <a:pt x="167" y="872"/>
                      </a:lnTo>
                      <a:lnTo>
                        <a:pt x="153" y="843"/>
                      </a:lnTo>
                      <a:lnTo>
                        <a:pt x="147" y="825"/>
                      </a:lnTo>
                      <a:lnTo>
                        <a:pt x="141" y="808"/>
                      </a:lnTo>
                      <a:lnTo>
                        <a:pt x="135" y="789"/>
                      </a:lnTo>
                      <a:lnTo>
                        <a:pt x="130" y="770"/>
                      </a:lnTo>
                      <a:lnTo>
                        <a:pt x="126" y="750"/>
                      </a:lnTo>
                      <a:lnTo>
                        <a:pt x="122" y="730"/>
                      </a:lnTo>
                      <a:lnTo>
                        <a:pt x="119" y="708"/>
                      </a:lnTo>
                      <a:lnTo>
                        <a:pt x="117" y="687"/>
                      </a:lnTo>
                      <a:lnTo>
                        <a:pt x="117" y="674"/>
                      </a:lnTo>
                      <a:lnTo>
                        <a:pt x="117" y="661"/>
                      </a:lnTo>
                      <a:lnTo>
                        <a:pt x="119" y="647"/>
                      </a:lnTo>
                      <a:lnTo>
                        <a:pt x="122" y="631"/>
                      </a:lnTo>
                      <a:lnTo>
                        <a:pt x="125" y="615"/>
                      </a:lnTo>
                      <a:lnTo>
                        <a:pt x="129" y="598"/>
                      </a:lnTo>
                      <a:lnTo>
                        <a:pt x="134" y="580"/>
                      </a:lnTo>
                      <a:lnTo>
                        <a:pt x="140" y="562"/>
                      </a:lnTo>
                      <a:lnTo>
                        <a:pt x="153" y="524"/>
                      </a:lnTo>
                      <a:lnTo>
                        <a:pt x="169" y="485"/>
                      </a:lnTo>
                      <a:lnTo>
                        <a:pt x="184" y="447"/>
                      </a:lnTo>
                      <a:lnTo>
                        <a:pt x="202" y="408"/>
                      </a:lnTo>
                      <a:lnTo>
                        <a:pt x="234" y="337"/>
                      </a:lnTo>
                      <a:lnTo>
                        <a:pt x="264" y="279"/>
                      </a:lnTo>
                      <a:lnTo>
                        <a:pt x="286" y="239"/>
                      </a:lnTo>
                      <a:lnTo>
                        <a:pt x="293" y="224"/>
                      </a:lnTo>
                      <a:lnTo>
                        <a:pt x="364" y="140"/>
                      </a:lnTo>
                      <a:lnTo>
                        <a:pt x="332" y="204"/>
                      </a:lnTo>
                      <a:lnTo>
                        <a:pt x="294" y="276"/>
                      </a:lnTo>
                      <a:lnTo>
                        <a:pt x="273" y="314"/>
                      </a:lnTo>
                      <a:lnTo>
                        <a:pt x="253" y="354"/>
                      </a:lnTo>
                      <a:lnTo>
                        <a:pt x="233" y="395"/>
                      </a:lnTo>
                      <a:lnTo>
                        <a:pt x="214" y="436"/>
                      </a:lnTo>
                      <a:lnTo>
                        <a:pt x="196" y="477"/>
                      </a:lnTo>
                      <a:lnTo>
                        <a:pt x="181" y="519"/>
                      </a:lnTo>
                      <a:lnTo>
                        <a:pt x="174" y="539"/>
                      </a:lnTo>
                      <a:lnTo>
                        <a:pt x="168" y="560"/>
                      </a:lnTo>
                      <a:lnTo>
                        <a:pt x="162" y="580"/>
                      </a:lnTo>
                      <a:lnTo>
                        <a:pt x="157" y="600"/>
                      </a:lnTo>
                      <a:lnTo>
                        <a:pt x="152" y="620"/>
                      </a:lnTo>
                      <a:lnTo>
                        <a:pt x="149" y="640"/>
                      </a:lnTo>
                      <a:lnTo>
                        <a:pt x="147" y="659"/>
                      </a:lnTo>
                      <a:lnTo>
                        <a:pt x="146" y="679"/>
                      </a:lnTo>
                      <a:lnTo>
                        <a:pt x="146" y="697"/>
                      </a:lnTo>
                      <a:lnTo>
                        <a:pt x="147" y="715"/>
                      </a:lnTo>
                      <a:lnTo>
                        <a:pt x="149" y="733"/>
                      </a:lnTo>
                      <a:lnTo>
                        <a:pt x="152" y="750"/>
                      </a:lnTo>
                      <a:lnTo>
                        <a:pt x="158" y="769"/>
                      </a:lnTo>
                      <a:lnTo>
                        <a:pt x="165" y="787"/>
                      </a:lnTo>
                      <a:lnTo>
                        <a:pt x="172" y="807"/>
                      </a:lnTo>
                      <a:lnTo>
                        <a:pt x="180" y="825"/>
                      </a:lnTo>
                      <a:lnTo>
                        <a:pt x="198" y="862"/>
                      </a:lnTo>
                      <a:lnTo>
                        <a:pt x="213" y="899"/>
                      </a:lnTo>
                      <a:lnTo>
                        <a:pt x="220" y="918"/>
                      </a:lnTo>
                      <a:lnTo>
                        <a:pt x="225" y="937"/>
                      </a:lnTo>
                      <a:lnTo>
                        <a:pt x="230" y="955"/>
                      </a:lnTo>
                      <a:lnTo>
                        <a:pt x="234" y="972"/>
                      </a:lnTo>
                      <a:lnTo>
                        <a:pt x="239" y="947"/>
                      </a:lnTo>
                      <a:lnTo>
                        <a:pt x="243" y="923"/>
                      </a:lnTo>
                      <a:lnTo>
                        <a:pt x="244" y="913"/>
                      </a:lnTo>
                      <a:lnTo>
                        <a:pt x="244" y="905"/>
                      </a:lnTo>
                      <a:lnTo>
                        <a:pt x="244" y="898"/>
                      </a:lnTo>
                      <a:lnTo>
                        <a:pt x="243" y="893"/>
                      </a:lnTo>
                      <a:lnTo>
                        <a:pt x="240" y="884"/>
                      </a:lnTo>
                      <a:lnTo>
                        <a:pt x="236" y="870"/>
                      </a:lnTo>
                      <a:lnTo>
                        <a:pt x="232" y="854"/>
                      </a:lnTo>
                      <a:lnTo>
                        <a:pt x="228" y="833"/>
                      </a:lnTo>
                      <a:lnTo>
                        <a:pt x="225" y="810"/>
                      </a:lnTo>
                      <a:lnTo>
                        <a:pt x="222" y="784"/>
                      </a:lnTo>
                      <a:lnTo>
                        <a:pt x="222" y="756"/>
                      </a:lnTo>
                      <a:lnTo>
                        <a:pt x="223" y="728"/>
                      </a:lnTo>
                      <a:lnTo>
                        <a:pt x="225" y="709"/>
                      </a:lnTo>
                      <a:lnTo>
                        <a:pt x="230" y="687"/>
                      </a:lnTo>
                      <a:lnTo>
                        <a:pt x="236" y="662"/>
                      </a:lnTo>
                      <a:lnTo>
                        <a:pt x="245" y="635"/>
                      </a:lnTo>
                      <a:lnTo>
                        <a:pt x="265" y="578"/>
                      </a:lnTo>
                      <a:lnTo>
                        <a:pt x="288" y="519"/>
                      </a:lnTo>
                      <a:lnTo>
                        <a:pt x="309" y="464"/>
                      </a:lnTo>
                      <a:lnTo>
                        <a:pt x="329" y="418"/>
                      </a:lnTo>
                      <a:lnTo>
                        <a:pt x="342" y="387"/>
                      </a:lnTo>
                      <a:lnTo>
                        <a:pt x="347" y="376"/>
                      </a:lnTo>
                      <a:lnTo>
                        <a:pt x="407" y="310"/>
                      </a:lnTo>
                      <a:lnTo>
                        <a:pt x="384" y="358"/>
                      </a:lnTo>
                      <a:lnTo>
                        <a:pt x="358" y="413"/>
                      </a:lnTo>
                      <a:lnTo>
                        <a:pt x="330" y="472"/>
                      </a:lnTo>
                      <a:lnTo>
                        <a:pt x="303" y="535"/>
                      </a:lnTo>
                      <a:lnTo>
                        <a:pt x="290" y="566"/>
                      </a:lnTo>
                      <a:lnTo>
                        <a:pt x="277" y="598"/>
                      </a:lnTo>
                      <a:lnTo>
                        <a:pt x="267" y="628"/>
                      </a:lnTo>
                      <a:lnTo>
                        <a:pt x="258" y="658"/>
                      </a:lnTo>
                      <a:lnTo>
                        <a:pt x="251" y="687"/>
                      </a:lnTo>
                      <a:lnTo>
                        <a:pt x="246" y="714"/>
                      </a:lnTo>
                      <a:lnTo>
                        <a:pt x="244" y="727"/>
                      </a:lnTo>
                      <a:lnTo>
                        <a:pt x="243" y="740"/>
                      </a:lnTo>
                      <a:lnTo>
                        <a:pt x="243" y="752"/>
                      </a:lnTo>
                      <a:lnTo>
                        <a:pt x="243" y="764"/>
                      </a:lnTo>
                      <a:lnTo>
                        <a:pt x="244" y="776"/>
                      </a:lnTo>
                      <a:lnTo>
                        <a:pt x="246" y="788"/>
                      </a:lnTo>
                      <a:lnTo>
                        <a:pt x="249" y="800"/>
                      </a:lnTo>
                      <a:lnTo>
                        <a:pt x="251" y="813"/>
                      </a:lnTo>
                      <a:lnTo>
                        <a:pt x="257" y="837"/>
                      </a:lnTo>
                      <a:lnTo>
                        <a:pt x="262" y="861"/>
                      </a:lnTo>
                      <a:lnTo>
                        <a:pt x="264" y="876"/>
                      </a:lnTo>
                      <a:lnTo>
                        <a:pt x="265" y="891"/>
                      </a:lnTo>
                      <a:lnTo>
                        <a:pt x="265" y="888"/>
                      </a:lnTo>
                      <a:lnTo>
                        <a:pt x="473" y="360"/>
                      </a:lnTo>
                      <a:lnTo>
                        <a:pt x="503" y="316"/>
                      </a:lnTo>
                      <a:lnTo>
                        <a:pt x="495" y="366"/>
                      </a:lnTo>
                      <a:close/>
                    </a:path>
                  </a:pathLst>
                </a:custGeom>
                <a:solidFill>
                  <a:srgbClr val="902A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" name="Freeform 258"/>
                <p:cNvSpPr>
                  <a:spLocks/>
                </p:cNvSpPr>
                <p:nvPr/>
              </p:nvSpPr>
              <p:spPr bwMode="auto">
                <a:xfrm>
                  <a:off x="181" y="289"/>
                  <a:ext cx="137" cy="242"/>
                </a:xfrm>
                <a:custGeom>
                  <a:avLst/>
                  <a:gdLst>
                    <a:gd name="T0" fmla="*/ 0 w 3434"/>
                    <a:gd name="T1" fmla="*/ 0 h 6041"/>
                    <a:gd name="T2" fmla="*/ 0 w 3434"/>
                    <a:gd name="T3" fmla="*/ 0 h 6041"/>
                    <a:gd name="T4" fmla="*/ 0 w 3434"/>
                    <a:gd name="T5" fmla="*/ 0 h 6041"/>
                    <a:gd name="T6" fmla="*/ 0 w 3434"/>
                    <a:gd name="T7" fmla="*/ 0 h 6041"/>
                    <a:gd name="T8" fmla="*/ 0 w 3434"/>
                    <a:gd name="T9" fmla="*/ 0 h 6041"/>
                    <a:gd name="T10" fmla="*/ 0 w 3434"/>
                    <a:gd name="T11" fmla="*/ 0 h 6041"/>
                    <a:gd name="T12" fmla="*/ 0 w 3434"/>
                    <a:gd name="T13" fmla="*/ 0 h 6041"/>
                    <a:gd name="T14" fmla="*/ 0 w 3434"/>
                    <a:gd name="T15" fmla="*/ 0 h 6041"/>
                    <a:gd name="T16" fmla="*/ 0 w 3434"/>
                    <a:gd name="T17" fmla="*/ 0 h 6041"/>
                    <a:gd name="T18" fmla="*/ 0 w 3434"/>
                    <a:gd name="T19" fmla="*/ 0 h 6041"/>
                    <a:gd name="T20" fmla="*/ 0 w 3434"/>
                    <a:gd name="T21" fmla="*/ 0 h 6041"/>
                    <a:gd name="T22" fmla="*/ 0 w 3434"/>
                    <a:gd name="T23" fmla="*/ 0 h 6041"/>
                    <a:gd name="T24" fmla="*/ 0 w 3434"/>
                    <a:gd name="T25" fmla="*/ 0 h 6041"/>
                    <a:gd name="T26" fmla="*/ 0 w 3434"/>
                    <a:gd name="T27" fmla="*/ 0 h 6041"/>
                    <a:gd name="T28" fmla="*/ 0 w 3434"/>
                    <a:gd name="T29" fmla="*/ 0 h 6041"/>
                    <a:gd name="T30" fmla="*/ 0 w 3434"/>
                    <a:gd name="T31" fmla="*/ 0 h 6041"/>
                    <a:gd name="T32" fmla="*/ 0 w 3434"/>
                    <a:gd name="T33" fmla="*/ 0 h 6041"/>
                    <a:gd name="T34" fmla="*/ 0 w 3434"/>
                    <a:gd name="T35" fmla="*/ 0 h 6041"/>
                    <a:gd name="T36" fmla="*/ 0 w 3434"/>
                    <a:gd name="T37" fmla="*/ 0 h 6041"/>
                    <a:gd name="T38" fmla="*/ 0 w 3434"/>
                    <a:gd name="T39" fmla="*/ 0 h 6041"/>
                    <a:gd name="T40" fmla="*/ 0 w 3434"/>
                    <a:gd name="T41" fmla="*/ 0 h 6041"/>
                    <a:gd name="T42" fmla="*/ 0 w 3434"/>
                    <a:gd name="T43" fmla="*/ 0 h 6041"/>
                    <a:gd name="T44" fmla="*/ 0 w 3434"/>
                    <a:gd name="T45" fmla="*/ 0 h 6041"/>
                    <a:gd name="T46" fmla="*/ 0 w 3434"/>
                    <a:gd name="T47" fmla="*/ 0 h 6041"/>
                    <a:gd name="T48" fmla="*/ 0 w 3434"/>
                    <a:gd name="T49" fmla="*/ 0 h 6041"/>
                    <a:gd name="T50" fmla="*/ 0 w 3434"/>
                    <a:gd name="T51" fmla="*/ 0 h 6041"/>
                    <a:gd name="T52" fmla="*/ 0 w 3434"/>
                    <a:gd name="T53" fmla="*/ 0 h 6041"/>
                    <a:gd name="T54" fmla="*/ 0 w 3434"/>
                    <a:gd name="T55" fmla="*/ 0 h 6041"/>
                    <a:gd name="T56" fmla="*/ 0 w 3434"/>
                    <a:gd name="T57" fmla="*/ 0 h 6041"/>
                    <a:gd name="T58" fmla="*/ 0 w 3434"/>
                    <a:gd name="T59" fmla="*/ 0 h 6041"/>
                    <a:gd name="T60" fmla="*/ 0 w 3434"/>
                    <a:gd name="T61" fmla="*/ 0 h 6041"/>
                    <a:gd name="T62" fmla="*/ 0 w 3434"/>
                    <a:gd name="T63" fmla="*/ 0 h 6041"/>
                    <a:gd name="T64" fmla="*/ 0 w 3434"/>
                    <a:gd name="T65" fmla="*/ 0 h 6041"/>
                    <a:gd name="T66" fmla="*/ 0 w 3434"/>
                    <a:gd name="T67" fmla="*/ 0 h 6041"/>
                    <a:gd name="T68" fmla="*/ 0 w 3434"/>
                    <a:gd name="T69" fmla="*/ 0 h 6041"/>
                    <a:gd name="T70" fmla="*/ 0 w 3434"/>
                    <a:gd name="T71" fmla="*/ 0 h 6041"/>
                    <a:gd name="T72" fmla="*/ 0 w 3434"/>
                    <a:gd name="T73" fmla="*/ 0 h 6041"/>
                    <a:gd name="T74" fmla="*/ 0 w 3434"/>
                    <a:gd name="T75" fmla="*/ 0 h 6041"/>
                    <a:gd name="T76" fmla="*/ 0 w 3434"/>
                    <a:gd name="T77" fmla="*/ 0 h 6041"/>
                    <a:gd name="T78" fmla="*/ 0 w 3434"/>
                    <a:gd name="T79" fmla="*/ 0 h 6041"/>
                    <a:gd name="T80" fmla="*/ 0 w 3434"/>
                    <a:gd name="T81" fmla="*/ 0 h 6041"/>
                    <a:gd name="T82" fmla="*/ 0 w 3434"/>
                    <a:gd name="T83" fmla="*/ 0 h 6041"/>
                    <a:gd name="T84" fmla="*/ 0 w 3434"/>
                    <a:gd name="T85" fmla="*/ 0 h 6041"/>
                    <a:gd name="T86" fmla="*/ 0 w 3434"/>
                    <a:gd name="T87" fmla="*/ 0 h 6041"/>
                    <a:gd name="T88" fmla="*/ 0 w 3434"/>
                    <a:gd name="T89" fmla="*/ 0 h 6041"/>
                    <a:gd name="T90" fmla="*/ 0 w 3434"/>
                    <a:gd name="T91" fmla="*/ 0 h 6041"/>
                    <a:gd name="T92" fmla="*/ 0 w 3434"/>
                    <a:gd name="T93" fmla="*/ 0 h 6041"/>
                    <a:gd name="T94" fmla="*/ 0 w 3434"/>
                    <a:gd name="T95" fmla="*/ 0 h 6041"/>
                    <a:gd name="T96" fmla="*/ 0 w 3434"/>
                    <a:gd name="T97" fmla="*/ 0 h 6041"/>
                    <a:gd name="T98" fmla="*/ 0 w 3434"/>
                    <a:gd name="T99" fmla="*/ 0 h 6041"/>
                    <a:gd name="T100" fmla="*/ 0 w 3434"/>
                    <a:gd name="T101" fmla="*/ 0 h 6041"/>
                    <a:gd name="T102" fmla="*/ 0 w 3434"/>
                    <a:gd name="T103" fmla="*/ 0 h 6041"/>
                    <a:gd name="T104" fmla="*/ 0 w 3434"/>
                    <a:gd name="T105" fmla="*/ 0 h 6041"/>
                    <a:gd name="T106" fmla="*/ 0 w 3434"/>
                    <a:gd name="T107" fmla="*/ 0 h 6041"/>
                    <a:gd name="T108" fmla="*/ 0 w 3434"/>
                    <a:gd name="T109" fmla="*/ 0 h 6041"/>
                    <a:gd name="T110" fmla="*/ 0 w 3434"/>
                    <a:gd name="T111" fmla="*/ 0 h 6041"/>
                    <a:gd name="T112" fmla="*/ 0 w 3434"/>
                    <a:gd name="T113" fmla="*/ 0 h 6041"/>
                    <a:gd name="T114" fmla="*/ 0 w 3434"/>
                    <a:gd name="T115" fmla="*/ 0 h 6041"/>
                    <a:gd name="T116" fmla="*/ 0 w 3434"/>
                    <a:gd name="T117" fmla="*/ 0 h 6041"/>
                    <a:gd name="T118" fmla="*/ 0 w 3434"/>
                    <a:gd name="T119" fmla="*/ 0 h 6041"/>
                    <a:gd name="T120" fmla="*/ 0 w 3434"/>
                    <a:gd name="T121" fmla="*/ 0 h 604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34"/>
                    <a:gd name="T184" fmla="*/ 0 h 6041"/>
                    <a:gd name="T185" fmla="*/ 3434 w 3434"/>
                    <a:gd name="T186" fmla="*/ 6041 h 604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34" h="6041">
                      <a:moveTo>
                        <a:pt x="813" y="1804"/>
                      </a:moveTo>
                      <a:lnTo>
                        <a:pt x="824" y="1834"/>
                      </a:lnTo>
                      <a:lnTo>
                        <a:pt x="837" y="1872"/>
                      </a:lnTo>
                      <a:lnTo>
                        <a:pt x="843" y="1894"/>
                      </a:lnTo>
                      <a:lnTo>
                        <a:pt x="850" y="1917"/>
                      </a:lnTo>
                      <a:lnTo>
                        <a:pt x="856" y="1941"/>
                      </a:lnTo>
                      <a:lnTo>
                        <a:pt x="861" y="1966"/>
                      </a:lnTo>
                      <a:lnTo>
                        <a:pt x="866" y="1991"/>
                      </a:lnTo>
                      <a:lnTo>
                        <a:pt x="869" y="2016"/>
                      </a:lnTo>
                      <a:lnTo>
                        <a:pt x="871" y="2042"/>
                      </a:lnTo>
                      <a:lnTo>
                        <a:pt x="872" y="2066"/>
                      </a:lnTo>
                      <a:lnTo>
                        <a:pt x="871" y="2091"/>
                      </a:lnTo>
                      <a:lnTo>
                        <a:pt x="869" y="2114"/>
                      </a:lnTo>
                      <a:lnTo>
                        <a:pt x="867" y="2126"/>
                      </a:lnTo>
                      <a:lnTo>
                        <a:pt x="864" y="2137"/>
                      </a:lnTo>
                      <a:lnTo>
                        <a:pt x="861" y="2147"/>
                      </a:lnTo>
                      <a:lnTo>
                        <a:pt x="857" y="2157"/>
                      </a:lnTo>
                      <a:lnTo>
                        <a:pt x="872" y="2192"/>
                      </a:lnTo>
                      <a:lnTo>
                        <a:pt x="888" y="2230"/>
                      </a:lnTo>
                      <a:lnTo>
                        <a:pt x="896" y="2250"/>
                      </a:lnTo>
                      <a:lnTo>
                        <a:pt x="902" y="2270"/>
                      </a:lnTo>
                      <a:lnTo>
                        <a:pt x="909" y="2291"/>
                      </a:lnTo>
                      <a:lnTo>
                        <a:pt x="915" y="2312"/>
                      </a:lnTo>
                      <a:lnTo>
                        <a:pt x="920" y="2334"/>
                      </a:lnTo>
                      <a:lnTo>
                        <a:pt x="924" y="2354"/>
                      </a:lnTo>
                      <a:lnTo>
                        <a:pt x="928" y="2376"/>
                      </a:lnTo>
                      <a:lnTo>
                        <a:pt x="931" y="2396"/>
                      </a:lnTo>
                      <a:lnTo>
                        <a:pt x="932" y="2417"/>
                      </a:lnTo>
                      <a:lnTo>
                        <a:pt x="932" y="2437"/>
                      </a:lnTo>
                      <a:lnTo>
                        <a:pt x="930" y="2457"/>
                      </a:lnTo>
                      <a:lnTo>
                        <a:pt x="928" y="2475"/>
                      </a:lnTo>
                      <a:lnTo>
                        <a:pt x="925" y="2483"/>
                      </a:lnTo>
                      <a:lnTo>
                        <a:pt x="923" y="2492"/>
                      </a:lnTo>
                      <a:lnTo>
                        <a:pt x="921" y="2499"/>
                      </a:lnTo>
                      <a:lnTo>
                        <a:pt x="920" y="2507"/>
                      </a:lnTo>
                      <a:lnTo>
                        <a:pt x="939" y="2537"/>
                      </a:lnTo>
                      <a:lnTo>
                        <a:pt x="961" y="2575"/>
                      </a:lnTo>
                      <a:lnTo>
                        <a:pt x="974" y="2596"/>
                      </a:lnTo>
                      <a:lnTo>
                        <a:pt x="986" y="2619"/>
                      </a:lnTo>
                      <a:lnTo>
                        <a:pt x="997" y="2643"/>
                      </a:lnTo>
                      <a:lnTo>
                        <a:pt x="1010" y="2668"/>
                      </a:lnTo>
                      <a:lnTo>
                        <a:pt x="1021" y="2695"/>
                      </a:lnTo>
                      <a:lnTo>
                        <a:pt x="1031" y="2721"/>
                      </a:lnTo>
                      <a:lnTo>
                        <a:pt x="1039" y="2748"/>
                      </a:lnTo>
                      <a:lnTo>
                        <a:pt x="1046" y="2774"/>
                      </a:lnTo>
                      <a:lnTo>
                        <a:pt x="1053" y="2800"/>
                      </a:lnTo>
                      <a:lnTo>
                        <a:pt x="1056" y="2827"/>
                      </a:lnTo>
                      <a:lnTo>
                        <a:pt x="1057" y="2839"/>
                      </a:lnTo>
                      <a:lnTo>
                        <a:pt x="1058" y="2851"/>
                      </a:lnTo>
                      <a:lnTo>
                        <a:pt x="1057" y="2864"/>
                      </a:lnTo>
                      <a:lnTo>
                        <a:pt x="1056" y="2876"/>
                      </a:lnTo>
                      <a:lnTo>
                        <a:pt x="1055" y="2884"/>
                      </a:lnTo>
                      <a:lnTo>
                        <a:pt x="1054" y="2893"/>
                      </a:lnTo>
                      <a:lnTo>
                        <a:pt x="1053" y="2902"/>
                      </a:lnTo>
                      <a:lnTo>
                        <a:pt x="1051" y="2910"/>
                      </a:lnTo>
                      <a:lnTo>
                        <a:pt x="1072" y="2937"/>
                      </a:lnTo>
                      <a:lnTo>
                        <a:pt x="1099" y="2973"/>
                      </a:lnTo>
                      <a:lnTo>
                        <a:pt x="1112" y="2993"/>
                      </a:lnTo>
                      <a:lnTo>
                        <a:pt x="1126" y="3015"/>
                      </a:lnTo>
                      <a:lnTo>
                        <a:pt x="1141" y="3038"/>
                      </a:lnTo>
                      <a:lnTo>
                        <a:pt x="1155" y="3063"/>
                      </a:lnTo>
                      <a:lnTo>
                        <a:pt x="1168" y="3087"/>
                      </a:lnTo>
                      <a:lnTo>
                        <a:pt x="1181" y="3113"/>
                      </a:lnTo>
                      <a:lnTo>
                        <a:pt x="1192" y="3138"/>
                      </a:lnTo>
                      <a:lnTo>
                        <a:pt x="1201" y="3164"/>
                      </a:lnTo>
                      <a:lnTo>
                        <a:pt x="1209" y="3190"/>
                      </a:lnTo>
                      <a:lnTo>
                        <a:pt x="1216" y="3215"/>
                      </a:lnTo>
                      <a:lnTo>
                        <a:pt x="1217" y="3228"/>
                      </a:lnTo>
                      <a:lnTo>
                        <a:pt x="1219" y="3240"/>
                      </a:lnTo>
                      <a:lnTo>
                        <a:pt x="1219" y="3252"/>
                      </a:lnTo>
                      <a:lnTo>
                        <a:pt x="1219" y="3264"/>
                      </a:lnTo>
                      <a:lnTo>
                        <a:pt x="1218" y="3282"/>
                      </a:lnTo>
                      <a:lnTo>
                        <a:pt x="1217" y="3298"/>
                      </a:lnTo>
                      <a:lnTo>
                        <a:pt x="1216" y="3315"/>
                      </a:lnTo>
                      <a:lnTo>
                        <a:pt x="1214" y="3332"/>
                      </a:lnTo>
                      <a:lnTo>
                        <a:pt x="1238" y="3360"/>
                      </a:lnTo>
                      <a:lnTo>
                        <a:pt x="1269" y="3394"/>
                      </a:lnTo>
                      <a:lnTo>
                        <a:pt x="1284" y="3413"/>
                      </a:lnTo>
                      <a:lnTo>
                        <a:pt x="1301" y="3434"/>
                      </a:lnTo>
                      <a:lnTo>
                        <a:pt x="1317" y="3455"/>
                      </a:lnTo>
                      <a:lnTo>
                        <a:pt x="1333" y="3478"/>
                      </a:lnTo>
                      <a:lnTo>
                        <a:pt x="1349" y="3500"/>
                      </a:lnTo>
                      <a:lnTo>
                        <a:pt x="1363" y="3524"/>
                      </a:lnTo>
                      <a:lnTo>
                        <a:pt x="1376" y="3547"/>
                      </a:lnTo>
                      <a:lnTo>
                        <a:pt x="1388" y="3571"/>
                      </a:lnTo>
                      <a:lnTo>
                        <a:pt x="1397" y="3594"/>
                      </a:lnTo>
                      <a:lnTo>
                        <a:pt x="1405" y="3618"/>
                      </a:lnTo>
                      <a:lnTo>
                        <a:pt x="1408" y="3629"/>
                      </a:lnTo>
                      <a:lnTo>
                        <a:pt x="1410" y="3641"/>
                      </a:lnTo>
                      <a:lnTo>
                        <a:pt x="1411" y="3652"/>
                      </a:lnTo>
                      <a:lnTo>
                        <a:pt x="1412" y="3663"/>
                      </a:lnTo>
                      <a:lnTo>
                        <a:pt x="1413" y="3678"/>
                      </a:lnTo>
                      <a:lnTo>
                        <a:pt x="1413" y="3692"/>
                      </a:lnTo>
                      <a:lnTo>
                        <a:pt x="1440" y="3716"/>
                      </a:lnTo>
                      <a:lnTo>
                        <a:pt x="1474" y="3748"/>
                      </a:lnTo>
                      <a:lnTo>
                        <a:pt x="1492" y="3767"/>
                      </a:lnTo>
                      <a:lnTo>
                        <a:pt x="1511" y="3786"/>
                      </a:lnTo>
                      <a:lnTo>
                        <a:pt x="1530" y="3807"/>
                      </a:lnTo>
                      <a:lnTo>
                        <a:pt x="1549" y="3828"/>
                      </a:lnTo>
                      <a:lnTo>
                        <a:pt x="1567" y="3851"/>
                      </a:lnTo>
                      <a:lnTo>
                        <a:pt x="1585" y="3874"/>
                      </a:lnTo>
                      <a:lnTo>
                        <a:pt x="1601" y="3898"/>
                      </a:lnTo>
                      <a:lnTo>
                        <a:pt x="1616" y="3921"/>
                      </a:lnTo>
                      <a:lnTo>
                        <a:pt x="1629" y="3945"/>
                      </a:lnTo>
                      <a:lnTo>
                        <a:pt x="1639" y="3968"/>
                      </a:lnTo>
                      <a:lnTo>
                        <a:pt x="1643" y="3980"/>
                      </a:lnTo>
                      <a:lnTo>
                        <a:pt x="1647" y="3991"/>
                      </a:lnTo>
                      <a:lnTo>
                        <a:pt x="1650" y="4002"/>
                      </a:lnTo>
                      <a:lnTo>
                        <a:pt x="1652" y="4014"/>
                      </a:lnTo>
                      <a:lnTo>
                        <a:pt x="1653" y="4029"/>
                      </a:lnTo>
                      <a:lnTo>
                        <a:pt x="1655" y="4043"/>
                      </a:lnTo>
                      <a:lnTo>
                        <a:pt x="1684" y="4065"/>
                      </a:lnTo>
                      <a:lnTo>
                        <a:pt x="1720" y="4095"/>
                      </a:lnTo>
                      <a:lnTo>
                        <a:pt x="1740" y="4111"/>
                      </a:lnTo>
                      <a:lnTo>
                        <a:pt x="1761" y="4130"/>
                      </a:lnTo>
                      <a:lnTo>
                        <a:pt x="1781" y="4148"/>
                      </a:lnTo>
                      <a:lnTo>
                        <a:pt x="1803" y="4168"/>
                      </a:lnTo>
                      <a:lnTo>
                        <a:pt x="1823" y="4190"/>
                      </a:lnTo>
                      <a:lnTo>
                        <a:pt x="1843" y="4212"/>
                      </a:lnTo>
                      <a:lnTo>
                        <a:pt x="1861" y="4234"/>
                      </a:lnTo>
                      <a:lnTo>
                        <a:pt x="1878" y="4257"/>
                      </a:lnTo>
                      <a:lnTo>
                        <a:pt x="1892" y="4279"/>
                      </a:lnTo>
                      <a:lnTo>
                        <a:pt x="1905" y="4302"/>
                      </a:lnTo>
                      <a:lnTo>
                        <a:pt x="1911" y="4314"/>
                      </a:lnTo>
                      <a:lnTo>
                        <a:pt x="1915" y="4325"/>
                      </a:lnTo>
                      <a:lnTo>
                        <a:pt x="1919" y="4337"/>
                      </a:lnTo>
                      <a:lnTo>
                        <a:pt x="1922" y="4348"/>
                      </a:lnTo>
                      <a:lnTo>
                        <a:pt x="1925" y="4362"/>
                      </a:lnTo>
                      <a:lnTo>
                        <a:pt x="1928" y="4377"/>
                      </a:lnTo>
                      <a:lnTo>
                        <a:pt x="1959" y="4396"/>
                      </a:lnTo>
                      <a:lnTo>
                        <a:pt x="1999" y="4423"/>
                      </a:lnTo>
                      <a:lnTo>
                        <a:pt x="2020" y="4438"/>
                      </a:lnTo>
                      <a:lnTo>
                        <a:pt x="2043" y="4454"/>
                      </a:lnTo>
                      <a:lnTo>
                        <a:pt x="2065" y="4472"/>
                      </a:lnTo>
                      <a:lnTo>
                        <a:pt x="2088" y="4490"/>
                      </a:lnTo>
                      <a:lnTo>
                        <a:pt x="2110" y="4510"/>
                      </a:lnTo>
                      <a:lnTo>
                        <a:pt x="2132" y="4530"/>
                      </a:lnTo>
                      <a:lnTo>
                        <a:pt x="2152" y="4551"/>
                      </a:lnTo>
                      <a:lnTo>
                        <a:pt x="2171" y="4571"/>
                      </a:lnTo>
                      <a:lnTo>
                        <a:pt x="2187" y="4593"/>
                      </a:lnTo>
                      <a:lnTo>
                        <a:pt x="2203" y="4614"/>
                      </a:lnTo>
                      <a:lnTo>
                        <a:pt x="2209" y="4626"/>
                      </a:lnTo>
                      <a:lnTo>
                        <a:pt x="2214" y="4636"/>
                      </a:lnTo>
                      <a:lnTo>
                        <a:pt x="2219" y="4647"/>
                      </a:lnTo>
                      <a:lnTo>
                        <a:pt x="2223" y="4657"/>
                      </a:lnTo>
                      <a:lnTo>
                        <a:pt x="2223" y="4660"/>
                      </a:lnTo>
                      <a:lnTo>
                        <a:pt x="2224" y="4663"/>
                      </a:lnTo>
                      <a:lnTo>
                        <a:pt x="2251" y="4675"/>
                      </a:lnTo>
                      <a:lnTo>
                        <a:pt x="2290" y="4694"/>
                      </a:lnTo>
                      <a:lnTo>
                        <a:pt x="2312" y="4707"/>
                      </a:lnTo>
                      <a:lnTo>
                        <a:pt x="2337" y="4720"/>
                      </a:lnTo>
                      <a:lnTo>
                        <a:pt x="2363" y="4735"/>
                      </a:lnTo>
                      <a:lnTo>
                        <a:pt x="2389" y="4752"/>
                      </a:lnTo>
                      <a:lnTo>
                        <a:pt x="2415" y="4769"/>
                      </a:lnTo>
                      <a:lnTo>
                        <a:pt x="2440" y="4788"/>
                      </a:lnTo>
                      <a:lnTo>
                        <a:pt x="2465" y="4807"/>
                      </a:lnTo>
                      <a:lnTo>
                        <a:pt x="2489" y="4828"/>
                      </a:lnTo>
                      <a:lnTo>
                        <a:pt x="2500" y="4838"/>
                      </a:lnTo>
                      <a:lnTo>
                        <a:pt x="2510" y="4849"/>
                      </a:lnTo>
                      <a:lnTo>
                        <a:pt x="2519" y="4859"/>
                      </a:lnTo>
                      <a:lnTo>
                        <a:pt x="2529" y="4871"/>
                      </a:lnTo>
                      <a:lnTo>
                        <a:pt x="2537" y="4882"/>
                      </a:lnTo>
                      <a:lnTo>
                        <a:pt x="2544" y="4893"/>
                      </a:lnTo>
                      <a:lnTo>
                        <a:pt x="2550" y="4904"/>
                      </a:lnTo>
                      <a:lnTo>
                        <a:pt x="2556" y="4916"/>
                      </a:lnTo>
                      <a:lnTo>
                        <a:pt x="2561" y="4929"/>
                      </a:lnTo>
                      <a:lnTo>
                        <a:pt x="2567" y="4943"/>
                      </a:lnTo>
                      <a:lnTo>
                        <a:pt x="2600" y="4957"/>
                      </a:lnTo>
                      <a:lnTo>
                        <a:pt x="2643" y="4974"/>
                      </a:lnTo>
                      <a:lnTo>
                        <a:pt x="2667" y="4985"/>
                      </a:lnTo>
                      <a:lnTo>
                        <a:pt x="2692" y="4997"/>
                      </a:lnTo>
                      <a:lnTo>
                        <a:pt x="2717" y="5010"/>
                      </a:lnTo>
                      <a:lnTo>
                        <a:pt x="2742" y="5023"/>
                      </a:lnTo>
                      <a:lnTo>
                        <a:pt x="2767" y="5039"/>
                      </a:lnTo>
                      <a:lnTo>
                        <a:pt x="2792" y="5054"/>
                      </a:lnTo>
                      <a:lnTo>
                        <a:pt x="2816" y="5070"/>
                      </a:lnTo>
                      <a:lnTo>
                        <a:pt x="2838" y="5087"/>
                      </a:lnTo>
                      <a:lnTo>
                        <a:pt x="2859" y="5104"/>
                      </a:lnTo>
                      <a:lnTo>
                        <a:pt x="2877" y="5123"/>
                      </a:lnTo>
                      <a:lnTo>
                        <a:pt x="2884" y="5132"/>
                      </a:lnTo>
                      <a:lnTo>
                        <a:pt x="2892" y="5142"/>
                      </a:lnTo>
                      <a:lnTo>
                        <a:pt x="2899" y="5151"/>
                      </a:lnTo>
                      <a:lnTo>
                        <a:pt x="2905" y="5162"/>
                      </a:lnTo>
                      <a:lnTo>
                        <a:pt x="2912" y="5175"/>
                      </a:lnTo>
                      <a:lnTo>
                        <a:pt x="2918" y="5188"/>
                      </a:lnTo>
                      <a:lnTo>
                        <a:pt x="2953" y="5199"/>
                      </a:lnTo>
                      <a:lnTo>
                        <a:pt x="2998" y="5213"/>
                      </a:lnTo>
                      <a:lnTo>
                        <a:pt x="3023" y="5222"/>
                      </a:lnTo>
                      <a:lnTo>
                        <a:pt x="3048" y="5231"/>
                      </a:lnTo>
                      <a:lnTo>
                        <a:pt x="3075" y="5243"/>
                      </a:lnTo>
                      <a:lnTo>
                        <a:pt x="3102" y="5254"/>
                      </a:lnTo>
                      <a:lnTo>
                        <a:pt x="3128" y="5267"/>
                      </a:lnTo>
                      <a:lnTo>
                        <a:pt x="3154" y="5281"/>
                      </a:lnTo>
                      <a:lnTo>
                        <a:pt x="3179" y="5295"/>
                      </a:lnTo>
                      <a:lnTo>
                        <a:pt x="3203" y="5310"/>
                      </a:lnTo>
                      <a:lnTo>
                        <a:pt x="3225" y="5327"/>
                      </a:lnTo>
                      <a:lnTo>
                        <a:pt x="3245" y="5344"/>
                      </a:lnTo>
                      <a:lnTo>
                        <a:pt x="3253" y="5352"/>
                      </a:lnTo>
                      <a:lnTo>
                        <a:pt x="3262" y="5362"/>
                      </a:lnTo>
                      <a:lnTo>
                        <a:pt x="3270" y="5371"/>
                      </a:lnTo>
                      <a:lnTo>
                        <a:pt x="3277" y="5381"/>
                      </a:lnTo>
                      <a:lnTo>
                        <a:pt x="3290" y="5402"/>
                      </a:lnTo>
                      <a:lnTo>
                        <a:pt x="3302" y="5423"/>
                      </a:lnTo>
                      <a:lnTo>
                        <a:pt x="3315" y="5446"/>
                      </a:lnTo>
                      <a:lnTo>
                        <a:pt x="3326" y="5468"/>
                      </a:lnTo>
                      <a:lnTo>
                        <a:pt x="3337" y="5491"/>
                      </a:lnTo>
                      <a:lnTo>
                        <a:pt x="3347" y="5513"/>
                      </a:lnTo>
                      <a:lnTo>
                        <a:pt x="3356" y="5537"/>
                      </a:lnTo>
                      <a:lnTo>
                        <a:pt x="3364" y="5559"/>
                      </a:lnTo>
                      <a:lnTo>
                        <a:pt x="3379" y="5606"/>
                      </a:lnTo>
                      <a:lnTo>
                        <a:pt x="3392" y="5651"/>
                      </a:lnTo>
                      <a:lnTo>
                        <a:pt x="3403" y="5694"/>
                      </a:lnTo>
                      <a:lnTo>
                        <a:pt x="3411" y="5736"/>
                      </a:lnTo>
                      <a:lnTo>
                        <a:pt x="3418" y="5775"/>
                      </a:lnTo>
                      <a:lnTo>
                        <a:pt x="3423" y="5811"/>
                      </a:lnTo>
                      <a:lnTo>
                        <a:pt x="3428" y="5842"/>
                      </a:lnTo>
                      <a:lnTo>
                        <a:pt x="3431" y="5870"/>
                      </a:lnTo>
                      <a:lnTo>
                        <a:pt x="3433" y="5909"/>
                      </a:lnTo>
                      <a:lnTo>
                        <a:pt x="3434" y="5923"/>
                      </a:lnTo>
                      <a:lnTo>
                        <a:pt x="3420" y="5929"/>
                      </a:lnTo>
                      <a:lnTo>
                        <a:pt x="3382" y="5945"/>
                      </a:lnTo>
                      <a:lnTo>
                        <a:pt x="3356" y="5955"/>
                      </a:lnTo>
                      <a:lnTo>
                        <a:pt x="3325" y="5966"/>
                      </a:lnTo>
                      <a:lnTo>
                        <a:pt x="3290" y="5978"/>
                      </a:lnTo>
                      <a:lnTo>
                        <a:pt x="3251" y="5990"/>
                      </a:lnTo>
                      <a:lnTo>
                        <a:pt x="3209" y="6002"/>
                      </a:lnTo>
                      <a:lnTo>
                        <a:pt x="3165" y="6012"/>
                      </a:lnTo>
                      <a:lnTo>
                        <a:pt x="3119" y="6023"/>
                      </a:lnTo>
                      <a:lnTo>
                        <a:pt x="3072" y="6031"/>
                      </a:lnTo>
                      <a:lnTo>
                        <a:pt x="3047" y="6034"/>
                      </a:lnTo>
                      <a:lnTo>
                        <a:pt x="3023" y="6037"/>
                      </a:lnTo>
                      <a:lnTo>
                        <a:pt x="2998" y="6039"/>
                      </a:lnTo>
                      <a:lnTo>
                        <a:pt x="2973" y="6040"/>
                      </a:lnTo>
                      <a:lnTo>
                        <a:pt x="2949" y="6041"/>
                      </a:lnTo>
                      <a:lnTo>
                        <a:pt x="2924" y="6041"/>
                      </a:lnTo>
                      <a:lnTo>
                        <a:pt x="2900" y="6040"/>
                      </a:lnTo>
                      <a:lnTo>
                        <a:pt x="2875" y="6038"/>
                      </a:lnTo>
                      <a:lnTo>
                        <a:pt x="2851" y="6036"/>
                      </a:lnTo>
                      <a:lnTo>
                        <a:pt x="2829" y="6032"/>
                      </a:lnTo>
                      <a:lnTo>
                        <a:pt x="2806" y="6027"/>
                      </a:lnTo>
                      <a:lnTo>
                        <a:pt x="2784" y="6022"/>
                      </a:lnTo>
                      <a:lnTo>
                        <a:pt x="2762" y="6016"/>
                      </a:lnTo>
                      <a:lnTo>
                        <a:pt x="2741" y="6008"/>
                      </a:lnTo>
                      <a:lnTo>
                        <a:pt x="2720" y="6001"/>
                      </a:lnTo>
                      <a:lnTo>
                        <a:pt x="2700" y="5993"/>
                      </a:lnTo>
                      <a:lnTo>
                        <a:pt x="2680" y="5985"/>
                      </a:lnTo>
                      <a:lnTo>
                        <a:pt x="2661" y="5976"/>
                      </a:lnTo>
                      <a:lnTo>
                        <a:pt x="2642" y="5966"/>
                      </a:lnTo>
                      <a:lnTo>
                        <a:pt x="2625" y="5956"/>
                      </a:lnTo>
                      <a:lnTo>
                        <a:pt x="2591" y="5937"/>
                      </a:lnTo>
                      <a:lnTo>
                        <a:pt x="2560" y="5917"/>
                      </a:lnTo>
                      <a:lnTo>
                        <a:pt x="2532" y="5898"/>
                      </a:lnTo>
                      <a:lnTo>
                        <a:pt x="2507" y="5878"/>
                      </a:lnTo>
                      <a:lnTo>
                        <a:pt x="2486" y="5861"/>
                      </a:lnTo>
                      <a:lnTo>
                        <a:pt x="2468" y="5845"/>
                      </a:lnTo>
                      <a:lnTo>
                        <a:pt x="2444" y="5823"/>
                      </a:lnTo>
                      <a:lnTo>
                        <a:pt x="2435" y="5814"/>
                      </a:lnTo>
                      <a:lnTo>
                        <a:pt x="2441" y="5811"/>
                      </a:lnTo>
                      <a:lnTo>
                        <a:pt x="2461" y="5800"/>
                      </a:lnTo>
                      <a:lnTo>
                        <a:pt x="2458" y="5799"/>
                      </a:lnTo>
                      <a:lnTo>
                        <a:pt x="2455" y="5799"/>
                      </a:lnTo>
                      <a:lnTo>
                        <a:pt x="2431" y="5794"/>
                      </a:lnTo>
                      <a:lnTo>
                        <a:pt x="2409" y="5789"/>
                      </a:lnTo>
                      <a:lnTo>
                        <a:pt x="2386" y="5782"/>
                      </a:lnTo>
                      <a:lnTo>
                        <a:pt x="2365" y="5775"/>
                      </a:lnTo>
                      <a:lnTo>
                        <a:pt x="2344" y="5766"/>
                      </a:lnTo>
                      <a:lnTo>
                        <a:pt x="2324" y="5758"/>
                      </a:lnTo>
                      <a:lnTo>
                        <a:pt x="2303" y="5749"/>
                      </a:lnTo>
                      <a:lnTo>
                        <a:pt x="2284" y="5739"/>
                      </a:lnTo>
                      <a:lnTo>
                        <a:pt x="2265" y="5730"/>
                      </a:lnTo>
                      <a:lnTo>
                        <a:pt x="2247" y="5718"/>
                      </a:lnTo>
                      <a:lnTo>
                        <a:pt x="2229" y="5708"/>
                      </a:lnTo>
                      <a:lnTo>
                        <a:pt x="2213" y="5697"/>
                      </a:lnTo>
                      <a:lnTo>
                        <a:pt x="2181" y="5674"/>
                      </a:lnTo>
                      <a:lnTo>
                        <a:pt x="2152" y="5652"/>
                      </a:lnTo>
                      <a:lnTo>
                        <a:pt x="2127" y="5630"/>
                      </a:lnTo>
                      <a:lnTo>
                        <a:pt x="2103" y="5610"/>
                      </a:lnTo>
                      <a:lnTo>
                        <a:pt x="2084" y="5590"/>
                      </a:lnTo>
                      <a:lnTo>
                        <a:pt x="2067" y="5574"/>
                      </a:lnTo>
                      <a:lnTo>
                        <a:pt x="2045" y="5548"/>
                      </a:lnTo>
                      <a:lnTo>
                        <a:pt x="2038" y="5539"/>
                      </a:lnTo>
                      <a:lnTo>
                        <a:pt x="2040" y="5538"/>
                      </a:lnTo>
                      <a:lnTo>
                        <a:pt x="2046" y="5535"/>
                      </a:lnTo>
                      <a:lnTo>
                        <a:pt x="2057" y="5531"/>
                      </a:lnTo>
                      <a:lnTo>
                        <a:pt x="2071" y="5525"/>
                      </a:lnTo>
                      <a:lnTo>
                        <a:pt x="2065" y="5524"/>
                      </a:lnTo>
                      <a:lnTo>
                        <a:pt x="2060" y="5521"/>
                      </a:lnTo>
                      <a:lnTo>
                        <a:pt x="2038" y="5515"/>
                      </a:lnTo>
                      <a:lnTo>
                        <a:pt x="2015" y="5508"/>
                      </a:lnTo>
                      <a:lnTo>
                        <a:pt x="1995" y="5500"/>
                      </a:lnTo>
                      <a:lnTo>
                        <a:pt x="1974" y="5492"/>
                      </a:lnTo>
                      <a:lnTo>
                        <a:pt x="1954" y="5482"/>
                      </a:lnTo>
                      <a:lnTo>
                        <a:pt x="1934" y="5472"/>
                      </a:lnTo>
                      <a:lnTo>
                        <a:pt x="1915" y="5461"/>
                      </a:lnTo>
                      <a:lnTo>
                        <a:pt x="1897" y="5450"/>
                      </a:lnTo>
                      <a:lnTo>
                        <a:pt x="1879" y="5438"/>
                      </a:lnTo>
                      <a:lnTo>
                        <a:pt x="1862" y="5427"/>
                      </a:lnTo>
                      <a:lnTo>
                        <a:pt x="1846" y="5415"/>
                      </a:lnTo>
                      <a:lnTo>
                        <a:pt x="1831" y="5403"/>
                      </a:lnTo>
                      <a:lnTo>
                        <a:pt x="1801" y="5378"/>
                      </a:lnTo>
                      <a:lnTo>
                        <a:pt x="1774" y="5353"/>
                      </a:lnTo>
                      <a:lnTo>
                        <a:pt x="1751" y="5329"/>
                      </a:lnTo>
                      <a:lnTo>
                        <a:pt x="1730" y="5306"/>
                      </a:lnTo>
                      <a:lnTo>
                        <a:pt x="1712" y="5286"/>
                      </a:lnTo>
                      <a:lnTo>
                        <a:pt x="1697" y="5267"/>
                      </a:lnTo>
                      <a:lnTo>
                        <a:pt x="1677" y="5241"/>
                      </a:lnTo>
                      <a:lnTo>
                        <a:pt x="1671" y="5230"/>
                      </a:lnTo>
                      <a:lnTo>
                        <a:pt x="1677" y="5228"/>
                      </a:lnTo>
                      <a:lnTo>
                        <a:pt x="1693" y="5222"/>
                      </a:lnTo>
                      <a:lnTo>
                        <a:pt x="1721" y="5213"/>
                      </a:lnTo>
                      <a:lnTo>
                        <a:pt x="1757" y="5203"/>
                      </a:lnTo>
                      <a:lnTo>
                        <a:pt x="1731" y="5197"/>
                      </a:lnTo>
                      <a:lnTo>
                        <a:pt x="1706" y="5189"/>
                      </a:lnTo>
                      <a:lnTo>
                        <a:pt x="1681" y="5181"/>
                      </a:lnTo>
                      <a:lnTo>
                        <a:pt x="1656" y="5172"/>
                      </a:lnTo>
                      <a:lnTo>
                        <a:pt x="1634" y="5163"/>
                      </a:lnTo>
                      <a:lnTo>
                        <a:pt x="1612" y="5152"/>
                      </a:lnTo>
                      <a:lnTo>
                        <a:pt x="1592" y="5141"/>
                      </a:lnTo>
                      <a:lnTo>
                        <a:pt x="1571" y="5130"/>
                      </a:lnTo>
                      <a:lnTo>
                        <a:pt x="1552" y="5118"/>
                      </a:lnTo>
                      <a:lnTo>
                        <a:pt x="1532" y="5105"/>
                      </a:lnTo>
                      <a:lnTo>
                        <a:pt x="1515" y="5092"/>
                      </a:lnTo>
                      <a:lnTo>
                        <a:pt x="1497" y="5079"/>
                      </a:lnTo>
                      <a:lnTo>
                        <a:pt x="1480" y="5065"/>
                      </a:lnTo>
                      <a:lnTo>
                        <a:pt x="1465" y="5051"/>
                      </a:lnTo>
                      <a:lnTo>
                        <a:pt x="1449" y="5038"/>
                      </a:lnTo>
                      <a:lnTo>
                        <a:pt x="1434" y="5023"/>
                      </a:lnTo>
                      <a:lnTo>
                        <a:pt x="1407" y="4995"/>
                      </a:lnTo>
                      <a:lnTo>
                        <a:pt x="1383" y="4967"/>
                      </a:lnTo>
                      <a:lnTo>
                        <a:pt x="1361" y="4941"/>
                      </a:lnTo>
                      <a:lnTo>
                        <a:pt x="1342" y="4916"/>
                      </a:lnTo>
                      <a:lnTo>
                        <a:pt x="1325" y="4893"/>
                      </a:lnTo>
                      <a:lnTo>
                        <a:pt x="1313" y="4874"/>
                      </a:lnTo>
                      <a:lnTo>
                        <a:pt x="1294" y="4845"/>
                      </a:lnTo>
                      <a:lnTo>
                        <a:pt x="1289" y="4835"/>
                      </a:lnTo>
                      <a:lnTo>
                        <a:pt x="1291" y="4834"/>
                      </a:lnTo>
                      <a:lnTo>
                        <a:pt x="1298" y="4833"/>
                      </a:lnTo>
                      <a:lnTo>
                        <a:pt x="1307" y="4831"/>
                      </a:lnTo>
                      <a:lnTo>
                        <a:pt x="1320" y="4829"/>
                      </a:lnTo>
                      <a:lnTo>
                        <a:pt x="1316" y="4827"/>
                      </a:lnTo>
                      <a:lnTo>
                        <a:pt x="1312" y="4824"/>
                      </a:lnTo>
                      <a:lnTo>
                        <a:pt x="1290" y="4814"/>
                      </a:lnTo>
                      <a:lnTo>
                        <a:pt x="1270" y="4802"/>
                      </a:lnTo>
                      <a:lnTo>
                        <a:pt x="1250" y="4790"/>
                      </a:lnTo>
                      <a:lnTo>
                        <a:pt x="1232" y="4777"/>
                      </a:lnTo>
                      <a:lnTo>
                        <a:pt x="1214" y="4764"/>
                      </a:lnTo>
                      <a:lnTo>
                        <a:pt x="1196" y="4750"/>
                      </a:lnTo>
                      <a:lnTo>
                        <a:pt x="1180" y="4736"/>
                      </a:lnTo>
                      <a:lnTo>
                        <a:pt x="1163" y="4721"/>
                      </a:lnTo>
                      <a:lnTo>
                        <a:pt x="1148" y="4707"/>
                      </a:lnTo>
                      <a:lnTo>
                        <a:pt x="1134" y="4691"/>
                      </a:lnTo>
                      <a:lnTo>
                        <a:pt x="1119" y="4677"/>
                      </a:lnTo>
                      <a:lnTo>
                        <a:pt x="1106" y="4662"/>
                      </a:lnTo>
                      <a:lnTo>
                        <a:pt x="1081" y="4631"/>
                      </a:lnTo>
                      <a:lnTo>
                        <a:pt x="1060" y="4602"/>
                      </a:lnTo>
                      <a:lnTo>
                        <a:pt x="1040" y="4573"/>
                      </a:lnTo>
                      <a:lnTo>
                        <a:pt x="1024" y="4548"/>
                      </a:lnTo>
                      <a:lnTo>
                        <a:pt x="1011" y="4524"/>
                      </a:lnTo>
                      <a:lnTo>
                        <a:pt x="999" y="4504"/>
                      </a:lnTo>
                      <a:lnTo>
                        <a:pt x="984" y="4473"/>
                      </a:lnTo>
                      <a:lnTo>
                        <a:pt x="979" y="4463"/>
                      </a:lnTo>
                      <a:lnTo>
                        <a:pt x="987" y="4461"/>
                      </a:lnTo>
                      <a:lnTo>
                        <a:pt x="1009" y="4459"/>
                      </a:lnTo>
                      <a:lnTo>
                        <a:pt x="1006" y="4457"/>
                      </a:lnTo>
                      <a:lnTo>
                        <a:pt x="1003" y="4454"/>
                      </a:lnTo>
                      <a:lnTo>
                        <a:pt x="983" y="4442"/>
                      </a:lnTo>
                      <a:lnTo>
                        <a:pt x="963" y="4430"/>
                      </a:lnTo>
                      <a:lnTo>
                        <a:pt x="945" y="4416"/>
                      </a:lnTo>
                      <a:lnTo>
                        <a:pt x="928" y="4401"/>
                      </a:lnTo>
                      <a:lnTo>
                        <a:pt x="911" y="4387"/>
                      </a:lnTo>
                      <a:lnTo>
                        <a:pt x="895" y="4371"/>
                      </a:lnTo>
                      <a:lnTo>
                        <a:pt x="879" y="4356"/>
                      </a:lnTo>
                      <a:lnTo>
                        <a:pt x="865" y="4340"/>
                      </a:lnTo>
                      <a:lnTo>
                        <a:pt x="851" y="4324"/>
                      </a:lnTo>
                      <a:lnTo>
                        <a:pt x="837" y="4308"/>
                      </a:lnTo>
                      <a:lnTo>
                        <a:pt x="825" y="4291"/>
                      </a:lnTo>
                      <a:lnTo>
                        <a:pt x="813" y="4276"/>
                      </a:lnTo>
                      <a:lnTo>
                        <a:pt x="791" y="4244"/>
                      </a:lnTo>
                      <a:lnTo>
                        <a:pt x="773" y="4213"/>
                      </a:lnTo>
                      <a:lnTo>
                        <a:pt x="756" y="4184"/>
                      </a:lnTo>
                      <a:lnTo>
                        <a:pt x="742" y="4156"/>
                      </a:lnTo>
                      <a:lnTo>
                        <a:pt x="731" y="4132"/>
                      </a:lnTo>
                      <a:lnTo>
                        <a:pt x="720" y="4110"/>
                      </a:lnTo>
                      <a:lnTo>
                        <a:pt x="709" y="4078"/>
                      </a:lnTo>
                      <a:lnTo>
                        <a:pt x="705" y="4067"/>
                      </a:lnTo>
                      <a:lnTo>
                        <a:pt x="707" y="4067"/>
                      </a:lnTo>
                      <a:lnTo>
                        <a:pt x="714" y="4067"/>
                      </a:lnTo>
                      <a:lnTo>
                        <a:pt x="727" y="4066"/>
                      </a:lnTo>
                      <a:lnTo>
                        <a:pt x="742" y="4065"/>
                      </a:lnTo>
                      <a:lnTo>
                        <a:pt x="737" y="4062"/>
                      </a:lnTo>
                      <a:lnTo>
                        <a:pt x="732" y="4059"/>
                      </a:lnTo>
                      <a:lnTo>
                        <a:pt x="713" y="4045"/>
                      </a:lnTo>
                      <a:lnTo>
                        <a:pt x="696" y="4031"/>
                      </a:lnTo>
                      <a:lnTo>
                        <a:pt x="678" y="4016"/>
                      </a:lnTo>
                      <a:lnTo>
                        <a:pt x="662" y="4000"/>
                      </a:lnTo>
                      <a:lnTo>
                        <a:pt x="647" y="3985"/>
                      </a:lnTo>
                      <a:lnTo>
                        <a:pt x="632" y="3969"/>
                      </a:lnTo>
                      <a:lnTo>
                        <a:pt x="618" y="3952"/>
                      </a:lnTo>
                      <a:lnTo>
                        <a:pt x="605" y="3936"/>
                      </a:lnTo>
                      <a:lnTo>
                        <a:pt x="592" y="3918"/>
                      </a:lnTo>
                      <a:lnTo>
                        <a:pt x="581" y="3902"/>
                      </a:lnTo>
                      <a:lnTo>
                        <a:pt x="570" y="3885"/>
                      </a:lnTo>
                      <a:lnTo>
                        <a:pt x="560" y="3868"/>
                      </a:lnTo>
                      <a:lnTo>
                        <a:pt x="541" y="3834"/>
                      </a:lnTo>
                      <a:lnTo>
                        <a:pt x="525" y="3803"/>
                      </a:lnTo>
                      <a:lnTo>
                        <a:pt x="511" y="3772"/>
                      </a:lnTo>
                      <a:lnTo>
                        <a:pt x="500" y="3743"/>
                      </a:lnTo>
                      <a:lnTo>
                        <a:pt x="491" y="3717"/>
                      </a:lnTo>
                      <a:lnTo>
                        <a:pt x="484" y="3695"/>
                      </a:lnTo>
                      <a:lnTo>
                        <a:pt x="474" y="3663"/>
                      </a:lnTo>
                      <a:lnTo>
                        <a:pt x="471" y="3651"/>
                      </a:lnTo>
                      <a:lnTo>
                        <a:pt x="474" y="3651"/>
                      </a:lnTo>
                      <a:lnTo>
                        <a:pt x="483" y="3651"/>
                      </a:lnTo>
                      <a:lnTo>
                        <a:pt x="496" y="3652"/>
                      </a:lnTo>
                      <a:lnTo>
                        <a:pt x="514" y="3652"/>
                      </a:lnTo>
                      <a:lnTo>
                        <a:pt x="499" y="3638"/>
                      </a:lnTo>
                      <a:lnTo>
                        <a:pt x="485" y="3622"/>
                      </a:lnTo>
                      <a:lnTo>
                        <a:pt x="471" y="3606"/>
                      </a:lnTo>
                      <a:lnTo>
                        <a:pt x="458" y="3590"/>
                      </a:lnTo>
                      <a:lnTo>
                        <a:pt x="446" y="3574"/>
                      </a:lnTo>
                      <a:lnTo>
                        <a:pt x="435" y="3557"/>
                      </a:lnTo>
                      <a:lnTo>
                        <a:pt x="424" y="3540"/>
                      </a:lnTo>
                      <a:lnTo>
                        <a:pt x="414" y="3523"/>
                      </a:lnTo>
                      <a:lnTo>
                        <a:pt x="405" y="3505"/>
                      </a:lnTo>
                      <a:lnTo>
                        <a:pt x="396" y="3488"/>
                      </a:lnTo>
                      <a:lnTo>
                        <a:pt x="387" y="3470"/>
                      </a:lnTo>
                      <a:lnTo>
                        <a:pt x="380" y="3454"/>
                      </a:lnTo>
                      <a:lnTo>
                        <a:pt x="367" y="3420"/>
                      </a:lnTo>
                      <a:lnTo>
                        <a:pt x="356" y="3388"/>
                      </a:lnTo>
                      <a:lnTo>
                        <a:pt x="345" y="3358"/>
                      </a:lnTo>
                      <a:lnTo>
                        <a:pt x="338" y="3330"/>
                      </a:lnTo>
                      <a:lnTo>
                        <a:pt x="332" y="3304"/>
                      </a:lnTo>
                      <a:lnTo>
                        <a:pt x="328" y="3283"/>
                      </a:lnTo>
                      <a:lnTo>
                        <a:pt x="322" y="3251"/>
                      </a:lnTo>
                      <a:lnTo>
                        <a:pt x="321" y="3240"/>
                      </a:lnTo>
                      <a:lnTo>
                        <a:pt x="328" y="3240"/>
                      </a:lnTo>
                      <a:lnTo>
                        <a:pt x="347" y="3241"/>
                      </a:lnTo>
                      <a:lnTo>
                        <a:pt x="345" y="3239"/>
                      </a:lnTo>
                      <a:lnTo>
                        <a:pt x="344" y="3238"/>
                      </a:lnTo>
                      <a:lnTo>
                        <a:pt x="329" y="3222"/>
                      </a:lnTo>
                      <a:lnTo>
                        <a:pt x="315" y="3205"/>
                      </a:lnTo>
                      <a:lnTo>
                        <a:pt x="301" y="3189"/>
                      </a:lnTo>
                      <a:lnTo>
                        <a:pt x="289" y="3170"/>
                      </a:lnTo>
                      <a:lnTo>
                        <a:pt x="277" y="3153"/>
                      </a:lnTo>
                      <a:lnTo>
                        <a:pt x="266" y="3134"/>
                      </a:lnTo>
                      <a:lnTo>
                        <a:pt x="256" y="3116"/>
                      </a:lnTo>
                      <a:lnTo>
                        <a:pt x="247" y="3096"/>
                      </a:lnTo>
                      <a:lnTo>
                        <a:pt x="238" y="3078"/>
                      </a:lnTo>
                      <a:lnTo>
                        <a:pt x="230" y="3059"/>
                      </a:lnTo>
                      <a:lnTo>
                        <a:pt x="222" y="3040"/>
                      </a:lnTo>
                      <a:lnTo>
                        <a:pt x="216" y="3022"/>
                      </a:lnTo>
                      <a:lnTo>
                        <a:pt x="204" y="2986"/>
                      </a:lnTo>
                      <a:lnTo>
                        <a:pt x="195" y="2950"/>
                      </a:lnTo>
                      <a:lnTo>
                        <a:pt x="187" y="2917"/>
                      </a:lnTo>
                      <a:lnTo>
                        <a:pt x="181" y="2886"/>
                      </a:lnTo>
                      <a:lnTo>
                        <a:pt x="177" y="2859"/>
                      </a:lnTo>
                      <a:lnTo>
                        <a:pt x="174" y="2835"/>
                      </a:lnTo>
                      <a:lnTo>
                        <a:pt x="171" y="2800"/>
                      </a:lnTo>
                      <a:lnTo>
                        <a:pt x="170" y="2788"/>
                      </a:lnTo>
                      <a:lnTo>
                        <a:pt x="173" y="2788"/>
                      </a:lnTo>
                      <a:lnTo>
                        <a:pt x="179" y="2789"/>
                      </a:lnTo>
                      <a:lnTo>
                        <a:pt x="190" y="2790"/>
                      </a:lnTo>
                      <a:lnTo>
                        <a:pt x="204" y="2791"/>
                      </a:lnTo>
                      <a:lnTo>
                        <a:pt x="200" y="2788"/>
                      </a:lnTo>
                      <a:lnTo>
                        <a:pt x="197" y="2784"/>
                      </a:lnTo>
                      <a:lnTo>
                        <a:pt x="183" y="2766"/>
                      </a:lnTo>
                      <a:lnTo>
                        <a:pt x="170" y="2749"/>
                      </a:lnTo>
                      <a:lnTo>
                        <a:pt x="159" y="2730"/>
                      </a:lnTo>
                      <a:lnTo>
                        <a:pt x="148" y="2712"/>
                      </a:lnTo>
                      <a:lnTo>
                        <a:pt x="137" y="2694"/>
                      </a:lnTo>
                      <a:lnTo>
                        <a:pt x="128" y="2674"/>
                      </a:lnTo>
                      <a:lnTo>
                        <a:pt x="120" y="2656"/>
                      </a:lnTo>
                      <a:lnTo>
                        <a:pt x="112" y="2636"/>
                      </a:lnTo>
                      <a:lnTo>
                        <a:pt x="104" y="2617"/>
                      </a:lnTo>
                      <a:lnTo>
                        <a:pt x="98" y="2597"/>
                      </a:lnTo>
                      <a:lnTo>
                        <a:pt x="93" y="2578"/>
                      </a:lnTo>
                      <a:lnTo>
                        <a:pt x="88" y="2558"/>
                      </a:lnTo>
                      <a:lnTo>
                        <a:pt x="80" y="2520"/>
                      </a:lnTo>
                      <a:lnTo>
                        <a:pt x="74" y="2484"/>
                      </a:lnTo>
                      <a:lnTo>
                        <a:pt x="69" y="2451"/>
                      </a:lnTo>
                      <a:lnTo>
                        <a:pt x="66" y="2419"/>
                      </a:lnTo>
                      <a:lnTo>
                        <a:pt x="64" y="2391"/>
                      </a:lnTo>
                      <a:lnTo>
                        <a:pt x="63" y="2367"/>
                      </a:lnTo>
                      <a:lnTo>
                        <a:pt x="63" y="2332"/>
                      </a:lnTo>
                      <a:lnTo>
                        <a:pt x="64" y="2318"/>
                      </a:lnTo>
                      <a:lnTo>
                        <a:pt x="70" y="2319"/>
                      </a:lnTo>
                      <a:lnTo>
                        <a:pt x="86" y="2322"/>
                      </a:lnTo>
                      <a:lnTo>
                        <a:pt x="111" y="2328"/>
                      </a:lnTo>
                      <a:lnTo>
                        <a:pt x="142" y="2336"/>
                      </a:lnTo>
                      <a:lnTo>
                        <a:pt x="129" y="2320"/>
                      </a:lnTo>
                      <a:lnTo>
                        <a:pt x="116" y="2304"/>
                      </a:lnTo>
                      <a:lnTo>
                        <a:pt x="103" y="2287"/>
                      </a:lnTo>
                      <a:lnTo>
                        <a:pt x="92" y="2270"/>
                      </a:lnTo>
                      <a:lnTo>
                        <a:pt x="81" y="2252"/>
                      </a:lnTo>
                      <a:lnTo>
                        <a:pt x="72" y="2234"/>
                      </a:lnTo>
                      <a:lnTo>
                        <a:pt x="62" y="2216"/>
                      </a:lnTo>
                      <a:lnTo>
                        <a:pt x="54" y="2197"/>
                      </a:lnTo>
                      <a:lnTo>
                        <a:pt x="47" y="2179"/>
                      </a:lnTo>
                      <a:lnTo>
                        <a:pt x="40" y="2159"/>
                      </a:lnTo>
                      <a:lnTo>
                        <a:pt x="35" y="2141"/>
                      </a:lnTo>
                      <a:lnTo>
                        <a:pt x="30" y="2123"/>
                      </a:lnTo>
                      <a:lnTo>
                        <a:pt x="26" y="2104"/>
                      </a:lnTo>
                      <a:lnTo>
                        <a:pt x="22" y="2086"/>
                      </a:lnTo>
                      <a:lnTo>
                        <a:pt x="19" y="2067"/>
                      </a:lnTo>
                      <a:lnTo>
                        <a:pt x="17" y="2050"/>
                      </a:lnTo>
                      <a:lnTo>
                        <a:pt x="15" y="2015"/>
                      </a:lnTo>
                      <a:lnTo>
                        <a:pt x="14" y="1982"/>
                      </a:lnTo>
                      <a:lnTo>
                        <a:pt x="14" y="1951"/>
                      </a:lnTo>
                      <a:lnTo>
                        <a:pt x="16" y="1924"/>
                      </a:lnTo>
                      <a:lnTo>
                        <a:pt x="18" y="1898"/>
                      </a:lnTo>
                      <a:lnTo>
                        <a:pt x="21" y="1877"/>
                      </a:lnTo>
                      <a:lnTo>
                        <a:pt x="27" y="1847"/>
                      </a:lnTo>
                      <a:lnTo>
                        <a:pt x="29" y="1836"/>
                      </a:lnTo>
                      <a:lnTo>
                        <a:pt x="35" y="1838"/>
                      </a:lnTo>
                      <a:lnTo>
                        <a:pt x="53" y="1845"/>
                      </a:lnTo>
                      <a:lnTo>
                        <a:pt x="52" y="1844"/>
                      </a:lnTo>
                      <a:lnTo>
                        <a:pt x="51" y="1842"/>
                      </a:lnTo>
                      <a:lnTo>
                        <a:pt x="42" y="1823"/>
                      </a:lnTo>
                      <a:lnTo>
                        <a:pt x="35" y="1805"/>
                      </a:lnTo>
                      <a:lnTo>
                        <a:pt x="28" y="1785"/>
                      </a:lnTo>
                      <a:lnTo>
                        <a:pt x="21" y="1767"/>
                      </a:lnTo>
                      <a:lnTo>
                        <a:pt x="16" y="1747"/>
                      </a:lnTo>
                      <a:lnTo>
                        <a:pt x="11" y="1728"/>
                      </a:lnTo>
                      <a:lnTo>
                        <a:pt x="8" y="1710"/>
                      </a:lnTo>
                      <a:lnTo>
                        <a:pt x="5" y="1690"/>
                      </a:lnTo>
                      <a:lnTo>
                        <a:pt x="3" y="1672"/>
                      </a:lnTo>
                      <a:lnTo>
                        <a:pt x="2" y="1653"/>
                      </a:lnTo>
                      <a:lnTo>
                        <a:pt x="1" y="1635"/>
                      </a:lnTo>
                      <a:lnTo>
                        <a:pt x="0" y="1617"/>
                      </a:lnTo>
                      <a:lnTo>
                        <a:pt x="1" y="1582"/>
                      </a:lnTo>
                      <a:lnTo>
                        <a:pt x="3" y="1550"/>
                      </a:lnTo>
                      <a:lnTo>
                        <a:pt x="7" y="1519"/>
                      </a:lnTo>
                      <a:lnTo>
                        <a:pt x="11" y="1491"/>
                      </a:lnTo>
                      <a:lnTo>
                        <a:pt x="16" y="1467"/>
                      </a:lnTo>
                      <a:lnTo>
                        <a:pt x="20" y="1446"/>
                      </a:lnTo>
                      <a:lnTo>
                        <a:pt x="29" y="1416"/>
                      </a:lnTo>
                      <a:lnTo>
                        <a:pt x="33" y="1405"/>
                      </a:lnTo>
                      <a:lnTo>
                        <a:pt x="40" y="1409"/>
                      </a:lnTo>
                      <a:lnTo>
                        <a:pt x="62" y="1419"/>
                      </a:lnTo>
                      <a:lnTo>
                        <a:pt x="60" y="1414"/>
                      </a:lnTo>
                      <a:lnTo>
                        <a:pt x="58" y="1410"/>
                      </a:lnTo>
                      <a:lnTo>
                        <a:pt x="51" y="1392"/>
                      </a:lnTo>
                      <a:lnTo>
                        <a:pt x="44" y="1372"/>
                      </a:lnTo>
                      <a:lnTo>
                        <a:pt x="39" y="1353"/>
                      </a:lnTo>
                      <a:lnTo>
                        <a:pt x="35" y="1334"/>
                      </a:lnTo>
                      <a:lnTo>
                        <a:pt x="32" y="1315"/>
                      </a:lnTo>
                      <a:lnTo>
                        <a:pt x="29" y="1295"/>
                      </a:lnTo>
                      <a:lnTo>
                        <a:pt x="27" y="1277"/>
                      </a:lnTo>
                      <a:lnTo>
                        <a:pt x="26" y="1257"/>
                      </a:lnTo>
                      <a:lnTo>
                        <a:pt x="26" y="1239"/>
                      </a:lnTo>
                      <a:lnTo>
                        <a:pt x="26" y="1221"/>
                      </a:lnTo>
                      <a:lnTo>
                        <a:pt x="27" y="1202"/>
                      </a:lnTo>
                      <a:lnTo>
                        <a:pt x="29" y="1185"/>
                      </a:lnTo>
                      <a:lnTo>
                        <a:pt x="33" y="1150"/>
                      </a:lnTo>
                      <a:lnTo>
                        <a:pt x="38" y="1117"/>
                      </a:lnTo>
                      <a:lnTo>
                        <a:pt x="45" y="1087"/>
                      </a:lnTo>
                      <a:lnTo>
                        <a:pt x="52" y="1060"/>
                      </a:lnTo>
                      <a:lnTo>
                        <a:pt x="59" y="1036"/>
                      </a:lnTo>
                      <a:lnTo>
                        <a:pt x="67" y="1015"/>
                      </a:lnTo>
                      <a:lnTo>
                        <a:pt x="78" y="986"/>
                      </a:lnTo>
                      <a:lnTo>
                        <a:pt x="82" y="976"/>
                      </a:lnTo>
                      <a:lnTo>
                        <a:pt x="89" y="979"/>
                      </a:lnTo>
                      <a:lnTo>
                        <a:pt x="109" y="990"/>
                      </a:lnTo>
                      <a:lnTo>
                        <a:pt x="108" y="987"/>
                      </a:lnTo>
                      <a:lnTo>
                        <a:pt x="107" y="984"/>
                      </a:lnTo>
                      <a:lnTo>
                        <a:pt x="100" y="964"/>
                      </a:lnTo>
                      <a:lnTo>
                        <a:pt x="96" y="945"/>
                      </a:lnTo>
                      <a:lnTo>
                        <a:pt x="92" y="925"/>
                      </a:lnTo>
                      <a:lnTo>
                        <a:pt x="90" y="906"/>
                      </a:lnTo>
                      <a:lnTo>
                        <a:pt x="88" y="886"/>
                      </a:lnTo>
                      <a:lnTo>
                        <a:pt x="87" y="867"/>
                      </a:lnTo>
                      <a:lnTo>
                        <a:pt x="87" y="847"/>
                      </a:lnTo>
                      <a:lnTo>
                        <a:pt x="88" y="828"/>
                      </a:lnTo>
                      <a:lnTo>
                        <a:pt x="89" y="810"/>
                      </a:lnTo>
                      <a:lnTo>
                        <a:pt x="91" y="791"/>
                      </a:lnTo>
                      <a:lnTo>
                        <a:pt x="94" y="773"/>
                      </a:lnTo>
                      <a:lnTo>
                        <a:pt x="97" y="755"/>
                      </a:lnTo>
                      <a:lnTo>
                        <a:pt x="104" y="720"/>
                      </a:lnTo>
                      <a:lnTo>
                        <a:pt x="113" y="689"/>
                      </a:lnTo>
                      <a:lnTo>
                        <a:pt x="122" y="659"/>
                      </a:lnTo>
                      <a:lnTo>
                        <a:pt x="131" y="632"/>
                      </a:lnTo>
                      <a:lnTo>
                        <a:pt x="141" y="609"/>
                      </a:lnTo>
                      <a:lnTo>
                        <a:pt x="150" y="588"/>
                      </a:lnTo>
                      <a:lnTo>
                        <a:pt x="163" y="559"/>
                      </a:lnTo>
                      <a:lnTo>
                        <a:pt x="169" y="549"/>
                      </a:lnTo>
                      <a:lnTo>
                        <a:pt x="176" y="553"/>
                      </a:lnTo>
                      <a:lnTo>
                        <a:pt x="195" y="567"/>
                      </a:lnTo>
                      <a:lnTo>
                        <a:pt x="194" y="563"/>
                      </a:lnTo>
                      <a:lnTo>
                        <a:pt x="194" y="558"/>
                      </a:lnTo>
                      <a:lnTo>
                        <a:pt x="190" y="538"/>
                      </a:lnTo>
                      <a:lnTo>
                        <a:pt x="187" y="517"/>
                      </a:lnTo>
                      <a:lnTo>
                        <a:pt x="186" y="496"/>
                      </a:lnTo>
                      <a:lnTo>
                        <a:pt x="187" y="473"/>
                      </a:lnTo>
                      <a:lnTo>
                        <a:pt x="189" y="451"/>
                      </a:lnTo>
                      <a:lnTo>
                        <a:pt x="192" y="428"/>
                      </a:lnTo>
                      <a:lnTo>
                        <a:pt x="196" y="406"/>
                      </a:lnTo>
                      <a:lnTo>
                        <a:pt x="200" y="382"/>
                      </a:lnTo>
                      <a:lnTo>
                        <a:pt x="206" y="359"/>
                      </a:lnTo>
                      <a:lnTo>
                        <a:pt x="212" y="335"/>
                      </a:lnTo>
                      <a:lnTo>
                        <a:pt x="218" y="312"/>
                      </a:lnTo>
                      <a:lnTo>
                        <a:pt x="225" y="289"/>
                      </a:lnTo>
                      <a:lnTo>
                        <a:pt x="242" y="244"/>
                      </a:lnTo>
                      <a:lnTo>
                        <a:pt x="259" y="200"/>
                      </a:lnTo>
                      <a:lnTo>
                        <a:pt x="277" y="159"/>
                      </a:lnTo>
                      <a:lnTo>
                        <a:pt x="295" y="121"/>
                      </a:lnTo>
                      <a:lnTo>
                        <a:pt x="312" y="87"/>
                      </a:lnTo>
                      <a:lnTo>
                        <a:pt x="327" y="57"/>
                      </a:lnTo>
                      <a:lnTo>
                        <a:pt x="350" y="15"/>
                      </a:lnTo>
                      <a:lnTo>
                        <a:pt x="359" y="0"/>
                      </a:lnTo>
                      <a:lnTo>
                        <a:pt x="368" y="14"/>
                      </a:lnTo>
                      <a:lnTo>
                        <a:pt x="389" y="52"/>
                      </a:lnTo>
                      <a:lnTo>
                        <a:pt x="405" y="79"/>
                      </a:lnTo>
                      <a:lnTo>
                        <a:pt x="421" y="109"/>
                      </a:lnTo>
                      <a:lnTo>
                        <a:pt x="439" y="144"/>
                      </a:lnTo>
                      <a:lnTo>
                        <a:pt x="456" y="182"/>
                      </a:lnTo>
                      <a:lnTo>
                        <a:pt x="474" y="223"/>
                      </a:lnTo>
                      <a:lnTo>
                        <a:pt x="492" y="266"/>
                      </a:lnTo>
                      <a:lnTo>
                        <a:pt x="500" y="289"/>
                      </a:lnTo>
                      <a:lnTo>
                        <a:pt x="507" y="311"/>
                      </a:lnTo>
                      <a:lnTo>
                        <a:pt x="514" y="334"/>
                      </a:lnTo>
                      <a:lnTo>
                        <a:pt x="522" y="358"/>
                      </a:lnTo>
                      <a:lnTo>
                        <a:pt x="528" y="380"/>
                      </a:lnTo>
                      <a:lnTo>
                        <a:pt x="533" y="404"/>
                      </a:lnTo>
                      <a:lnTo>
                        <a:pt x="537" y="426"/>
                      </a:lnTo>
                      <a:lnTo>
                        <a:pt x="541" y="450"/>
                      </a:lnTo>
                      <a:lnTo>
                        <a:pt x="544" y="472"/>
                      </a:lnTo>
                      <a:lnTo>
                        <a:pt x="545" y="495"/>
                      </a:lnTo>
                      <a:lnTo>
                        <a:pt x="546" y="517"/>
                      </a:lnTo>
                      <a:lnTo>
                        <a:pt x="546" y="539"/>
                      </a:lnTo>
                      <a:lnTo>
                        <a:pt x="543" y="573"/>
                      </a:lnTo>
                      <a:lnTo>
                        <a:pt x="540" y="608"/>
                      </a:lnTo>
                      <a:lnTo>
                        <a:pt x="535" y="642"/>
                      </a:lnTo>
                      <a:lnTo>
                        <a:pt x="530" y="676"/>
                      </a:lnTo>
                      <a:lnTo>
                        <a:pt x="544" y="641"/>
                      </a:lnTo>
                      <a:lnTo>
                        <a:pt x="562" y="601"/>
                      </a:lnTo>
                      <a:lnTo>
                        <a:pt x="570" y="582"/>
                      </a:lnTo>
                      <a:lnTo>
                        <a:pt x="579" y="564"/>
                      </a:lnTo>
                      <a:lnTo>
                        <a:pt x="588" y="548"/>
                      </a:lnTo>
                      <a:lnTo>
                        <a:pt x="597" y="536"/>
                      </a:lnTo>
                      <a:lnTo>
                        <a:pt x="612" y="519"/>
                      </a:lnTo>
                      <a:lnTo>
                        <a:pt x="627" y="503"/>
                      </a:lnTo>
                      <a:lnTo>
                        <a:pt x="644" y="488"/>
                      </a:lnTo>
                      <a:lnTo>
                        <a:pt x="660" y="473"/>
                      </a:lnTo>
                      <a:lnTo>
                        <a:pt x="677" y="459"/>
                      </a:lnTo>
                      <a:lnTo>
                        <a:pt x="696" y="446"/>
                      </a:lnTo>
                      <a:lnTo>
                        <a:pt x="714" y="433"/>
                      </a:lnTo>
                      <a:lnTo>
                        <a:pt x="733" y="421"/>
                      </a:lnTo>
                      <a:lnTo>
                        <a:pt x="752" y="409"/>
                      </a:lnTo>
                      <a:lnTo>
                        <a:pt x="771" y="398"/>
                      </a:lnTo>
                      <a:lnTo>
                        <a:pt x="790" y="387"/>
                      </a:lnTo>
                      <a:lnTo>
                        <a:pt x="810" y="377"/>
                      </a:lnTo>
                      <a:lnTo>
                        <a:pt x="848" y="360"/>
                      </a:lnTo>
                      <a:lnTo>
                        <a:pt x="884" y="343"/>
                      </a:lnTo>
                      <a:lnTo>
                        <a:pt x="919" y="329"/>
                      </a:lnTo>
                      <a:lnTo>
                        <a:pt x="952" y="317"/>
                      </a:lnTo>
                      <a:lnTo>
                        <a:pt x="982" y="307"/>
                      </a:lnTo>
                      <a:lnTo>
                        <a:pt x="1009" y="299"/>
                      </a:lnTo>
                      <a:lnTo>
                        <a:pt x="1045" y="289"/>
                      </a:lnTo>
                      <a:lnTo>
                        <a:pt x="1059" y="285"/>
                      </a:lnTo>
                      <a:lnTo>
                        <a:pt x="1059" y="296"/>
                      </a:lnTo>
                      <a:lnTo>
                        <a:pt x="1059" y="325"/>
                      </a:lnTo>
                      <a:lnTo>
                        <a:pt x="1058" y="345"/>
                      </a:lnTo>
                      <a:lnTo>
                        <a:pt x="1056" y="368"/>
                      </a:lnTo>
                      <a:lnTo>
                        <a:pt x="1053" y="393"/>
                      </a:lnTo>
                      <a:lnTo>
                        <a:pt x="1048" y="421"/>
                      </a:lnTo>
                      <a:lnTo>
                        <a:pt x="1044" y="450"/>
                      </a:lnTo>
                      <a:lnTo>
                        <a:pt x="1037" y="478"/>
                      </a:lnTo>
                      <a:lnTo>
                        <a:pt x="1030" y="508"/>
                      </a:lnTo>
                      <a:lnTo>
                        <a:pt x="1020" y="537"/>
                      </a:lnTo>
                      <a:lnTo>
                        <a:pt x="1015" y="551"/>
                      </a:lnTo>
                      <a:lnTo>
                        <a:pt x="1009" y="566"/>
                      </a:lnTo>
                      <a:lnTo>
                        <a:pt x="1002" y="579"/>
                      </a:lnTo>
                      <a:lnTo>
                        <a:pt x="995" y="592"/>
                      </a:lnTo>
                      <a:lnTo>
                        <a:pt x="988" y="605"/>
                      </a:lnTo>
                      <a:lnTo>
                        <a:pt x="980" y="617"/>
                      </a:lnTo>
                      <a:lnTo>
                        <a:pt x="971" y="628"/>
                      </a:lnTo>
                      <a:lnTo>
                        <a:pt x="961" y="639"/>
                      </a:lnTo>
                      <a:lnTo>
                        <a:pt x="952" y="649"/>
                      </a:lnTo>
                      <a:lnTo>
                        <a:pt x="942" y="659"/>
                      </a:lnTo>
                      <a:lnTo>
                        <a:pt x="944" y="690"/>
                      </a:lnTo>
                      <a:lnTo>
                        <a:pt x="945" y="730"/>
                      </a:lnTo>
                      <a:lnTo>
                        <a:pt x="945" y="753"/>
                      </a:lnTo>
                      <a:lnTo>
                        <a:pt x="945" y="777"/>
                      </a:lnTo>
                      <a:lnTo>
                        <a:pt x="944" y="801"/>
                      </a:lnTo>
                      <a:lnTo>
                        <a:pt x="941" y="827"/>
                      </a:lnTo>
                      <a:lnTo>
                        <a:pt x="939" y="854"/>
                      </a:lnTo>
                      <a:lnTo>
                        <a:pt x="935" y="879"/>
                      </a:lnTo>
                      <a:lnTo>
                        <a:pt x="929" y="905"/>
                      </a:lnTo>
                      <a:lnTo>
                        <a:pt x="922" y="931"/>
                      </a:lnTo>
                      <a:lnTo>
                        <a:pt x="914" y="954"/>
                      </a:lnTo>
                      <a:lnTo>
                        <a:pt x="905" y="977"/>
                      </a:lnTo>
                      <a:lnTo>
                        <a:pt x="900" y="988"/>
                      </a:lnTo>
                      <a:lnTo>
                        <a:pt x="894" y="998"/>
                      </a:lnTo>
                      <a:lnTo>
                        <a:pt x="888" y="1007"/>
                      </a:lnTo>
                      <a:lnTo>
                        <a:pt x="880" y="1018"/>
                      </a:lnTo>
                      <a:lnTo>
                        <a:pt x="871" y="1029"/>
                      </a:lnTo>
                      <a:lnTo>
                        <a:pt x="862" y="1040"/>
                      </a:lnTo>
                      <a:lnTo>
                        <a:pt x="866" y="1072"/>
                      </a:lnTo>
                      <a:lnTo>
                        <a:pt x="872" y="1111"/>
                      </a:lnTo>
                      <a:lnTo>
                        <a:pt x="874" y="1133"/>
                      </a:lnTo>
                      <a:lnTo>
                        <a:pt x="875" y="1157"/>
                      </a:lnTo>
                      <a:lnTo>
                        <a:pt x="877" y="1182"/>
                      </a:lnTo>
                      <a:lnTo>
                        <a:pt x="877" y="1207"/>
                      </a:lnTo>
                      <a:lnTo>
                        <a:pt x="877" y="1233"/>
                      </a:lnTo>
                      <a:lnTo>
                        <a:pt x="875" y="1259"/>
                      </a:lnTo>
                      <a:lnTo>
                        <a:pt x="872" y="1284"/>
                      </a:lnTo>
                      <a:lnTo>
                        <a:pt x="868" y="1309"/>
                      </a:lnTo>
                      <a:lnTo>
                        <a:pt x="863" y="1333"/>
                      </a:lnTo>
                      <a:lnTo>
                        <a:pt x="856" y="1356"/>
                      </a:lnTo>
                      <a:lnTo>
                        <a:pt x="852" y="1367"/>
                      </a:lnTo>
                      <a:lnTo>
                        <a:pt x="847" y="1377"/>
                      </a:lnTo>
                      <a:lnTo>
                        <a:pt x="841" y="1388"/>
                      </a:lnTo>
                      <a:lnTo>
                        <a:pt x="835" y="1397"/>
                      </a:lnTo>
                      <a:lnTo>
                        <a:pt x="827" y="1409"/>
                      </a:lnTo>
                      <a:lnTo>
                        <a:pt x="819" y="1420"/>
                      </a:lnTo>
                      <a:lnTo>
                        <a:pt x="827" y="1452"/>
                      </a:lnTo>
                      <a:lnTo>
                        <a:pt x="836" y="1491"/>
                      </a:lnTo>
                      <a:lnTo>
                        <a:pt x="840" y="1514"/>
                      </a:lnTo>
                      <a:lnTo>
                        <a:pt x="845" y="1537"/>
                      </a:lnTo>
                      <a:lnTo>
                        <a:pt x="848" y="1561"/>
                      </a:lnTo>
                      <a:lnTo>
                        <a:pt x="851" y="1587"/>
                      </a:lnTo>
                      <a:lnTo>
                        <a:pt x="853" y="1612"/>
                      </a:lnTo>
                      <a:lnTo>
                        <a:pt x="854" y="1638"/>
                      </a:lnTo>
                      <a:lnTo>
                        <a:pt x="854" y="1663"/>
                      </a:lnTo>
                      <a:lnTo>
                        <a:pt x="852" y="1688"/>
                      </a:lnTo>
                      <a:lnTo>
                        <a:pt x="849" y="1712"/>
                      </a:lnTo>
                      <a:lnTo>
                        <a:pt x="845" y="1735"/>
                      </a:lnTo>
                      <a:lnTo>
                        <a:pt x="840" y="1746"/>
                      </a:lnTo>
                      <a:lnTo>
                        <a:pt x="837" y="1757"/>
                      </a:lnTo>
                      <a:lnTo>
                        <a:pt x="833" y="1767"/>
                      </a:lnTo>
                      <a:lnTo>
                        <a:pt x="828" y="1776"/>
                      </a:lnTo>
                      <a:lnTo>
                        <a:pt x="821" y="1790"/>
                      </a:lnTo>
                      <a:lnTo>
                        <a:pt x="813" y="1804"/>
                      </a:lnTo>
                      <a:close/>
                    </a:path>
                  </a:pathLst>
                </a:custGeom>
                <a:solidFill>
                  <a:srgbClr val="9328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" name="Freeform 259"/>
                <p:cNvSpPr>
                  <a:spLocks/>
                </p:cNvSpPr>
                <p:nvPr/>
              </p:nvSpPr>
              <p:spPr bwMode="auto">
                <a:xfrm>
                  <a:off x="183" y="349"/>
                  <a:ext cx="11" cy="22"/>
                </a:xfrm>
                <a:custGeom>
                  <a:avLst/>
                  <a:gdLst>
                    <a:gd name="T0" fmla="*/ 0 w 279"/>
                    <a:gd name="T1" fmla="*/ 0 h 548"/>
                    <a:gd name="T2" fmla="*/ 0 w 279"/>
                    <a:gd name="T3" fmla="*/ 0 h 548"/>
                    <a:gd name="T4" fmla="*/ 0 w 279"/>
                    <a:gd name="T5" fmla="*/ 0 h 548"/>
                    <a:gd name="T6" fmla="*/ 0 w 279"/>
                    <a:gd name="T7" fmla="*/ 0 h 548"/>
                    <a:gd name="T8" fmla="*/ 0 w 279"/>
                    <a:gd name="T9" fmla="*/ 0 h 548"/>
                    <a:gd name="T10" fmla="*/ 0 w 279"/>
                    <a:gd name="T11" fmla="*/ 0 h 548"/>
                    <a:gd name="T12" fmla="*/ 0 w 279"/>
                    <a:gd name="T13" fmla="*/ 0 h 548"/>
                    <a:gd name="T14" fmla="*/ 0 w 279"/>
                    <a:gd name="T15" fmla="*/ 0 h 548"/>
                    <a:gd name="T16" fmla="*/ 0 w 279"/>
                    <a:gd name="T17" fmla="*/ 0 h 548"/>
                    <a:gd name="T18" fmla="*/ 0 w 279"/>
                    <a:gd name="T19" fmla="*/ 0 h 548"/>
                    <a:gd name="T20" fmla="*/ 0 w 279"/>
                    <a:gd name="T21" fmla="*/ 0 h 548"/>
                    <a:gd name="T22" fmla="*/ 0 w 279"/>
                    <a:gd name="T23" fmla="*/ 0 h 548"/>
                    <a:gd name="T24" fmla="*/ 0 w 279"/>
                    <a:gd name="T25" fmla="*/ 0 h 548"/>
                    <a:gd name="T26" fmla="*/ 0 w 279"/>
                    <a:gd name="T27" fmla="*/ 0 h 548"/>
                    <a:gd name="T28" fmla="*/ 0 w 279"/>
                    <a:gd name="T29" fmla="*/ 0 h 548"/>
                    <a:gd name="T30" fmla="*/ 0 w 279"/>
                    <a:gd name="T31" fmla="*/ 0 h 548"/>
                    <a:gd name="T32" fmla="*/ 0 w 279"/>
                    <a:gd name="T33" fmla="*/ 0 h 548"/>
                    <a:gd name="T34" fmla="*/ 0 w 279"/>
                    <a:gd name="T35" fmla="*/ 0 h 548"/>
                    <a:gd name="T36" fmla="*/ 0 w 279"/>
                    <a:gd name="T37" fmla="*/ 0 h 548"/>
                    <a:gd name="T38" fmla="*/ 0 w 279"/>
                    <a:gd name="T39" fmla="*/ 0 h 548"/>
                    <a:gd name="T40" fmla="*/ 0 w 279"/>
                    <a:gd name="T41" fmla="*/ 0 h 548"/>
                    <a:gd name="T42" fmla="*/ 0 w 279"/>
                    <a:gd name="T43" fmla="*/ 0 h 548"/>
                    <a:gd name="T44" fmla="*/ 0 w 279"/>
                    <a:gd name="T45" fmla="*/ 0 h 548"/>
                    <a:gd name="T46" fmla="*/ 0 w 279"/>
                    <a:gd name="T47" fmla="*/ 0 h 548"/>
                    <a:gd name="T48" fmla="*/ 0 w 279"/>
                    <a:gd name="T49" fmla="*/ 0 h 548"/>
                    <a:gd name="T50" fmla="*/ 0 w 279"/>
                    <a:gd name="T51" fmla="*/ 0 h 548"/>
                    <a:gd name="T52" fmla="*/ 0 w 279"/>
                    <a:gd name="T53" fmla="*/ 0 h 548"/>
                    <a:gd name="T54" fmla="*/ 0 w 279"/>
                    <a:gd name="T55" fmla="*/ 0 h 548"/>
                    <a:gd name="T56" fmla="*/ 0 w 279"/>
                    <a:gd name="T57" fmla="*/ 0 h 548"/>
                    <a:gd name="T58" fmla="*/ 0 w 279"/>
                    <a:gd name="T59" fmla="*/ 0 h 548"/>
                    <a:gd name="T60" fmla="*/ 0 w 279"/>
                    <a:gd name="T61" fmla="*/ 0 h 548"/>
                    <a:gd name="T62" fmla="*/ 0 w 279"/>
                    <a:gd name="T63" fmla="*/ 0 h 548"/>
                    <a:gd name="T64" fmla="*/ 0 w 279"/>
                    <a:gd name="T65" fmla="*/ 0 h 548"/>
                    <a:gd name="T66" fmla="*/ 0 w 279"/>
                    <a:gd name="T67" fmla="*/ 0 h 548"/>
                    <a:gd name="T68" fmla="*/ 0 w 279"/>
                    <a:gd name="T69" fmla="*/ 0 h 548"/>
                    <a:gd name="T70" fmla="*/ 0 w 279"/>
                    <a:gd name="T71" fmla="*/ 0 h 548"/>
                    <a:gd name="T72" fmla="*/ 0 w 279"/>
                    <a:gd name="T73" fmla="*/ 0 h 548"/>
                    <a:gd name="T74" fmla="*/ 0 w 279"/>
                    <a:gd name="T75" fmla="*/ 0 h 548"/>
                    <a:gd name="T76" fmla="*/ 0 w 279"/>
                    <a:gd name="T77" fmla="*/ 0 h 548"/>
                    <a:gd name="T78" fmla="*/ 0 w 279"/>
                    <a:gd name="T79" fmla="*/ 0 h 548"/>
                    <a:gd name="T80" fmla="*/ 0 w 279"/>
                    <a:gd name="T81" fmla="*/ 0 h 548"/>
                    <a:gd name="T82" fmla="*/ 0 w 279"/>
                    <a:gd name="T83" fmla="*/ 0 h 548"/>
                    <a:gd name="T84" fmla="*/ 0 w 279"/>
                    <a:gd name="T85" fmla="*/ 0 h 548"/>
                    <a:gd name="T86" fmla="*/ 0 w 279"/>
                    <a:gd name="T87" fmla="*/ 0 h 548"/>
                    <a:gd name="T88" fmla="*/ 0 w 279"/>
                    <a:gd name="T89" fmla="*/ 0 h 548"/>
                    <a:gd name="T90" fmla="*/ 0 w 279"/>
                    <a:gd name="T91" fmla="*/ 0 h 548"/>
                    <a:gd name="T92" fmla="*/ 0 w 279"/>
                    <a:gd name="T93" fmla="*/ 0 h 548"/>
                    <a:gd name="T94" fmla="*/ 0 w 279"/>
                    <a:gd name="T95" fmla="*/ 0 h 548"/>
                    <a:gd name="T96" fmla="*/ 0 w 279"/>
                    <a:gd name="T97" fmla="*/ 0 h 54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79"/>
                    <a:gd name="T148" fmla="*/ 0 h 548"/>
                    <a:gd name="T149" fmla="*/ 279 w 279"/>
                    <a:gd name="T150" fmla="*/ 548 h 54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79" h="548">
                      <a:moveTo>
                        <a:pt x="0" y="0"/>
                      </a:moveTo>
                      <a:lnTo>
                        <a:pt x="36" y="33"/>
                      </a:lnTo>
                      <a:lnTo>
                        <a:pt x="69" y="62"/>
                      </a:lnTo>
                      <a:lnTo>
                        <a:pt x="100" y="87"/>
                      </a:lnTo>
                      <a:lnTo>
                        <a:pt x="128" y="112"/>
                      </a:lnTo>
                      <a:lnTo>
                        <a:pt x="155" y="134"/>
                      </a:lnTo>
                      <a:lnTo>
                        <a:pt x="179" y="156"/>
                      </a:lnTo>
                      <a:lnTo>
                        <a:pt x="190" y="168"/>
                      </a:lnTo>
                      <a:lnTo>
                        <a:pt x="200" y="179"/>
                      </a:lnTo>
                      <a:lnTo>
                        <a:pt x="210" y="191"/>
                      </a:lnTo>
                      <a:lnTo>
                        <a:pt x="220" y="203"/>
                      </a:lnTo>
                      <a:lnTo>
                        <a:pt x="228" y="216"/>
                      </a:lnTo>
                      <a:lnTo>
                        <a:pt x="236" y="230"/>
                      </a:lnTo>
                      <a:lnTo>
                        <a:pt x="243" y="244"/>
                      </a:lnTo>
                      <a:lnTo>
                        <a:pt x="250" y="259"/>
                      </a:lnTo>
                      <a:lnTo>
                        <a:pt x="257" y="276"/>
                      </a:lnTo>
                      <a:lnTo>
                        <a:pt x="262" y="293"/>
                      </a:lnTo>
                      <a:lnTo>
                        <a:pt x="266" y="312"/>
                      </a:lnTo>
                      <a:lnTo>
                        <a:pt x="270" y="331"/>
                      </a:lnTo>
                      <a:lnTo>
                        <a:pt x="274" y="353"/>
                      </a:lnTo>
                      <a:lnTo>
                        <a:pt x="276" y="375"/>
                      </a:lnTo>
                      <a:lnTo>
                        <a:pt x="278" y="399"/>
                      </a:lnTo>
                      <a:lnTo>
                        <a:pt x="279" y="425"/>
                      </a:lnTo>
                      <a:lnTo>
                        <a:pt x="279" y="453"/>
                      </a:lnTo>
                      <a:lnTo>
                        <a:pt x="279" y="483"/>
                      </a:lnTo>
                      <a:lnTo>
                        <a:pt x="278" y="515"/>
                      </a:lnTo>
                      <a:lnTo>
                        <a:pt x="277" y="548"/>
                      </a:lnTo>
                      <a:lnTo>
                        <a:pt x="196" y="497"/>
                      </a:lnTo>
                      <a:lnTo>
                        <a:pt x="134" y="454"/>
                      </a:lnTo>
                      <a:lnTo>
                        <a:pt x="120" y="444"/>
                      </a:lnTo>
                      <a:lnTo>
                        <a:pt x="108" y="435"/>
                      </a:lnTo>
                      <a:lnTo>
                        <a:pt x="97" y="424"/>
                      </a:lnTo>
                      <a:lnTo>
                        <a:pt x="86" y="414"/>
                      </a:lnTo>
                      <a:lnTo>
                        <a:pt x="76" y="404"/>
                      </a:lnTo>
                      <a:lnTo>
                        <a:pt x="67" y="393"/>
                      </a:lnTo>
                      <a:lnTo>
                        <a:pt x="59" y="381"/>
                      </a:lnTo>
                      <a:lnTo>
                        <a:pt x="52" y="369"/>
                      </a:lnTo>
                      <a:lnTo>
                        <a:pt x="45" y="357"/>
                      </a:lnTo>
                      <a:lnTo>
                        <a:pt x="39" y="342"/>
                      </a:lnTo>
                      <a:lnTo>
                        <a:pt x="33" y="328"/>
                      </a:lnTo>
                      <a:lnTo>
                        <a:pt x="28" y="313"/>
                      </a:lnTo>
                      <a:lnTo>
                        <a:pt x="24" y="295"/>
                      </a:lnTo>
                      <a:lnTo>
                        <a:pt x="20" y="277"/>
                      </a:lnTo>
                      <a:lnTo>
                        <a:pt x="17" y="257"/>
                      </a:lnTo>
                      <a:lnTo>
                        <a:pt x="14" y="237"/>
                      </a:lnTo>
                      <a:lnTo>
                        <a:pt x="9" y="190"/>
                      </a:lnTo>
                      <a:lnTo>
                        <a:pt x="4" y="135"/>
                      </a:lnTo>
                      <a:lnTo>
                        <a:pt x="2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" name="Freeform 260"/>
                <p:cNvSpPr>
                  <a:spLocks/>
                </p:cNvSpPr>
                <p:nvPr/>
              </p:nvSpPr>
              <p:spPr bwMode="auto">
                <a:xfrm>
                  <a:off x="184" y="368"/>
                  <a:ext cx="14" cy="21"/>
                </a:xfrm>
                <a:custGeom>
                  <a:avLst/>
                  <a:gdLst>
                    <a:gd name="T0" fmla="*/ 0 w 336"/>
                    <a:gd name="T1" fmla="*/ 0 h 513"/>
                    <a:gd name="T2" fmla="*/ 0 w 336"/>
                    <a:gd name="T3" fmla="*/ 0 h 513"/>
                    <a:gd name="T4" fmla="*/ 0 w 336"/>
                    <a:gd name="T5" fmla="*/ 0 h 513"/>
                    <a:gd name="T6" fmla="*/ 0 w 336"/>
                    <a:gd name="T7" fmla="*/ 0 h 513"/>
                    <a:gd name="T8" fmla="*/ 0 w 336"/>
                    <a:gd name="T9" fmla="*/ 0 h 513"/>
                    <a:gd name="T10" fmla="*/ 0 w 336"/>
                    <a:gd name="T11" fmla="*/ 0 h 513"/>
                    <a:gd name="T12" fmla="*/ 0 w 336"/>
                    <a:gd name="T13" fmla="*/ 0 h 513"/>
                    <a:gd name="T14" fmla="*/ 0 w 336"/>
                    <a:gd name="T15" fmla="*/ 0 h 513"/>
                    <a:gd name="T16" fmla="*/ 0 w 336"/>
                    <a:gd name="T17" fmla="*/ 0 h 513"/>
                    <a:gd name="T18" fmla="*/ 0 w 336"/>
                    <a:gd name="T19" fmla="*/ 0 h 513"/>
                    <a:gd name="T20" fmla="*/ 0 w 336"/>
                    <a:gd name="T21" fmla="*/ 0 h 513"/>
                    <a:gd name="T22" fmla="*/ 0 w 336"/>
                    <a:gd name="T23" fmla="*/ 0 h 513"/>
                    <a:gd name="T24" fmla="*/ 0 w 336"/>
                    <a:gd name="T25" fmla="*/ 0 h 513"/>
                    <a:gd name="T26" fmla="*/ 0 w 336"/>
                    <a:gd name="T27" fmla="*/ 0 h 513"/>
                    <a:gd name="T28" fmla="*/ 0 w 336"/>
                    <a:gd name="T29" fmla="*/ 0 h 513"/>
                    <a:gd name="T30" fmla="*/ 0 w 336"/>
                    <a:gd name="T31" fmla="*/ 0 h 513"/>
                    <a:gd name="T32" fmla="*/ 0 w 336"/>
                    <a:gd name="T33" fmla="*/ 0 h 513"/>
                    <a:gd name="T34" fmla="*/ 0 w 336"/>
                    <a:gd name="T35" fmla="*/ 0 h 513"/>
                    <a:gd name="T36" fmla="*/ 0 w 336"/>
                    <a:gd name="T37" fmla="*/ 0 h 513"/>
                    <a:gd name="T38" fmla="*/ 0 w 336"/>
                    <a:gd name="T39" fmla="*/ 0 h 513"/>
                    <a:gd name="T40" fmla="*/ 0 w 336"/>
                    <a:gd name="T41" fmla="*/ 0 h 513"/>
                    <a:gd name="T42" fmla="*/ 0 w 336"/>
                    <a:gd name="T43" fmla="*/ 0 h 513"/>
                    <a:gd name="T44" fmla="*/ 0 w 336"/>
                    <a:gd name="T45" fmla="*/ 0 h 513"/>
                    <a:gd name="T46" fmla="*/ 0 w 336"/>
                    <a:gd name="T47" fmla="*/ 0 h 513"/>
                    <a:gd name="T48" fmla="*/ 0 w 336"/>
                    <a:gd name="T49" fmla="*/ 0 h 513"/>
                    <a:gd name="T50" fmla="*/ 0 w 336"/>
                    <a:gd name="T51" fmla="*/ 0 h 513"/>
                    <a:gd name="T52" fmla="*/ 0 w 336"/>
                    <a:gd name="T53" fmla="*/ 0 h 513"/>
                    <a:gd name="T54" fmla="*/ 0 w 336"/>
                    <a:gd name="T55" fmla="*/ 0 h 513"/>
                    <a:gd name="T56" fmla="*/ 0 w 336"/>
                    <a:gd name="T57" fmla="*/ 0 h 513"/>
                    <a:gd name="T58" fmla="*/ 0 w 336"/>
                    <a:gd name="T59" fmla="*/ 0 h 513"/>
                    <a:gd name="T60" fmla="*/ 0 w 336"/>
                    <a:gd name="T61" fmla="*/ 0 h 513"/>
                    <a:gd name="T62" fmla="*/ 0 w 336"/>
                    <a:gd name="T63" fmla="*/ 0 h 513"/>
                    <a:gd name="T64" fmla="*/ 0 w 336"/>
                    <a:gd name="T65" fmla="*/ 0 h 513"/>
                    <a:gd name="T66" fmla="*/ 0 w 336"/>
                    <a:gd name="T67" fmla="*/ 0 h 513"/>
                    <a:gd name="T68" fmla="*/ 0 w 336"/>
                    <a:gd name="T69" fmla="*/ 0 h 513"/>
                    <a:gd name="T70" fmla="*/ 0 w 336"/>
                    <a:gd name="T71" fmla="*/ 0 h 513"/>
                    <a:gd name="T72" fmla="*/ 0 w 336"/>
                    <a:gd name="T73" fmla="*/ 0 h 513"/>
                    <a:gd name="T74" fmla="*/ 0 w 336"/>
                    <a:gd name="T75" fmla="*/ 0 h 513"/>
                    <a:gd name="T76" fmla="*/ 0 w 336"/>
                    <a:gd name="T77" fmla="*/ 0 h 513"/>
                    <a:gd name="T78" fmla="*/ 0 w 336"/>
                    <a:gd name="T79" fmla="*/ 0 h 513"/>
                    <a:gd name="T80" fmla="*/ 0 w 336"/>
                    <a:gd name="T81" fmla="*/ 0 h 513"/>
                    <a:gd name="T82" fmla="*/ 0 w 336"/>
                    <a:gd name="T83" fmla="*/ 0 h 513"/>
                    <a:gd name="T84" fmla="*/ 0 w 336"/>
                    <a:gd name="T85" fmla="*/ 0 h 513"/>
                    <a:gd name="T86" fmla="*/ 0 w 336"/>
                    <a:gd name="T87" fmla="*/ 0 h 513"/>
                    <a:gd name="T88" fmla="*/ 0 w 336"/>
                    <a:gd name="T89" fmla="*/ 0 h 513"/>
                    <a:gd name="T90" fmla="*/ 0 w 336"/>
                    <a:gd name="T91" fmla="*/ 0 h 513"/>
                    <a:gd name="T92" fmla="*/ 0 w 336"/>
                    <a:gd name="T93" fmla="*/ 0 h 513"/>
                    <a:gd name="T94" fmla="*/ 0 w 336"/>
                    <a:gd name="T95" fmla="*/ 0 h 513"/>
                    <a:gd name="T96" fmla="*/ 0 w 336"/>
                    <a:gd name="T97" fmla="*/ 0 h 51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36"/>
                    <a:gd name="T148" fmla="*/ 0 h 513"/>
                    <a:gd name="T149" fmla="*/ 336 w 336"/>
                    <a:gd name="T150" fmla="*/ 513 h 51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36" h="513">
                      <a:moveTo>
                        <a:pt x="0" y="0"/>
                      </a:moveTo>
                      <a:lnTo>
                        <a:pt x="39" y="28"/>
                      </a:lnTo>
                      <a:lnTo>
                        <a:pt x="75" y="52"/>
                      </a:lnTo>
                      <a:lnTo>
                        <a:pt x="109" y="75"/>
                      </a:lnTo>
                      <a:lnTo>
                        <a:pt x="140" y="95"/>
                      </a:lnTo>
                      <a:lnTo>
                        <a:pt x="169" y="115"/>
                      </a:lnTo>
                      <a:lnTo>
                        <a:pt x="195" y="134"/>
                      </a:lnTo>
                      <a:lnTo>
                        <a:pt x="207" y="145"/>
                      </a:lnTo>
                      <a:lnTo>
                        <a:pt x="219" y="155"/>
                      </a:lnTo>
                      <a:lnTo>
                        <a:pt x="231" y="165"/>
                      </a:lnTo>
                      <a:lnTo>
                        <a:pt x="241" y="176"/>
                      </a:lnTo>
                      <a:lnTo>
                        <a:pt x="251" y="189"/>
                      </a:lnTo>
                      <a:lnTo>
                        <a:pt x="260" y="201"/>
                      </a:lnTo>
                      <a:lnTo>
                        <a:pt x="270" y="214"/>
                      </a:lnTo>
                      <a:lnTo>
                        <a:pt x="278" y="229"/>
                      </a:lnTo>
                      <a:lnTo>
                        <a:pt x="285" y="244"/>
                      </a:lnTo>
                      <a:lnTo>
                        <a:pt x="293" y="260"/>
                      </a:lnTo>
                      <a:lnTo>
                        <a:pt x="299" y="279"/>
                      </a:lnTo>
                      <a:lnTo>
                        <a:pt x="305" y="297"/>
                      </a:lnTo>
                      <a:lnTo>
                        <a:pt x="312" y="318"/>
                      </a:lnTo>
                      <a:lnTo>
                        <a:pt x="317" y="340"/>
                      </a:lnTo>
                      <a:lnTo>
                        <a:pt x="321" y="364"/>
                      </a:lnTo>
                      <a:lnTo>
                        <a:pt x="325" y="390"/>
                      </a:lnTo>
                      <a:lnTo>
                        <a:pt x="329" y="417"/>
                      </a:lnTo>
                      <a:lnTo>
                        <a:pt x="332" y="447"/>
                      </a:lnTo>
                      <a:lnTo>
                        <a:pt x="334" y="479"/>
                      </a:lnTo>
                      <a:lnTo>
                        <a:pt x="336" y="513"/>
                      </a:lnTo>
                      <a:lnTo>
                        <a:pt x="251" y="471"/>
                      </a:lnTo>
                      <a:lnTo>
                        <a:pt x="183" y="436"/>
                      </a:lnTo>
                      <a:lnTo>
                        <a:pt x="169" y="428"/>
                      </a:lnTo>
                      <a:lnTo>
                        <a:pt x="156" y="418"/>
                      </a:lnTo>
                      <a:lnTo>
                        <a:pt x="143" y="410"/>
                      </a:lnTo>
                      <a:lnTo>
                        <a:pt x="132" y="401"/>
                      </a:lnTo>
                      <a:lnTo>
                        <a:pt x="121" y="392"/>
                      </a:lnTo>
                      <a:lnTo>
                        <a:pt x="111" y="382"/>
                      </a:lnTo>
                      <a:lnTo>
                        <a:pt x="101" y="371"/>
                      </a:lnTo>
                      <a:lnTo>
                        <a:pt x="93" y="360"/>
                      </a:lnTo>
                      <a:lnTo>
                        <a:pt x="85" y="349"/>
                      </a:lnTo>
                      <a:lnTo>
                        <a:pt x="77" y="335"/>
                      </a:lnTo>
                      <a:lnTo>
                        <a:pt x="70" y="322"/>
                      </a:lnTo>
                      <a:lnTo>
                        <a:pt x="63" y="307"/>
                      </a:lnTo>
                      <a:lnTo>
                        <a:pt x="56" y="290"/>
                      </a:lnTo>
                      <a:lnTo>
                        <a:pt x="50" y="273"/>
                      </a:lnTo>
                      <a:lnTo>
                        <a:pt x="45" y="253"/>
                      </a:lnTo>
                      <a:lnTo>
                        <a:pt x="40" y="233"/>
                      </a:lnTo>
                      <a:lnTo>
                        <a:pt x="30" y="187"/>
                      </a:lnTo>
                      <a:lnTo>
                        <a:pt x="19" y="133"/>
                      </a:lnTo>
                      <a:lnTo>
                        <a:pt x="10" y="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2" name="Freeform 261"/>
                <p:cNvSpPr>
                  <a:spLocks/>
                </p:cNvSpPr>
                <p:nvPr/>
              </p:nvSpPr>
              <p:spPr bwMode="auto">
                <a:xfrm>
                  <a:off x="187" y="387"/>
                  <a:ext cx="15" cy="19"/>
                </a:xfrm>
                <a:custGeom>
                  <a:avLst/>
                  <a:gdLst>
                    <a:gd name="T0" fmla="*/ 0 w 376"/>
                    <a:gd name="T1" fmla="*/ 0 h 485"/>
                    <a:gd name="T2" fmla="*/ 0 w 376"/>
                    <a:gd name="T3" fmla="*/ 0 h 485"/>
                    <a:gd name="T4" fmla="*/ 0 w 376"/>
                    <a:gd name="T5" fmla="*/ 0 h 485"/>
                    <a:gd name="T6" fmla="*/ 0 w 376"/>
                    <a:gd name="T7" fmla="*/ 0 h 485"/>
                    <a:gd name="T8" fmla="*/ 0 w 376"/>
                    <a:gd name="T9" fmla="*/ 0 h 485"/>
                    <a:gd name="T10" fmla="*/ 0 w 376"/>
                    <a:gd name="T11" fmla="*/ 0 h 485"/>
                    <a:gd name="T12" fmla="*/ 0 w 376"/>
                    <a:gd name="T13" fmla="*/ 0 h 485"/>
                    <a:gd name="T14" fmla="*/ 0 w 376"/>
                    <a:gd name="T15" fmla="*/ 0 h 485"/>
                    <a:gd name="T16" fmla="*/ 0 w 376"/>
                    <a:gd name="T17" fmla="*/ 0 h 485"/>
                    <a:gd name="T18" fmla="*/ 0 w 376"/>
                    <a:gd name="T19" fmla="*/ 0 h 485"/>
                    <a:gd name="T20" fmla="*/ 0 w 376"/>
                    <a:gd name="T21" fmla="*/ 0 h 485"/>
                    <a:gd name="T22" fmla="*/ 0 w 376"/>
                    <a:gd name="T23" fmla="*/ 0 h 485"/>
                    <a:gd name="T24" fmla="*/ 0 w 376"/>
                    <a:gd name="T25" fmla="*/ 0 h 485"/>
                    <a:gd name="T26" fmla="*/ 0 w 376"/>
                    <a:gd name="T27" fmla="*/ 0 h 485"/>
                    <a:gd name="T28" fmla="*/ 0 w 376"/>
                    <a:gd name="T29" fmla="*/ 0 h 485"/>
                    <a:gd name="T30" fmla="*/ 0 w 376"/>
                    <a:gd name="T31" fmla="*/ 0 h 485"/>
                    <a:gd name="T32" fmla="*/ 0 w 376"/>
                    <a:gd name="T33" fmla="*/ 0 h 485"/>
                    <a:gd name="T34" fmla="*/ 0 w 376"/>
                    <a:gd name="T35" fmla="*/ 0 h 485"/>
                    <a:gd name="T36" fmla="*/ 0 w 376"/>
                    <a:gd name="T37" fmla="*/ 0 h 485"/>
                    <a:gd name="T38" fmla="*/ 0 w 376"/>
                    <a:gd name="T39" fmla="*/ 0 h 485"/>
                    <a:gd name="T40" fmla="*/ 0 w 376"/>
                    <a:gd name="T41" fmla="*/ 0 h 485"/>
                    <a:gd name="T42" fmla="*/ 0 w 376"/>
                    <a:gd name="T43" fmla="*/ 0 h 485"/>
                    <a:gd name="T44" fmla="*/ 0 w 376"/>
                    <a:gd name="T45" fmla="*/ 0 h 485"/>
                    <a:gd name="T46" fmla="*/ 0 w 376"/>
                    <a:gd name="T47" fmla="*/ 0 h 485"/>
                    <a:gd name="T48" fmla="*/ 0 w 376"/>
                    <a:gd name="T49" fmla="*/ 0 h 485"/>
                    <a:gd name="T50" fmla="*/ 0 w 376"/>
                    <a:gd name="T51" fmla="*/ 0 h 485"/>
                    <a:gd name="T52" fmla="*/ 0 w 376"/>
                    <a:gd name="T53" fmla="*/ 0 h 485"/>
                    <a:gd name="T54" fmla="*/ 0 w 376"/>
                    <a:gd name="T55" fmla="*/ 0 h 485"/>
                    <a:gd name="T56" fmla="*/ 0 w 376"/>
                    <a:gd name="T57" fmla="*/ 0 h 485"/>
                    <a:gd name="T58" fmla="*/ 0 w 376"/>
                    <a:gd name="T59" fmla="*/ 0 h 485"/>
                    <a:gd name="T60" fmla="*/ 0 w 376"/>
                    <a:gd name="T61" fmla="*/ 0 h 485"/>
                    <a:gd name="T62" fmla="*/ 0 w 376"/>
                    <a:gd name="T63" fmla="*/ 0 h 485"/>
                    <a:gd name="T64" fmla="*/ 0 w 376"/>
                    <a:gd name="T65" fmla="*/ 0 h 485"/>
                    <a:gd name="T66" fmla="*/ 0 w 376"/>
                    <a:gd name="T67" fmla="*/ 0 h 485"/>
                    <a:gd name="T68" fmla="*/ 0 w 376"/>
                    <a:gd name="T69" fmla="*/ 0 h 485"/>
                    <a:gd name="T70" fmla="*/ 0 w 376"/>
                    <a:gd name="T71" fmla="*/ 0 h 485"/>
                    <a:gd name="T72" fmla="*/ 0 w 376"/>
                    <a:gd name="T73" fmla="*/ 0 h 485"/>
                    <a:gd name="T74" fmla="*/ 0 w 376"/>
                    <a:gd name="T75" fmla="*/ 0 h 485"/>
                    <a:gd name="T76" fmla="*/ 0 w 376"/>
                    <a:gd name="T77" fmla="*/ 0 h 485"/>
                    <a:gd name="T78" fmla="*/ 0 w 376"/>
                    <a:gd name="T79" fmla="*/ 0 h 485"/>
                    <a:gd name="T80" fmla="*/ 0 w 376"/>
                    <a:gd name="T81" fmla="*/ 0 h 485"/>
                    <a:gd name="T82" fmla="*/ 0 w 376"/>
                    <a:gd name="T83" fmla="*/ 0 h 485"/>
                    <a:gd name="T84" fmla="*/ 0 w 376"/>
                    <a:gd name="T85" fmla="*/ 0 h 485"/>
                    <a:gd name="T86" fmla="*/ 0 w 376"/>
                    <a:gd name="T87" fmla="*/ 0 h 485"/>
                    <a:gd name="T88" fmla="*/ 0 w 376"/>
                    <a:gd name="T89" fmla="*/ 0 h 485"/>
                    <a:gd name="T90" fmla="*/ 0 w 376"/>
                    <a:gd name="T91" fmla="*/ 0 h 485"/>
                    <a:gd name="T92" fmla="*/ 0 w 376"/>
                    <a:gd name="T93" fmla="*/ 0 h 485"/>
                    <a:gd name="T94" fmla="*/ 0 w 376"/>
                    <a:gd name="T95" fmla="*/ 0 h 485"/>
                    <a:gd name="T96" fmla="*/ 0 w 376"/>
                    <a:gd name="T97" fmla="*/ 0 h 48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76"/>
                    <a:gd name="T148" fmla="*/ 0 h 485"/>
                    <a:gd name="T149" fmla="*/ 376 w 376"/>
                    <a:gd name="T150" fmla="*/ 485 h 48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76" h="485">
                      <a:moveTo>
                        <a:pt x="0" y="0"/>
                      </a:moveTo>
                      <a:lnTo>
                        <a:pt x="40" y="26"/>
                      </a:lnTo>
                      <a:lnTo>
                        <a:pt x="79" y="47"/>
                      </a:lnTo>
                      <a:lnTo>
                        <a:pt x="114" y="67"/>
                      </a:lnTo>
                      <a:lnTo>
                        <a:pt x="147" y="84"/>
                      </a:lnTo>
                      <a:lnTo>
                        <a:pt x="177" y="102"/>
                      </a:lnTo>
                      <a:lnTo>
                        <a:pt x="205" y="119"/>
                      </a:lnTo>
                      <a:lnTo>
                        <a:pt x="218" y="127"/>
                      </a:lnTo>
                      <a:lnTo>
                        <a:pt x="231" y="138"/>
                      </a:lnTo>
                      <a:lnTo>
                        <a:pt x="242" y="147"/>
                      </a:lnTo>
                      <a:lnTo>
                        <a:pt x="254" y="157"/>
                      </a:lnTo>
                      <a:lnTo>
                        <a:pt x="264" y="168"/>
                      </a:lnTo>
                      <a:lnTo>
                        <a:pt x="276" y="180"/>
                      </a:lnTo>
                      <a:lnTo>
                        <a:pt x="285" y="193"/>
                      </a:lnTo>
                      <a:lnTo>
                        <a:pt x="294" y="206"/>
                      </a:lnTo>
                      <a:lnTo>
                        <a:pt x="303" y="221"/>
                      </a:lnTo>
                      <a:lnTo>
                        <a:pt x="313" y="237"/>
                      </a:lnTo>
                      <a:lnTo>
                        <a:pt x="321" y="254"/>
                      </a:lnTo>
                      <a:lnTo>
                        <a:pt x="328" y="273"/>
                      </a:lnTo>
                      <a:lnTo>
                        <a:pt x="335" y="292"/>
                      </a:lnTo>
                      <a:lnTo>
                        <a:pt x="342" y="315"/>
                      </a:lnTo>
                      <a:lnTo>
                        <a:pt x="348" y="338"/>
                      </a:lnTo>
                      <a:lnTo>
                        <a:pt x="355" y="363"/>
                      </a:lnTo>
                      <a:lnTo>
                        <a:pt x="361" y="391"/>
                      </a:lnTo>
                      <a:lnTo>
                        <a:pt x="366" y="420"/>
                      </a:lnTo>
                      <a:lnTo>
                        <a:pt x="371" y="451"/>
                      </a:lnTo>
                      <a:lnTo>
                        <a:pt x="376" y="485"/>
                      </a:lnTo>
                      <a:lnTo>
                        <a:pt x="288" y="449"/>
                      </a:lnTo>
                      <a:lnTo>
                        <a:pt x="218" y="421"/>
                      </a:lnTo>
                      <a:lnTo>
                        <a:pt x="203" y="412"/>
                      </a:lnTo>
                      <a:lnTo>
                        <a:pt x="189" y="405"/>
                      </a:lnTo>
                      <a:lnTo>
                        <a:pt x="176" y="398"/>
                      </a:lnTo>
                      <a:lnTo>
                        <a:pt x="164" y="390"/>
                      </a:lnTo>
                      <a:lnTo>
                        <a:pt x="152" y="382"/>
                      </a:lnTo>
                      <a:lnTo>
                        <a:pt x="141" y="372"/>
                      </a:lnTo>
                      <a:lnTo>
                        <a:pt x="131" y="363"/>
                      </a:lnTo>
                      <a:lnTo>
                        <a:pt x="121" y="353"/>
                      </a:lnTo>
                      <a:lnTo>
                        <a:pt x="112" y="342"/>
                      </a:lnTo>
                      <a:lnTo>
                        <a:pt x="103" y="329"/>
                      </a:lnTo>
                      <a:lnTo>
                        <a:pt x="95" y="316"/>
                      </a:lnTo>
                      <a:lnTo>
                        <a:pt x="87" y="302"/>
                      </a:lnTo>
                      <a:lnTo>
                        <a:pt x="79" y="285"/>
                      </a:lnTo>
                      <a:lnTo>
                        <a:pt x="72" y="269"/>
                      </a:lnTo>
                      <a:lnTo>
                        <a:pt x="65" y="250"/>
                      </a:lnTo>
                      <a:lnTo>
                        <a:pt x="57" y="230"/>
                      </a:lnTo>
                      <a:lnTo>
                        <a:pt x="44" y="185"/>
                      </a:lnTo>
                      <a:lnTo>
                        <a:pt x="30" y="131"/>
                      </a:lnTo>
                      <a:lnTo>
                        <a:pt x="15" y="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3" name="Freeform 262"/>
                <p:cNvSpPr>
                  <a:spLocks/>
                </p:cNvSpPr>
                <p:nvPr/>
              </p:nvSpPr>
              <p:spPr bwMode="auto">
                <a:xfrm>
                  <a:off x="192" y="406"/>
                  <a:ext cx="17" cy="17"/>
                </a:xfrm>
                <a:custGeom>
                  <a:avLst/>
                  <a:gdLst>
                    <a:gd name="T0" fmla="*/ 0 w 434"/>
                    <a:gd name="T1" fmla="*/ 0 h 434"/>
                    <a:gd name="T2" fmla="*/ 0 w 434"/>
                    <a:gd name="T3" fmla="*/ 0 h 434"/>
                    <a:gd name="T4" fmla="*/ 0 w 434"/>
                    <a:gd name="T5" fmla="*/ 0 h 434"/>
                    <a:gd name="T6" fmla="*/ 0 w 434"/>
                    <a:gd name="T7" fmla="*/ 0 h 434"/>
                    <a:gd name="T8" fmla="*/ 0 w 434"/>
                    <a:gd name="T9" fmla="*/ 0 h 434"/>
                    <a:gd name="T10" fmla="*/ 0 w 434"/>
                    <a:gd name="T11" fmla="*/ 0 h 434"/>
                    <a:gd name="T12" fmla="*/ 0 w 434"/>
                    <a:gd name="T13" fmla="*/ 0 h 434"/>
                    <a:gd name="T14" fmla="*/ 0 w 434"/>
                    <a:gd name="T15" fmla="*/ 0 h 434"/>
                    <a:gd name="T16" fmla="*/ 0 w 434"/>
                    <a:gd name="T17" fmla="*/ 0 h 434"/>
                    <a:gd name="T18" fmla="*/ 0 w 434"/>
                    <a:gd name="T19" fmla="*/ 0 h 434"/>
                    <a:gd name="T20" fmla="*/ 0 w 434"/>
                    <a:gd name="T21" fmla="*/ 0 h 434"/>
                    <a:gd name="T22" fmla="*/ 0 w 434"/>
                    <a:gd name="T23" fmla="*/ 0 h 434"/>
                    <a:gd name="T24" fmla="*/ 0 w 434"/>
                    <a:gd name="T25" fmla="*/ 0 h 434"/>
                    <a:gd name="T26" fmla="*/ 0 w 434"/>
                    <a:gd name="T27" fmla="*/ 0 h 434"/>
                    <a:gd name="T28" fmla="*/ 0 w 434"/>
                    <a:gd name="T29" fmla="*/ 0 h 434"/>
                    <a:gd name="T30" fmla="*/ 0 w 434"/>
                    <a:gd name="T31" fmla="*/ 0 h 434"/>
                    <a:gd name="T32" fmla="*/ 0 w 434"/>
                    <a:gd name="T33" fmla="*/ 0 h 434"/>
                    <a:gd name="T34" fmla="*/ 0 w 434"/>
                    <a:gd name="T35" fmla="*/ 0 h 434"/>
                    <a:gd name="T36" fmla="*/ 0 w 434"/>
                    <a:gd name="T37" fmla="*/ 0 h 434"/>
                    <a:gd name="T38" fmla="*/ 0 w 434"/>
                    <a:gd name="T39" fmla="*/ 0 h 434"/>
                    <a:gd name="T40" fmla="*/ 0 w 434"/>
                    <a:gd name="T41" fmla="*/ 0 h 434"/>
                    <a:gd name="T42" fmla="*/ 0 w 434"/>
                    <a:gd name="T43" fmla="*/ 0 h 434"/>
                    <a:gd name="T44" fmla="*/ 0 w 434"/>
                    <a:gd name="T45" fmla="*/ 0 h 434"/>
                    <a:gd name="T46" fmla="*/ 0 w 434"/>
                    <a:gd name="T47" fmla="*/ 0 h 434"/>
                    <a:gd name="T48" fmla="*/ 0 w 434"/>
                    <a:gd name="T49" fmla="*/ 0 h 434"/>
                    <a:gd name="T50" fmla="*/ 0 w 434"/>
                    <a:gd name="T51" fmla="*/ 0 h 434"/>
                    <a:gd name="T52" fmla="*/ 0 w 434"/>
                    <a:gd name="T53" fmla="*/ 0 h 434"/>
                    <a:gd name="T54" fmla="*/ 0 w 434"/>
                    <a:gd name="T55" fmla="*/ 0 h 434"/>
                    <a:gd name="T56" fmla="*/ 0 w 434"/>
                    <a:gd name="T57" fmla="*/ 0 h 434"/>
                    <a:gd name="T58" fmla="*/ 0 w 434"/>
                    <a:gd name="T59" fmla="*/ 0 h 434"/>
                    <a:gd name="T60" fmla="*/ 0 w 434"/>
                    <a:gd name="T61" fmla="*/ 0 h 434"/>
                    <a:gd name="T62" fmla="*/ 0 w 434"/>
                    <a:gd name="T63" fmla="*/ 0 h 434"/>
                    <a:gd name="T64" fmla="*/ 0 w 434"/>
                    <a:gd name="T65" fmla="*/ 0 h 434"/>
                    <a:gd name="T66" fmla="*/ 0 w 434"/>
                    <a:gd name="T67" fmla="*/ 0 h 434"/>
                    <a:gd name="T68" fmla="*/ 0 w 434"/>
                    <a:gd name="T69" fmla="*/ 0 h 434"/>
                    <a:gd name="T70" fmla="*/ 0 w 434"/>
                    <a:gd name="T71" fmla="*/ 0 h 434"/>
                    <a:gd name="T72" fmla="*/ 0 w 434"/>
                    <a:gd name="T73" fmla="*/ 0 h 434"/>
                    <a:gd name="T74" fmla="*/ 0 w 434"/>
                    <a:gd name="T75" fmla="*/ 0 h 434"/>
                    <a:gd name="T76" fmla="*/ 0 w 434"/>
                    <a:gd name="T77" fmla="*/ 0 h 434"/>
                    <a:gd name="T78" fmla="*/ 0 w 434"/>
                    <a:gd name="T79" fmla="*/ 0 h 434"/>
                    <a:gd name="T80" fmla="*/ 0 w 434"/>
                    <a:gd name="T81" fmla="*/ 0 h 434"/>
                    <a:gd name="T82" fmla="*/ 0 w 434"/>
                    <a:gd name="T83" fmla="*/ 0 h 434"/>
                    <a:gd name="T84" fmla="*/ 0 w 434"/>
                    <a:gd name="T85" fmla="*/ 0 h 434"/>
                    <a:gd name="T86" fmla="*/ 0 w 434"/>
                    <a:gd name="T87" fmla="*/ 0 h 434"/>
                    <a:gd name="T88" fmla="*/ 0 w 434"/>
                    <a:gd name="T89" fmla="*/ 0 h 434"/>
                    <a:gd name="T90" fmla="*/ 0 w 434"/>
                    <a:gd name="T91" fmla="*/ 0 h 434"/>
                    <a:gd name="T92" fmla="*/ 0 w 434"/>
                    <a:gd name="T93" fmla="*/ 0 h 434"/>
                    <a:gd name="T94" fmla="*/ 0 w 434"/>
                    <a:gd name="T95" fmla="*/ 0 h 434"/>
                    <a:gd name="T96" fmla="*/ 0 w 434"/>
                    <a:gd name="T97" fmla="*/ 0 h 43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4"/>
                    <a:gd name="T148" fmla="*/ 0 h 434"/>
                    <a:gd name="T149" fmla="*/ 434 w 434"/>
                    <a:gd name="T150" fmla="*/ 434 h 43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4" h="434">
                      <a:moveTo>
                        <a:pt x="0" y="0"/>
                      </a:moveTo>
                      <a:lnTo>
                        <a:pt x="44" y="19"/>
                      </a:lnTo>
                      <a:lnTo>
                        <a:pt x="85" y="37"/>
                      </a:lnTo>
                      <a:lnTo>
                        <a:pt x="122" y="51"/>
                      </a:lnTo>
                      <a:lnTo>
                        <a:pt x="157" y="66"/>
                      </a:lnTo>
                      <a:lnTo>
                        <a:pt x="188" y="79"/>
                      </a:lnTo>
                      <a:lnTo>
                        <a:pt x="218" y="92"/>
                      </a:lnTo>
                      <a:lnTo>
                        <a:pt x="233" y="99"/>
                      </a:lnTo>
                      <a:lnTo>
                        <a:pt x="246" y="108"/>
                      </a:lnTo>
                      <a:lnTo>
                        <a:pt x="259" y="116"/>
                      </a:lnTo>
                      <a:lnTo>
                        <a:pt x="272" y="124"/>
                      </a:lnTo>
                      <a:lnTo>
                        <a:pt x="284" y="133"/>
                      </a:lnTo>
                      <a:lnTo>
                        <a:pt x="296" y="144"/>
                      </a:lnTo>
                      <a:lnTo>
                        <a:pt x="307" y="156"/>
                      </a:lnTo>
                      <a:lnTo>
                        <a:pt x="319" y="168"/>
                      </a:lnTo>
                      <a:lnTo>
                        <a:pt x="330" y="181"/>
                      </a:lnTo>
                      <a:lnTo>
                        <a:pt x="340" y="196"/>
                      </a:lnTo>
                      <a:lnTo>
                        <a:pt x="350" y="212"/>
                      </a:lnTo>
                      <a:lnTo>
                        <a:pt x="360" y="230"/>
                      </a:lnTo>
                      <a:lnTo>
                        <a:pt x="370" y="248"/>
                      </a:lnTo>
                      <a:lnTo>
                        <a:pt x="379" y="270"/>
                      </a:lnTo>
                      <a:lnTo>
                        <a:pt x="388" y="292"/>
                      </a:lnTo>
                      <a:lnTo>
                        <a:pt x="399" y="316"/>
                      </a:lnTo>
                      <a:lnTo>
                        <a:pt x="407" y="342"/>
                      </a:lnTo>
                      <a:lnTo>
                        <a:pt x="416" y="371"/>
                      </a:lnTo>
                      <a:lnTo>
                        <a:pt x="425" y="401"/>
                      </a:lnTo>
                      <a:lnTo>
                        <a:pt x="434" y="434"/>
                      </a:lnTo>
                      <a:lnTo>
                        <a:pt x="342" y="410"/>
                      </a:lnTo>
                      <a:lnTo>
                        <a:pt x="269" y="389"/>
                      </a:lnTo>
                      <a:lnTo>
                        <a:pt x="253" y="384"/>
                      </a:lnTo>
                      <a:lnTo>
                        <a:pt x="239" y="378"/>
                      </a:lnTo>
                      <a:lnTo>
                        <a:pt x="224" y="373"/>
                      </a:lnTo>
                      <a:lnTo>
                        <a:pt x="211" y="366"/>
                      </a:lnTo>
                      <a:lnTo>
                        <a:pt x="199" y="360"/>
                      </a:lnTo>
                      <a:lnTo>
                        <a:pt x="187" y="352"/>
                      </a:lnTo>
                      <a:lnTo>
                        <a:pt x="175" y="343"/>
                      </a:lnTo>
                      <a:lnTo>
                        <a:pt x="165" y="334"/>
                      </a:lnTo>
                      <a:lnTo>
                        <a:pt x="155" y="324"/>
                      </a:lnTo>
                      <a:lnTo>
                        <a:pt x="144" y="314"/>
                      </a:lnTo>
                      <a:lnTo>
                        <a:pt x="134" y="301"/>
                      </a:lnTo>
                      <a:lnTo>
                        <a:pt x="125" y="288"/>
                      </a:lnTo>
                      <a:lnTo>
                        <a:pt x="115" y="273"/>
                      </a:lnTo>
                      <a:lnTo>
                        <a:pt x="105" y="257"/>
                      </a:lnTo>
                      <a:lnTo>
                        <a:pt x="96" y="240"/>
                      </a:lnTo>
                      <a:lnTo>
                        <a:pt x="87" y="220"/>
                      </a:lnTo>
                      <a:lnTo>
                        <a:pt x="67" y="177"/>
                      </a:lnTo>
                      <a:lnTo>
                        <a:pt x="47" y="127"/>
                      </a:lnTo>
                      <a:lnTo>
                        <a:pt x="24" y="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" name="Freeform 263"/>
                <p:cNvSpPr>
                  <a:spLocks/>
                </p:cNvSpPr>
                <p:nvPr/>
              </p:nvSpPr>
              <p:spPr bwMode="auto">
                <a:xfrm>
                  <a:off x="198" y="422"/>
                  <a:ext cx="18" cy="17"/>
                </a:xfrm>
                <a:custGeom>
                  <a:avLst/>
                  <a:gdLst>
                    <a:gd name="T0" fmla="*/ 0 w 433"/>
                    <a:gd name="T1" fmla="*/ 0 h 433"/>
                    <a:gd name="T2" fmla="*/ 0 w 433"/>
                    <a:gd name="T3" fmla="*/ 0 h 433"/>
                    <a:gd name="T4" fmla="*/ 0 w 433"/>
                    <a:gd name="T5" fmla="*/ 0 h 433"/>
                    <a:gd name="T6" fmla="*/ 0 w 433"/>
                    <a:gd name="T7" fmla="*/ 0 h 433"/>
                    <a:gd name="T8" fmla="*/ 0 w 433"/>
                    <a:gd name="T9" fmla="*/ 0 h 433"/>
                    <a:gd name="T10" fmla="*/ 0 w 433"/>
                    <a:gd name="T11" fmla="*/ 0 h 433"/>
                    <a:gd name="T12" fmla="*/ 0 w 433"/>
                    <a:gd name="T13" fmla="*/ 0 h 433"/>
                    <a:gd name="T14" fmla="*/ 0 w 433"/>
                    <a:gd name="T15" fmla="*/ 0 h 433"/>
                    <a:gd name="T16" fmla="*/ 0 w 433"/>
                    <a:gd name="T17" fmla="*/ 0 h 433"/>
                    <a:gd name="T18" fmla="*/ 0 w 433"/>
                    <a:gd name="T19" fmla="*/ 0 h 433"/>
                    <a:gd name="T20" fmla="*/ 0 w 433"/>
                    <a:gd name="T21" fmla="*/ 0 h 433"/>
                    <a:gd name="T22" fmla="*/ 0 w 433"/>
                    <a:gd name="T23" fmla="*/ 0 h 433"/>
                    <a:gd name="T24" fmla="*/ 0 w 433"/>
                    <a:gd name="T25" fmla="*/ 0 h 433"/>
                    <a:gd name="T26" fmla="*/ 0 w 433"/>
                    <a:gd name="T27" fmla="*/ 0 h 433"/>
                    <a:gd name="T28" fmla="*/ 0 w 433"/>
                    <a:gd name="T29" fmla="*/ 0 h 433"/>
                    <a:gd name="T30" fmla="*/ 0 w 433"/>
                    <a:gd name="T31" fmla="*/ 0 h 433"/>
                    <a:gd name="T32" fmla="*/ 0 w 433"/>
                    <a:gd name="T33" fmla="*/ 0 h 433"/>
                    <a:gd name="T34" fmla="*/ 0 w 433"/>
                    <a:gd name="T35" fmla="*/ 0 h 433"/>
                    <a:gd name="T36" fmla="*/ 0 w 433"/>
                    <a:gd name="T37" fmla="*/ 0 h 433"/>
                    <a:gd name="T38" fmla="*/ 0 w 433"/>
                    <a:gd name="T39" fmla="*/ 0 h 433"/>
                    <a:gd name="T40" fmla="*/ 0 w 433"/>
                    <a:gd name="T41" fmla="*/ 0 h 433"/>
                    <a:gd name="T42" fmla="*/ 0 w 433"/>
                    <a:gd name="T43" fmla="*/ 0 h 433"/>
                    <a:gd name="T44" fmla="*/ 0 w 433"/>
                    <a:gd name="T45" fmla="*/ 0 h 433"/>
                    <a:gd name="T46" fmla="*/ 0 w 433"/>
                    <a:gd name="T47" fmla="*/ 0 h 433"/>
                    <a:gd name="T48" fmla="*/ 0 w 433"/>
                    <a:gd name="T49" fmla="*/ 0 h 433"/>
                    <a:gd name="T50" fmla="*/ 0 w 433"/>
                    <a:gd name="T51" fmla="*/ 0 h 433"/>
                    <a:gd name="T52" fmla="*/ 0 w 433"/>
                    <a:gd name="T53" fmla="*/ 0 h 433"/>
                    <a:gd name="T54" fmla="*/ 0 w 433"/>
                    <a:gd name="T55" fmla="*/ 0 h 433"/>
                    <a:gd name="T56" fmla="*/ 0 w 433"/>
                    <a:gd name="T57" fmla="*/ 0 h 433"/>
                    <a:gd name="T58" fmla="*/ 0 w 433"/>
                    <a:gd name="T59" fmla="*/ 0 h 433"/>
                    <a:gd name="T60" fmla="*/ 0 w 433"/>
                    <a:gd name="T61" fmla="*/ 0 h 433"/>
                    <a:gd name="T62" fmla="*/ 0 w 433"/>
                    <a:gd name="T63" fmla="*/ 0 h 433"/>
                    <a:gd name="T64" fmla="*/ 0 w 433"/>
                    <a:gd name="T65" fmla="*/ 0 h 433"/>
                    <a:gd name="T66" fmla="*/ 0 w 433"/>
                    <a:gd name="T67" fmla="*/ 0 h 433"/>
                    <a:gd name="T68" fmla="*/ 0 w 433"/>
                    <a:gd name="T69" fmla="*/ 0 h 433"/>
                    <a:gd name="T70" fmla="*/ 0 w 433"/>
                    <a:gd name="T71" fmla="*/ 0 h 433"/>
                    <a:gd name="T72" fmla="*/ 0 w 433"/>
                    <a:gd name="T73" fmla="*/ 0 h 433"/>
                    <a:gd name="T74" fmla="*/ 0 w 433"/>
                    <a:gd name="T75" fmla="*/ 0 h 433"/>
                    <a:gd name="T76" fmla="*/ 0 w 433"/>
                    <a:gd name="T77" fmla="*/ 0 h 433"/>
                    <a:gd name="T78" fmla="*/ 0 w 433"/>
                    <a:gd name="T79" fmla="*/ 0 h 433"/>
                    <a:gd name="T80" fmla="*/ 0 w 433"/>
                    <a:gd name="T81" fmla="*/ 0 h 433"/>
                    <a:gd name="T82" fmla="*/ 0 w 433"/>
                    <a:gd name="T83" fmla="*/ 0 h 433"/>
                    <a:gd name="T84" fmla="*/ 0 w 433"/>
                    <a:gd name="T85" fmla="*/ 0 h 433"/>
                    <a:gd name="T86" fmla="*/ 0 w 433"/>
                    <a:gd name="T87" fmla="*/ 0 h 433"/>
                    <a:gd name="T88" fmla="*/ 0 w 433"/>
                    <a:gd name="T89" fmla="*/ 0 h 433"/>
                    <a:gd name="T90" fmla="*/ 0 w 433"/>
                    <a:gd name="T91" fmla="*/ 0 h 433"/>
                    <a:gd name="T92" fmla="*/ 0 w 433"/>
                    <a:gd name="T93" fmla="*/ 0 h 433"/>
                    <a:gd name="T94" fmla="*/ 0 w 433"/>
                    <a:gd name="T95" fmla="*/ 0 h 433"/>
                    <a:gd name="T96" fmla="*/ 0 w 433"/>
                    <a:gd name="T97" fmla="*/ 0 h 43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3"/>
                    <a:gd name="T148" fmla="*/ 0 h 433"/>
                    <a:gd name="T149" fmla="*/ 433 w 433"/>
                    <a:gd name="T150" fmla="*/ 433 h 43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3" h="433">
                      <a:moveTo>
                        <a:pt x="0" y="0"/>
                      </a:moveTo>
                      <a:lnTo>
                        <a:pt x="43" y="19"/>
                      </a:lnTo>
                      <a:lnTo>
                        <a:pt x="84" y="37"/>
                      </a:lnTo>
                      <a:lnTo>
                        <a:pt x="122" y="51"/>
                      </a:lnTo>
                      <a:lnTo>
                        <a:pt x="156" y="65"/>
                      </a:lnTo>
                      <a:lnTo>
                        <a:pt x="188" y="79"/>
                      </a:lnTo>
                      <a:lnTo>
                        <a:pt x="218" y="92"/>
                      </a:lnTo>
                      <a:lnTo>
                        <a:pt x="232" y="99"/>
                      </a:lnTo>
                      <a:lnTo>
                        <a:pt x="246" y="106"/>
                      </a:lnTo>
                      <a:lnTo>
                        <a:pt x="259" y="115"/>
                      </a:lnTo>
                      <a:lnTo>
                        <a:pt x="271" y="124"/>
                      </a:lnTo>
                      <a:lnTo>
                        <a:pt x="284" y="133"/>
                      </a:lnTo>
                      <a:lnTo>
                        <a:pt x="295" y="143"/>
                      </a:lnTo>
                      <a:lnTo>
                        <a:pt x="307" y="155"/>
                      </a:lnTo>
                      <a:lnTo>
                        <a:pt x="317" y="167"/>
                      </a:lnTo>
                      <a:lnTo>
                        <a:pt x="329" y="181"/>
                      </a:lnTo>
                      <a:lnTo>
                        <a:pt x="339" y="196"/>
                      </a:lnTo>
                      <a:lnTo>
                        <a:pt x="349" y="212"/>
                      </a:lnTo>
                      <a:lnTo>
                        <a:pt x="359" y="229"/>
                      </a:lnTo>
                      <a:lnTo>
                        <a:pt x="369" y="248"/>
                      </a:lnTo>
                      <a:lnTo>
                        <a:pt x="379" y="268"/>
                      </a:lnTo>
                      <a:lnTo>
                        <a:pt x="388" y="291"/>
                      </a:lnTo>
                      <a:lnTo>
                        <a:pt x="397" y="316"/>
                      </a:lnTo>
                      <a:lnTo>
                        <a:pt x="407" y="342"/>
                      </a:lnTo>
                      <a:lnTo>
                        <a:pt x="416" y="370"/>
                      </a:lnTo>
                      <a:lnTo>
                        <a:pt x="425" y="401"/>
                      </a:lnTo>
                      <a:lnTo>
                        <a:pt x="433" y="433"/>
                      </a:lnTo>
                      <a:lnTo>
                        <a:pt x="341" y="410"/>
                      </a:lnTo>
                      <a:lnTo>
                        <a:pt x="268" y="389"/>
                      </a:lnTo>
                      <a:lnTo>
                        <a:pt x="253" y="384"/>
                      </a:lnTo>
                      <a:lnTo>
                        <a:pt x="238" y="378"/>
                      </a:lnTo>
                      <a:lnTo>
                        <a:pt x="224" y="372"/>
                      </a:lnTo>
                      <a:lnTo>
                        <a:pt x="211" y="366"/>
                      </a:lnTo>
                      <a:lnTo>
                        <a:pt x="199" y="359"/>
                      </a:lnTo>
                      <a:lnTo>
                        <a:pt x="186" y="351"/>
                      </a:lnTo>
                      <a:lnTo>
                        <a:pt x="175" y="343"/>
                      </a:lnTo>
                      <a:lnTo>
                        <a:pt x="164" y="334"/>
                      </a:lnTo>
                      <a:lnTo>
                        <a:pt x="153" y="324"/>
                      </a:lnTo>
                      <a:lnTo>
                        <a:pt x="143" y="312"/>
                      </a:lnTo>
                      <a:lnTo>
                        <a:pt x="133" y="301"/>
                      </a:lnTo>
                      <a:lnTo>
                        <a:pt x="124" y="288"/>
                      </a:lnTo>
                      <a:lnTo>
                        <a:pt x="115" y="272"/>
                      </a:lnTo>
                      <a:lnTo>
                        <a:pt x="104" y="257"/>
                      </a:lnTo>
                      <a:lnTo>
                        <a:pt x="95" y="240"/>
                      </a:lnTo>
                      <a:lnTo>
                        <a:pt x="86" y="220"/>
                      </a:lnTo>
                      <a:lnTo>
                        <a:pt x="66" y="177"/>
                      </a:lnTo>
                      <a:lnTo>
                        <a:pt x="46" y="126"/>
                      </a:lnTo>
                      <a:lnTo>
                        <a:pt x="23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" name="Freeform 264"/>
                <p:cNvSpPr>
                  <a:spLocks/>
                </p:cNvSpPr>
                <p:nvPr/>
              </p:nvSpPr>
              <p:spPr bwMode="auto">
                <a:xfrm>
                  <a:off x="205" y="439"/>
                  <a:ext cx="20" cy="15"/>
                </a:xfrm>
                <a:custGeom>
                  <a:avLst/>
                  <a:gdLst>
                    <a:gd name="T0" fmla="*/ 0 w 495"/>
                    <a:gd name="T1" fmla="*/ 0 h 363"/>
                    <a:gd name="T2" fmla="*/ 0 w 495"/>
                    <a:gd name="T3" fmla="*/ 0 h 363"/>
                    <a:gd name="T4" fmla="*/ 0 w 495"/>
                    <a:gd name="T5" fmla="*/ 0 h 363"/>
                    <a:gd name="T6" fmla="*/ 0 w 495"/>
                    <a:gd name="T7" fmla="*/ 0 h 363"/>
                    <a:gd name="T8" fmla="*/ 0 w 495"/>
                    <a:gd name="T9" fmla="*/ 0 h 363"/>
                    <a:gd name="T10" fmla="*/ 0 w 495"/>
                    <a:gd name="T11" fmla="*/ 0 h 363"/>
                    <a:gd name="T12" fmla="*/ 0 w 495"/>
                    <a:gd name="T13" fmla="*/ 0 h 363"/>
                    <a:gd name="T14" fmla="*/ 0 w 495"/>
                    <a:gd name="T15" fmla="*/ 0 h 363"/>
                    <a:gd name="T16" fmla="*/ 0 w 495"/>
                    <a:gd name="T17" fmla="*/ 0 h 363"/>
                    <a:gd name="T18" fmla="*/ 0 w 495"/>
                    <a:gd name="T19" fmla="*/ 0 h 363"/>
                    <a:gd name="T20" fmla="*/ 0 w 495"/>
                    <a:gd name="T21" fmla="*/ 0 h 363"/>
                    <a:gd name="T22" fmla="*/ 0 w 495"/>
                    <a:gd name="T23" fmla="*/ 0 h 363"/>
                    <a:gd name="T24" fmla="*/ 0 w 495"/>
                    <a:gd name="T25" fmla="*/ 0 h 363"/>
                    <a:gd name="T26" fmla="*/ 0 w 495"/>
                    <a:gd name="T27" fmla="*/ 0 h 363"/>
                    <a:gd name="T28" fmla="*/ 0 w 495"/>
                    <a:gd name="T29" fmla="*/ 0 h 363"/>
                    <a:gd name="T30" fmla="*/ 0 w 495"/>
                    <a:gd name="T31" fmla="*/ 0 h 363"/>
                    <a:gd name="T32" fmla="*/ 0 w 495"/>
                    <a:gd name="T33" fmla="*/ 0 h 363"/>
                    <a:gd name="T34" fmla="*/ 0 w 495"/>
                    <a:gd name="T35" fmla="*/ 0 h 363"/>
                    <a:gd name="T36" fmla="*/ 0 w 495"/>
                    <a:gd name="T37" fmla="*/ 0 h 363"/>
                    <a:gd name="T38" fmla="*/ 0 w 495"/>
                    <a:gd name="T39" fmla="*/ 0 h 363"/>
                    <a:gd name="T40" fmla="*/ 0 w 495"/>
                    <a:gd name="T41" fmla="*/ 0 h 363"/>
                    <a:gd name="T42" fmla="*/ 0 w 495"/>
                    <a:gd name="T43" fmla="*/ 0 h 363"/>
                    <a:gd name="T44" fmla="*/ 0 w 495"/>
                    <a:gd name="T45" fmla="*/ 0 h 363"/>
                    <a:gd name="T46" fmla="*/ 0 w 495"/>
                    <a:gd name="T47" fmla="*/ 0 h 363"/>
                    <a:gd name="T48" fmla="*/ 0 w 495"/>
                    <a:gd name="T49" fmla="*/ 0 h 363"/>
                    <a:gd name="T50" fmla="*/ 0 w 495"/>
                    <a:gd name="T51" fmla="*/ 0 h 363"/>
                    <a:gd name="T52" fmla="*/ 0 w 495"/>
                    <a:gd name="T53" fmla="*/ 0 h 363"/>
                    <a:gd name="T54" fmla="*/ 0 w 495"/>
                    <a:gd name="T55" fmla="*/ 0 h 363"/>
                    <a:gd name="T56" fmla="*/ 0 w 495"/>
                    <a:gd name="T57" fmla="*/ 0 h 363"/>
                    <a:gd name="T58" fmla="*/ 0 w 495"/>
                    <a:gd name="T59" fmla="*/ 0 h 363"/>
                    <a:gd name="T60" fmla="*/ 0 w 495"/>
                    <a:gd name="T61" fmla="*/ 0 h 363"/>
                    <a:gd name="T62" fmla="*/ 0 w 495"/>
                    <a:gd name="T63" fmla="*/ 0 h 363"/>
                    <a:gd name="T64" fmla="*/ 0 w 495"/>
                    <a:gd name="T65" fmla="*/ 0 h 363"/>
                    <a:gd name="T66" fmla="*/ 0 w 495"/>
                    <a:gd name="T67" fmla="*/ 0 h 363"/>
                    <a:gd name="T68" fmla="*/ 0 w 495"/>
                    <a:gd name="T69" fmla="*/ 0 h 363"/>
                    <a:gd name="T70" fmla="*/ 0 w 495"/>
                    <a:gd name="T71" fmla="*/ 0 h 363"/>
                    <a:gd name="T72" fmla="*/ 0 w 495"/>
                    <a:gd name="T73" fmla="*/ 0 h 363"/>
                    <a:gd name="T74" fmla="*/ 0 w 495"/>
                    <a:gd name="T75" fmla="*/ 0 h 363"/>
                    <a:gd name="T76" fmla="*/ 0 w 495"/>
                    <a:gd name="T77" fmla="*/ 0 h 363"/>
                    <a:gd name="T78" fmla="*/ 0 w 495"/>
                    <a:gd name="T79" fmla="*/ 0 h 363"/>
                    <a:gd name="T80" fmla="*/ 0 w 495"/>
                    <a:gd name="T81" fmla="*/ 0 h 363"/>
                    <a:gd name="T82" fmla="*/ 0 w 495"/>
                    <a:gd name="T83" fmla="*/ 0 h 363"/>
                    <a:gd name="T84" fmla="*/ 0 w 495"/>
                    <a:gd name="T85" fmla="*/ 0 h 363"/>
                    <a:gd name="T86" fmla="*/ 0 w 495"/>
                    <a:gd name="T87" fmla="*/ 0 h 363"/>
                    <a:gd name="T88" fmla="*/ 0 w 495"/>
                    <a:gd name="T89" fmla="*/ 0 h 363"/>
                    <a:gd name="T90" fmla="*/ 0 w 495"/>
                    <a:gd name="T91" fmla="*/ 0 h 363"/>
                    <a:gd name="T92" fmla="*/ 0 w 495"/>
                    <a:gd name="T93" fmla="*/ 0 h 363"/>
                    <a:gd name="T94" fmla="*/ 0 w 495"/>
                    <a:gd name="T95" fmla="*/ 0 h 363"/>
                    <a:gd name="T96" fmla="*/ 0 w 495"/>
                    <a:gd name="T97" fmla="*/ 0 h 36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95"/>
                    <a:gd name="T148" fmla="*/ 0 h 363"/>
                    <a:gd name="T149" fmla="*/ 495 w 495"/>
                    <a:gd name="T150" fmla="*/ 363 h 36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95" h="363">
                      <a:moveTo>
                        <a:pt x="0" y="0"/>
                      </a:moveTo>
                      <a:lnTo>
                        <a:pt x="46" y="14"/>
                      </a:lnTo>
                      <a:lnTo>
                        <a:pt x="89" y="24"/>
                      </a:lnTo>
                      <a:lnTo>
                        <a:pt x="128" y="33"/>
                      </a:lnTo>
                      <a:lnTo>
                        <a:pt x="165" y="41"/>
                      </a:lnTo>
                      <a:lnTo>
                        <a:pt x="199" y="50"/>
                      </a:lnTo>
                      <a:lnTo>
                        <a:pt x="230" y="59"/>
                      </a:lnTo>
                      <a:lnTo>
                        <a:pt x="245" y="64"/>
                      </a:lnTo>
                      <a:lnTo>
                        <a:pt x="259" y="69"/>
                      </a:lnTo>
                      <a:lnTo>
                        <a:pt x="274" y="75"/>
                      </a:lnTo>
                      <a:lnTo>
                        <a:pt x="288" y="82"/>
                      </a:lnTo>
                      <a:lnTo>
                        <a:pt x="301" y="89"/>
                      </a:lnTo>
                      <a:lnTo>
                        <a:pt x="315" y="98"/>
                      </a:lnTo>
                      <a:lnTo>
                        <a:pt x="327" y="107"/>
                      </a:lnTo>
                      <a:lnTo>
                        <a:pt x="340" y="118"/>
                      </a:lnTo>
                      <a:lnTo>
                        <a:pt x="353" y="129"/>
                      </a:lnTo>
                      <a:lnTo>
                        <a:pt x="366" y="143"/>
                      </a:lnTo>
                      <a:lnTo>
                        <a:pt x="378" y="157"/>
                      </a:lnTo>
                      <a:lnTo>
                        <a:pt x="390" y="173"/>
                      </a:lnTo>
                      <a:lnTo>
                        <a:pt x="403" y="190"/>
                      </a:lnTo>
                      <a:lnTo>
                        <a:pt x="416" y="208"/>
                      </a:lnTo>
                      <a:lnTo>
                        <a:pt x="428" y="230"/>
                      </a:lnTo>
                      <a:lnTo>
                        <a:pt x="441" y="252"/>
                      </a:lnTo>
                      <a:lnTo>
                        <a:pt x="454" y="277"/>
                      </a:lnTo>
                      <a:lnTo>
                        <a:pt x="467" y="304"/>
                      </a:lnTo>
                      <a:lnTo>
                        <a:pt x="481" y="332"/>
                      </a:lnTo>
                      <a:lnTo>
                        <a:pt x="495" y="363"/>
                      </a:lnTo>
                      <a:lnTo>
                        <a:pt x="400" y="354"/>
                      </a:lnTo>
                      <a:lnTo>
                        <a:pt x="325" y="345"/>
                      </a:lnTo>
                      <a:lnTo>
                        <a:pt x="308" y="342"/>
                      </a:lnTo>
                      <a:lnTo>
                        <a:pt x="293" y="339"/>
                      </a:lnTo>
                      <a:lnTo>
                        <a:pt x="279" y="334"/>
                      </a:lnTo>
                      <a:lnTo>
                        <a:pt x="264" y="330"/>
                      </a:lnTo>
                      <a:lnTo>
                        <a:pt x="251" y="325"/>
                      </a:lnTo>
                      <a:lnTo>
                        <a:pt x="238" y="320"/>
                      </a:lnTo>
                      <a:lnTo>
                        <a:pt x="225" y="313"/>
                      </a:lnTo>
                      <a:lnTo>
                        <a:pt x="213" y="306"/>
                      </a:lnTo>
                      <a:lnTo>
                        <a:pt x="201" y="298"/>
                      </a:lnTo>
                      <a:lnTo>
                        <a:pt x="190" y="288"/>
                      </a:lnTo>
                      <a:lnTo>
                        <a:pt x="178" y="278"/>
                      </a:lnTo>
                      <a:lnTo>
                        <a:pt x="166" y="266"/>
                      </a:lnTo>
                      <a:lnTo>
                        <a:pt x="155" y="252"/>
                      </a:lnTo>
                      <a:lnTo>
                        <a:pt x="143" y="238"/>
                      </a:lnTo>
                      <a:lnTo>
                        <a:pt x="131" y="223"/>
                      </a:lnTo>
                      <a:lnTo>
                        <a:pt x="119" y="205"/>
                      </a:lnTo>
                      <a:lnTo>
                        <a:pt x="93" y="165"/>
                      </a:lnTo>
                      <a:lnTo>
                        <a:pt x="66" y="118"/>
                      </a:lnTo>
                      <a:lnTo>
                        <a:pt x="35" y="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" name="Freeform 265"/>
                <p:cNvSpPr>
                  <a:spLocks/>
                </p:cNvSpPr>
                <p:nvPr/>
              </p:nvSpPr>
              <p:spPr bwMode="auto">
                <a:xfrm>
                  <a:off x="214" y="455"/>
                  <a:ext cx="21" cy="13"/>
                </a:xfrm>
                <a:custGeom>
                  <a:avLst/>
                  <a:gdLst>
                    <a:gd name="T0" fmla="*/ 0 w 522"/>
                    <a:gd name="T1" fmla="*/ 0 h 323"/>
                    <a:gd name="T2" fmla="*/ 0 w 522"/>
                    <a:gd name="T3" fmla="*/ 0 h 323"/>
                    <a:gd name="T4" fmla="*/ 0 w 522"/>
                    <a:gd name="T5" fmla="*/ 0 h 323"/>
                    <a:gd name="T6" fmla="*/ 0 w 522"/>
                    <a:gd name="T7" fmla="*/ 0 h 323"/>
                    <a:gd name="T8" fmla="*/ 0 w 522"/>
                    <a:gd name="T9" fmla="*/ 0 h 323"/>
                    <a:gd name="T10" fmla="*/ 0 w 522"/>
                    <a:gd name="T11" fmla="*/ 0 h 323"/>
                    <a:gd name="T12" fmla="*/ 0 w 522"/>
                    <a:gd name="T13" fmla="*/ 0 h 323"/>
                    <a:gd name="T14" fmla="*/ 0 w 522"/>
                    <a:gd name="T15" fmla="*/ 0 h 323"/>
                    <a:gd name="T16" fmla="*/ 0 w 522"/>
                    <a:gd name="T17" fmla="*/ 0 h 323"/>
                    <a:gd name="T18" fmla="*/ 0 w 522"/>
                    <a:gd name="T19" fmla="*/ 0 h 323"/>
                    <a:gd name="T20" fmla="*/ 0 w 522"/>
                    <a:gd name="T21" fmla="*/ 0 h 323"/>
                    <a:gd name="T22" fmla="*/ 0 w 522"/>
                    <a:gd name="T23" fmla="*/ 0 h 323"/>
                    <a:gd name="T24" fmla="*/ 0 w 522"/>
                    <a:gd name="T25" fmla="*/ 0 h 323"/>
                    <a:gd name="T26" fmla="*/ 0 w 522"/>
                    <a:gd name="T27" fmla="*/ 0 h 323"/>
                    <a:gd name="T28" fmla="*/ 0 w 522"/>
                    <a:gd name="T29" fmla="*/ 0 h 323"/>
                    <a:gd name="T30" fmla="*/ 0 w 522"/>
                    <a:gd name="T31" fmla="*/ 0 h 323"/>
                    <a:gd name="T32" fmla="*/ 0 w 522"/>
                    <a:gd name="T33" fmla="*/ 0 h 323"/>
                    <a:gd name="T34" fmla="*/ 0 w 522"/>
                    <a:gd name="T35" fmla="*/ 0 h 323"/>
                    <a:gd name="T36" fmla="*/ 0 w 522"/>
                    <a:gd name="T37" fmla="*/ 0 h 323"/>
                    <a:gd name="T38" fmla="*/ 0 w 522"/>
                    <a:gd name="T39" fmla="*/ 0 h 323"/>
                    <a:gd name="T40" fmla="*/ 0 w 522"/>
                    <a:gd name="T41" fmla="*/ 0 h 323"/>
                    <a:gd name="T42" fmla="*/ 0 w 522"/>
                    <a:gd name="T43" fmla="*/ 0 h 323"/>
                    <a:gd name="T44" fmla="*/ 0 w 522"/>
                    <a:gd name="T45" fmla="*/ 0 h 323"/>
                    <a:gd name="T46" fmla="*/ 0 w 522"/>
                    <a:gd name="T47" fmla="*/ 0 h 323"/>
                    <a:gd name="T48" fmla="*/ 0 w 522"/>
                    <a:gd name="T49" fmla="*/ 0 h 323"/>
                    <a:gd name="T50" fmla="*/ 0 w 522"/>
                    <a:gd name="T51" fmla="*/ 0 h 323"/>
                    <a:gd name="T52" fmla="*/ 0 w 522"/>
                    <a:gd name="T53" fmla="*/ 0 h 323"/>
                    <a:gd name="T54" fmla="*/ 0 w 522"/>
                    <a:gd name="T55" fmla="*/ 0 h 323"/>
                    <a:gd name="T56" fmla="*/ 0 w 522"/>
                    <a:gd name="T57" fmla="*/ 0 h 323"/>
                    <a:gd name="T58" fmla="*/ 0 w 522"/>
                    <a:gd name="T59" fmla="*/ 0 h 323"/>
                    <a:gd name="T60" fmla="*/ 0 w 522"/>
                    <a:gd name="T61" fmla="*/ 0 h 323"/>
                    <a:gd name="T62" fmla="*/ 0 w 522"/>
                    <a:gd name="T63" fmla="*/ 0 h 323"/>
                    <a:gd name="T64" fmla="*/ 0 w 522"/>
                    <a:gd name="T65" fmla="*/ 0 h 323"/>
                    <a:gd name="T66" fmla="*/ 0 w 522"/>
                    <a:gd name="T67" fmla="*/ 0 h 323"/>
                    <a:gd name="T68" fmla="*/ 0 w 522"/>
                    <a:gd name="T69" fmla="*/ 0 h 323"/>
                    <a:gd name="T70" fmla="*/ 0 w 522"/>
                    <a:gd name="T71" fmla="*/ 0 h 323"/>
                    <a:gd name="T72" fmla="*/ 0 w 522"/>
                    <a:gd name="T73" fmla="*/ 0 h 323"/>
                    <a:gd name="T74" fmla="*/ 0 w 522"/>
                    <a:gd name="T75" fmla="*/ 0 h 323"/>
                    <a:gd name="T76" fmla="*/ 0 w 522"/>
                    <a:gd name="T77" fmla="*/ 0 h 323"/>
                    <a:gd name="T78" fmla="*/ 0 w 522"/>
                    <a:gd name="T79" fmla="*/ 0 h 323"/>
                    <a:gd name="T80" fmla="*/ 0 w 522"/>
                    <a:gd name="T81" fmla="*/ 0 h 323"/>
                    <a:gd name="T82" fmla="*/ 0 w 522"/>
                    <a:gd name="T83" fmla="*/ 0 h 323"/>
                    <a:gd name="T84" fmla="*/ 0 w 522"/>
                    <a:gd name="T85" fmla="*/ 0 h 323"/>
                    <a:gd name="T86" fmla="*/ 0 w 522"/>
                    <a:gd name="T87" fmla="*/ 0 h 323"/>
                    <a:gd name="T88" fmla="*/ 0 w 522"/>
                    <a:gd name="T89" fmla="*/ 0 h 323"/>
                    <a:gd name="T90" fmla="*/ 0 w 522"/>
                    <a:gd name="T91" fmla="*/ 0 h 323"/>
                    <a:gd name="T92" fmla="*/ 0 w 522"/>
                    <a:gd name="T93" fmla="*/ 0 h 323"/>
                    <a:gd name="T94" fmla="*/ 0 w 522"/>
                    <a:gd name="T95" fmla="*/ 0 h 323"/>
                    <a:gd name="T96" fmla="*/ 0 w 522"/>
                    <a:gd name="T97" fmla="*/ 0 h 32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22"/>
                    <a:gd name="T148" fmla="*/ 0 h 323"/>
                    <a:gd name="T149" fmla="*/ 522 w 522"/>
                    <a:gd name="T150" fmla="*/ 323 h 32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22" h="323">
                      <a:moveTo>
                        <a:pt x="0" y="0"/>
                      </a:moveTo>
                      <a:lnTo>
                        <a:pt x="48" y="9"/>
                      </a:lnTo>
                      <a:lnTo>
                        <a:pt x="91" y="16"/>
                      </a:lnTo>
                      <a:lnTo>
                        <a:pt x="131" y="22"/>
                      </a:lnTo>
                      <a:lnTo>
                        <a:pt x="168" y="27"/>
                      </a:lnTo>
                      <a:lnTo>
                        <a:pt x="202" y="33"/>
                      </a:lnTo>
                      <a:lnTo>
                        <a:pt x="234" y="40"/>
                      </a:lnTo>
                      <a:lnTo>
                        <a:pt x="250" y="44"/>
                      </a:lnTo>
                      <a:lnTo>
                        <a:pt x="265" y="48"/>
                      </a:lnTo>
                      <a:lnTo>
                        <a:pt x="279" y="53"/>
                      </a:lnTo>
                      <a:lnTo>
                        <a:pt x="294" y="58"/>
                      </a:lnTo>
                      <a:lnTo>
                        <a:pt x="308" y="65"/>
                      </a:lnTo>
                      <a:lnTo>
                        <a:pt x="321" y="73"/>
                      </a:lnTo>
                      <a:lnTo>
                        <a:pt x="335" y="81"/>
                      </a:lnTo>
                      <a:lnTo>
                        <a:pt x="349" y="90"/>
                      </a:lnTo>
                      <a:lnTo>
                        <a:pt x="362" y="101"/>
                      </a:lnTo>
                      <a:lnTo>
                        <a:pt x="376" y="113"/>
                      </a:lnTo>
                      <a:lnTo>
                        <a:pt x="389" y="126"/>
                      </a:lnTo>
                      <a:lnTo>
                        <a:pt x="403" y="141"/>
                      </a:lnTo>
                      <a:lnTo>
                        <a:pt x="417" y="158"/>
                      </a:lnTo>
                      <a:lnTo>
                        <a:pt x="431" y="175"/>
                      </a:lnTo>
                      <a:lnTo>
                        <a:pt x="445" y="195"/>
                      </a:lnTo>
                      <a:lnTo>
                        <a:pt x="460" y="216"/>
                      </a:lnTo>
                      <a:lnTo>
                        <a:pt x="475" y="240"/>
                      </a:lnTo>
                      <a:lnTo>
                        <a:pt x="490" y="265"/>
                      </a:lnTo>
                      <a:lnTo>
                        <a:pt x="506" y="293"/>
                      </a:lnTo>
                      <a:lnTo>
                        <a:pt x="522" y="323"/>
                      </a:lnTo>
                      <a:lnTo>
                        <a:pt x="427" y="321"/>
                      </a:lnTo>
                      <a:lnTo>
                        <a:pt x="351" y="318"/>
                      </a:lnTo>
                      <a:lnTo>
                        <a:pt x="335" y="316"/>
                      </a:lnTo>
                      <a:lnTo>
                        <a:pt x="319" y="313"/>
                      </a:lnTo>
                      <a:lnTo>
                        <a:pt x="304" y="311"/>
                      </a:lnTo>
                      <a:lnTo>
                        <a:pt x="290" y="308"/>
                      </a:lnTo>
                      <a:lnTo>
                        <a:pt x="275" y="304"/>
                      </a:lnTo>
                      <a:lnTo>
                        <a:pt x="262" y="299"/>
                      </a:lnTo>
                      <a:lnTo>
                        <a:pt x="250" y="294"/>
                      </a:lnTo>
                      <a:lnTo>
                        <a:pt x="236" y="288"/>
                      </a:lnTo>
                      <a:lnTo>
                        <a:pt x="224" y="281"/>
                      </a:lnTo>
                      <a:lnTo>
                        <a:pt x="212" y="271"/>
                      </a:lnTo>
                      <a:lnTo>
                        <a:pt x="199" y="262"/>
                      </a:lnTo>
                      <a:lnTo>
                        <a:pt x="187" y="251"/>
                      </a:lnTo>
                      <a:lnTo>
                        <a:pt x="175" y="240"/>
                      </a:lnTo>
                      <a:lnTo>
                        <a:pt x="161" y="226"/>
                      </a:lnTo>
                      <a:lnTo>
                        <a:pt x="148" y="211"/>
                      </a:lnTo>
                      <a:lnTo>
                        <a:pt x="135" y="195"/>
                      </a:lnTo>
                      <a:lnTo>
                        <a:pt x="106" y="157"/>
                      </a:lnTo>
                      <a:lnTo>
                        <a:pt x="74" y="113"/>
                      </a:lnTo>
                      <a:lnTo>
                        <a:pt x="39" y="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" name="Freeform 266"/>
                <p:cNvSpPr>
                  <a:spLocks/>
                </p:cNvSpPr>
                <p:nvPr/>
              </p:nvSpPr>
              <p:spPr bwMode="auto">
                <a:xfrm>
                  <a:off x="225" y="470"/>
                  <a:ext cx="22" cy="11"/>
                </a:xfrm>
                <a:custGeom>
                  <a:avLst/>
                  <a:gdLst>
                    <a:gd name="T0" fmla="*/ 0 w 550"/>
                    <a:gd name="T1" fmla="*/ 0 h 282"/>
                    <a:gd name="T2" fmla="*/ 0 w 550"/>
                    <a:gd name="T3" fmla="*/ 0 h 282"/>
                    <a:gd name="T4" fmla="*/ 0 w 550"/>
                    <a:gd name="T5" fmla="*/ 0 h 282"/>
                    <a:gd name="T6" fmla="*/ 0 w 550"/>
                    <a:gd name="T7" fmla="*/ 0 h 282"/>
                    <a:gd name="T8" fmla="*/ 0 w 550"/>
                    <a:gd name="T9" fmla="*/ 0 h 282"/>
                    <a:gd name="T10" fmla="*/ 0 w 550"/>
                    <a:gd name="T11" fmla="*/ 0 h 282"/>
                    <a:gd name="T12" fmla="*/ 0 w 550"/>
                    <a:gd name="T13" fmla="*/ 0 h 282"/>
                    <a:gd name="T14" fmla="*/ 0 w 550"/>
                    <a:gd name="T15" fmla="*/ 0 h 282"/>
                    <a:gd name="T16" fmla="*/ 0 w 550"/>
                    <a:gd name="T17" fmla="*/ 0 h 282"/>
                    <a:gd name="T18" fmla="*/ 0 w 550"/>
                    <a:gd name="T19" fmla="*/ 0 h 282"/>
                    <a:gd name="T20" fmla="*/ 0 w 550"/>
                    <a:gd name="T21" fmla="*/ 0 h 282"/>
                    <a:gd name="T22" fmla="*/ 0 w 550"/>
                    <a:gd name="T23" fmla="*/ 0 h 282"/>
                    <a:gd name="T24" fmla="*/ 0 w 550"/>
                    <a:gd name="T25" fmla="*/ 0 h 282"/>
                    <a:gd name="T26" fmla="*/ 0 w 550"/>
                    <a:gd name="T27" fmla="*/ 0 h 282"/>
                    <a:gd name="T28" fmla="*/ 0 w 550"/>
                    <a:gd name="T29" fmla="*/ 0 h 282"/>
                    <a:gd name="T30" fmla="*/ 0 w 550"/>
                    <a:gd name="T31" fmla="*/ 0 h 282"/>
                    <a:gd name="T32" fmla="*/ 0 w 550"/>
                    <a:gd name="T33" fmla="*/ 0 h 282"/>
                    <a:gd name="T34" fmla="*/ 0 w 550"/>
                    <a:gd name="T35" fmla="*/ 0 h 282"/>
                    <a:gd name="T36" fmla="*/ 0 w 550"/>
                    <a:gd name="T37" fmla="*/ 0 h 282"/>
                    <a:gd name="T38" fmla="*/ 0 w 550"/>
                    <a:gd name="T39" fmla="*/ 0 h 282"/>
                    <a:gd name="T40" fmla="*/ 0 w 550"/>
                    <a:gd name="T41" fmla="*/ 0 h 282"/>
                    <a:gd name="T42" fmla="*/ 0 w 550"/>
                    <a:gd name="T43" fmla="*/ 0 h 282"/>
                    <a:gd name="T44" fmla="*/ 0 w 550"/>
                    <a:gd name="T45" fmla="*/ 0 h 282"/>
                    <a:gd name="T46" fmla="*/ 0 w 550"/>
                    <a:gd name="T47" fmla="*/ 0 h 282"/>
                    <a:gd name="T48" fmla="*/ 0 w 550"/>
                    <a:gd name="T49" fmla="*/ 0 h 282"/>
                    <a:gd name="T50" fmla="*/ 0 w 550"/>
                    <a:gd name="T51" fmla="*/ 0 h 282"/>
                    <a:gd name="T52" fmla="*/ 0 w 550"/>
                    <a:gd name="T53" fmla="*/ 0 h 282"/>
                    <a:gd name="T54" fmla="*/ 0 w 550"/>
                    <a:gd name="T55" fmla="*/ 0 h 282"/>
                    <a:gd name="T56" fmla="*/ 0 w 550"/>
                    <a:gd name="T57" fmla="*/ 0 h 282"/>
                    <a:gd name="T58" fmla="*/ 0 w 550"/>
                    <a:gd name="T59" fmla="*/ 0 h 282"/>
                    <a:gd name="T60" fmla="*/ 0 w 550"/>
                    <a:gd name="T61" fmla="*/ 0 h 282"/>
                    <a:gd name="T62" fmla="*/ 0 w 550"/>
                    <a:gd name="T63" fmla="*/ 0 h 282"/>
                    <a:gd name="T64" fmla="*/ 0 w 550"/>
                    <a:gd name="T65" fmla="*/ 0 h 282"/>
                    <a:gd name="T66" fmla="*/ 0 w 550"/>
                    <a:gd name="T67" fmla="*/ 0 h 282"/>
                    <a:gd name="T68" fmla="*/ 0 w 550"/>
                    <a:gd name="T69" fmla="*/ 0 h 282"/>
                    <a:gd name="T70" fmla="*/ 0 w 550"/>
                    <a:gd name="T71" fmla="*/ 0 h 282"/>
                    <a:gd name="T72" fmla="*/ 0 w 550"/>
                    <a:gd name="T73" fmla="*/ 0 h 282"/>
                    <a:gd name="T74" fmla="*/ 0 w 550"/>
                    <a:gd name="T75" fmla="*/ 0 h 282"/>
                    <a:gd name="T76" fmla="*/ 0 w 550"/>
                    <a:gd name="T77" fmla="*/ 0 h 282"/>
                    <a:gd name="T78" fmla="*/ 0 w 550"/>
                    <a:gd name="T79" fmla="*/ 0 h 282"/>
                    <a:gd name="T80" fmla="*/ 0 w 550"/>
                    <a:gd name="T81" fmla="*/ 0 h 282"/>
                    <a:gd name="T82" fmla="*/ 0 w 550"/>
                    <a:gd name="T83" fmla="*/ 0 h 282"/>
                    <a:gd name="T84" fmla="*/ 0 w 550"/>
                    <a:gd name="T85" fmla="*/ 0 h 282"/>
                    <a:gd name="T86" fmla="*/ 0 w 550"/>
                    <a:gd name="T87" fmla="*/ 0 h 282"/>
                    <a:gd name="T88" fmla="*/ 0 w 550"/>
                    <a:gd name="T89" fmla="*/ 0 h 282"/>
                    <a:gd name="T90" fmla="*/ 0 w 550"/>
                    <a:gd name="T91" fmla="*/ 0 h 282"/>
                    <a:gd name="T92" fmla="*/ 0 w 550"/>
                    <a:gd name="T93" fmla="*/ 0 h 282"/>
                    <a:gd name="T94" fmla="*/ 0 w 550"/>
                    <a:gd name="T95" fmla="*/ 0 h 282"/>
                    <a:gd name="T96" fmla="*/ 0 w 550"/>
                    <a:gd name="T97" fmla="*/ 0 h 28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50"/>
                    <a:gd name="T148" fmla="*/ 0 h 282"/>
                    <a:gd name="T149" fmla="*/ 550 w 550"/>
                    <a:gd name="T150" fmla="*/ 282 h 28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50" h="282">
                      <a:moveTo>
                        <a:pt x="0" y="0"/>
                      </a:moveTo>
                      <a:lnTo>
                        <a:pt x="48" y="5"/>
                      </a:lnTo>
                      <a:lnTo>
                        <a:pt x="91" y="7"/>
                      </a:lnTo>
                      <a:lnTo>
                        <a:pt x="132" y="9"/>
                      </a:lnTo>
                      <a:lnTo>
                        <a:pt x="169" y="11"/>
                      </a:lnTo>
                      <a:lnTo>
                        <a:pt x="204" y="13"/>
                      </a:lnTo>
                      <a:lnTo>
                        <a:pt x="237" y="16"/>
                      </a:lnTo>
                      <a:lnTo>
                        <a:pt x="252" y="20"/>
                      </a:lnTo>
                      <a:lnTo>
                        <a:pt x="268" y="23"/>
                      </a:lnTo>
                      <a:lnTo>
                        <a:pt x="283" y="26"/>
                      </a:lnTo>
                      <a:lnTo>
                        <a:pt x="297" y="30"/>
                      </a:lnTo>
                      <a:lnTo>
                        <a:pt x="312" y="35"/>
                      </a:lnTo>
                      <a:lnTo>
                        <a:pt x="326" y="41"/>
                      </a:lnTo>
                      <a:lnTo>
                        <a:pt x="341" y="48"/>
                      </a:lnTo>
                      <a:lnTo>
                        <a:pt x="356" y="56"/>
                      </a:lnTo>
                      <a:lnTo>
                        <a:pt x="370" y="66"/>
                      </a:lnTo>
                      <a:lnTo>
                        <a:pt x="384" y="76"/>
                      </a:lnTo>
                      <a:lnTo>
                        <a:pt x="400" y="88"/>
                      </a:lnTo>
                      <a:lnTo>
                        <a:pt x="414" y="102"/>
                      </a:lnTo>
                      <a:lnTo>
                        <a:pt x="429" y="116"/>
                      </a:lnTo>
                      <a:lnTo>
                        <a:pt x="446" y="132"/>
                      </a:lnTo>
                      <a:lnTo>
                        <a:pt x="461" y="151"/>
                      </a:lnTo>
                      <a:lnTo>
                        <a:pt x="479" y="171"/>
                      </a:lnTo>
                      <a:lnTo>
                        <a:pt x="495" y="193"/>
                      </a:lnTo>
                      <a:lnTo>
                        <a:pt x="514" y="216"/>
                      </a:lnTo>
                      <a:lnTo>
                        <a:pt x="532" y="243"/>
                      </a:lnTo>
                      <a:lnTo>
                        <a:pt x="550" y="271"/>
                      </a:lnTo>
                      <a:lnTo>
                        <a:pt x="455" y="278"/>
                      </a:lnTo>
                      <a:lnTo>
                        <a:pt x="380" y="282"/>
                      </a:lnTo>
                      <a:lnTo>
                        <a:pt x="363" y="282"/>
                      </a:lnTo>
                      <a:lnTo>
                        <a:pt x="347" y="282"/>
                      </a:lnTo>
                      <a:lnTo>
                        <a:pt x="332" y="280"/>
                      </a:lnTo>
                      <a:lnTo>
                        <a:pt x="318" y="279"/>
                      </a:lnTo>
                      <a:lnTo>
                        <a:pt x="303" y="276"/>
                      </a:lnTo>
                      <a:lnTo>
                        <a:pt x="290" y="273"/>
                      </a:lnTo>
                      <a:lnTo>
                        <a:pt x="277" y="269"/>
                      </a:lnTo>
                      <a:lnTo>
                        <a:pt x="263" y="263"/>
                      </a:lnTo>
                      <a:lnTo>
                        <a:pt x="250" y="257"/>
                      </a:lnTo>
                      <a:lnTo>
                        <a:pt x="237" y="250"/>
                      </a:lnTo>
                      <a:lnTo>
                        <a:pt x="223" y="242"/>
                      </a:lnTo>
                      <a:lnTo>
                        <a:pt x="210" y="233"/>
                      </a:lnTo>
                      <a:lnTo>
                        <a:pt x="197" y="221"/>
                      </a:lnTo>
                      <a:lnTo>
                        <a:pt x="182" y="209"/>
                      </a:lnTo>
                      <a:lnTo>
                        <a:pt x="168" y="196"/>
                      </a:lnTo>
                      <a:lnTo>
                        <a:pt x="153" y="180"/>
                      </a:lnTo>
                      <a:lnTo>
                        <a:pt x="120" y="147"/>
                      </a:lnTo>
                      <a:lnTo>
                        <a:pt x="84" y="105"/>
                      </a:lnTo>
                      <a:lnTo>
                        <a:pt x="45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" name="Freeform 267"/>
                <p:cNvSpPr>
                  <a:spLocks/>
                </p:cNvSpPr>
                <p:nvPr/>
              </p:nvSpPr>
              <p:spPr bwMode="auto">
                <a:xfrm>
                  <a:off x="238" y="484"/>
                  <a:ext cx="23" cy="11"/>
                </a:xfrm>
                <a:custGeom>
                  <a:avLst/>
                  <a:gdLst>
                    <a:gd name="T0" fmla="*/ 0 w 551"/>
                    <a:gd name="T1" fmla="*/ 0 h 281"/>
                    <a:gd name="T2" fmla="*/ 0 w 551"/>
                    <a:gd name="T3" fmla="*/ 0 h 281"/>
                    <a:gd name="T4" fmla="*/ 0 w 551"/>
                    <a:gd name="T5" fmla="*/ 0 h 281"/>
                    <a:gd name="T6" fmla="*/ 0 w 551"/>
                    <a:gd name="T7" fmla="*/ 0 h 281"/>
                    <a:gd name="T8" fmla="*/ 0 w 551"/>
                    <a:gd name="T9" fmla="*/ 0 h 281"/>
                    <a:gd name="T10" fmla="*/ 0 w 551"/>
                    <a:gd name="T11" fmla="*/ 0 h 281"/>
                    <a:gd name="T12" fmla="*/ 0 w 551"/>
                    <a:gd name="T13" fmla="*/ 0 h 281"/>
                    <a:gd name="T14" fmla="*/ 0 w 551"/>
                    <a:gd name="T15" fmla="*/ 0 h 281"/>
                    <a:gd name="T16" fmla="*/ 0 w 551"/>
                    <a:gd name="T17" fmla="*/ 0 h 281"/>
                    <a:gd name="T18" fmla="*/ 0 w 551"/>
                    <a:gd name="T19" fmla="*/ 0 h 281"/>
                    <a:gd name="T20" fmla="*/ 0 w 551"/>
                    <a:gd name="T21" fmla="*/ 0 h 281"/>
                    <a:gd name="T22" fmla="*/ 0 w 551"/>
                    <a:gd name="T23" fmla="*/ 0 h 281"/>
                    <a:gd name="T24" fmla="*/ 0 w 551"/>
                    <a:gd name="T25" fmla="*/ 0 h 281"/>
                    <a:gd name="T26" fmla="*/ 0 w 551"/>
                    <a:gd name="T27" fmla="*/ 0 h 281"/>
                    <a:gd name="T28" fmla="*/ 0 w 551"/>
                    <a:gd name="T29" fmla="*/ 0 h 281"/>
                    <a:gd name="T30" fmla="*/ 0 w 551"/>
                    <a:gd name="T31" fmla="*/ 0 h 281"/>
                    <a:gd name="T32" fmla="*/ 0 w 551"/>
                    <a:gd name="T33" fmla="*/ 0 h 281"/>
                    <a:gd name="T34" fmla="*/ 0 w 551"/>
                    <a:gd name="T35" fmla="*/ 0 h 281"/>
                    <a:gd name="T36" fmla="*/ 0 w 551"/>
                    <a:gd name="T37" fmla="*/ 0 h 281"/>
                    <a:gd name="T38" fmla="*/ 0 w 551"/>
                    <a:gd name="T39" fmla="*/ 0 h 281"/>
                    <a:gd name="T40" fmla="*/ 0 w 551"/>
                    <a:gd name="T41" fmla="*/ 0 h 281"/>
                    <a:gd name="T42" fmla="*/ 0 w 551"/>
                    <a:gd name="T43" fmla="*/ 0 h 281"/>
                    <a:gd name="T44" fmla="*/ 0 w 551"/>
                    <a:gd name="T45" fmla="*/ 0 h 281"/>
                    <a:gd name="T46" fmla="*/ 0 w 551"/>
                    <a:gd name="T47" fmla="*/ 0 h 281"/>
                    <a:gd name="T48" fmla="*/ 0 w 551"/>
                    <a:gd name="T49" fmla="*/ 0 h 281"/>
                    <a:gd name="T50" fmla="*/ 0 w 551"/>
                    <a:gd name="T51" fmla="*/ 0 h 281"/>
                    <a:gd name="T52" fmla="*/ 0 w 551"/>
                    <a:gd name="T53" fmla="*/ 0 h 281"/>
                    <a:gd name="T54" fmla="*/ 0 w 551"/>
                    <a:gd name="T55" fmla="*/ 0 h 281"/>
                    <a:gd name="T56" fmla="*/ 0 w 551"/>
                    <a:gd name="T57" fmla="*/ 0 h 281"/>
                    <a:gd name="T58" fmla="*/ 0 w 551"/>
                    <a:gd name="T59" fmla="*/ 0 h 281"/>
                    <a:gd name="T60" fmla="*/ 0 w 551"/>
                    <a:gd name="T61" fmla="*/ 0 h 281"/>
                    <a:gd name="T62" fmla="*/ 0 w 551"/>
                    <a:gd name="T63" fmla="*/ 0 h 281"/>
                    <a:gd name="T64" fmla="*/ 0 w 551"/>
                    <a:gd name="T65" fmla="*/ 0 h 281"/>
                    <a:gd name="T66" fmla="*/ 0 w 551"/>
                    <a:gd name="T67" fmla="*/ 0 h 281"/>
                    <a:gd name="T68" fmla="*/ 0 w 551"/>
                    <a:gd name="T69" fmla="*/ 0 h 281"/>
                    <a:gd name="T70" fmla="*/ 0 w 551"/>
                    <a:gd name="T71" fmla="*/ 0 h 281"/>
                    <a:gd name="T72" fmla="*/ 0 w 551"/>
                    <a:gd name="T73" fmla="*/ 0 h 281"/>
                    <a:gd name="T74" fmla="*/ 0 w 551"/>
                    <a:gd name="T75" fmla="*/ 0 h 281"/>
                    <a:gd name="T76" fmla="*/ 0 w 551"/>
                    <a:gd name="T77" fmla="*/ 0 h 281"/>
                    <a:gd name="T78" fmla="*/ 0 w 551"/>
                    <a:gd name="T79" fmla="*/ 0 h 281"/>
                    <a:gd name="T80" fmla="*/ 0 w 551"/>
                    <a:gd name="T81" fmla="*/ 0 h 281"/>
                    <a:gd name="T82" fmla="*/ 0 w 551"/>
                    <a:gd name="T83" fmla="*/ 0 h 281"/>
                    <a:gd name="T84" fmla="*/ 0 w 551"/>
                    <a:gd name="T85" fmla="*/ 0 h 281"/>
                    <a:gd name="T86" fmla="*/ 0 w 551"/>
                    <a:gd name="T87" fmla="*/ 0 h 281"/>
                    <a:gd name="T88" fmla="*/ 0 w 551"/>
                    <a:gd name="T89" fmla="*/ 0 h 281"/>
                    <a:gd name="T90" fmla="*/ 0 w 551"/>
                    <a:gd name="T91" fmla="*/ 0 h 281"/>
                    <a:gd name="T92" fmla="*/ 0 w 551"/>
                    <a:gd name="T93" fmla="*/ 0 h 281"/>
                    <a:gd name="T94" fmla="*/ 0 w 551"/>
                    <a:gd name="T95" fmla="*/ 0 h 281"/>
                    <a:gd name="T96" fmla="*/ 0 w 551"/>
                    <a:gd name="T97" fmla="*/ 0 h 28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51"/>
                    <a:gd name="T148" fmla="*/ 0 h 281"/>
                    <a:gd name="T149" fmla="*/ 551 w 551"/>
                    <a:gd name="T150" fmla="*/ 281 h 28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51" h="281">
                      <a:moveTo>
                        <a:pt x="0" y="0"/>
                      </a:moveTo>
                      <a:lnTo>
                        <a:pt x="47" y="4"/>
                      </a:lnTo>
                      <a:lnTo>
                        <a:pt x="91" y="7"/>
                      </a:lnTo>
                      <a:lnTo>
                        <a:pt x="131" y="9"/>
                      </a:lnTo>
                      <a:lnTo>
                        <a:pt x="169" y="11"/>
                      </a:lnTo>
                      <a:lnTo>
                        <a:pt x="204" y="13"/>
                      </a:lnTo>
                      <a:lnTo>
                        <a:pt x="236" y="16"/>
                      </a:lnTo>
                      <a:lnTo>
                        <a:pt x="252" y="18"/>
                      </a:lnTo>
                      <a:lnTo>
                        <a:pt x="268" y="21"/>
                      </a:lnTo>
                      <a:lnTo>
                        <a:pt x="282" y="25"/>
                      </a:lnTo>
                      <a:lnTo>
                        <a:pt x="297" y="29"/>
                      </a:lnTo>
                      <a:lnTo>
                        <a:pt x="312" y="34"/>
                      </a:lnTo>
                      <a:lnTo>
                        <a:pt x="326" y="41"/>
                      </a:lnTo>
                      <a:lnTo>
                        <a:pt x="340" y="47"/>
                      </a:lnTo>
                      <a:lnTo>
                        <a:pt x="355" y="55"/>
                      </a:lnTo>
                      <a:lnTo>
                        <a:pt x="370" y="64"/>
                      </a:lnTo>
                      <a:lnTo>
                        <a:pt x="385" y="75"/>
                      </a:lnTo>
                      <a:lnTo>
                        <a:pt x="399" y="87"/>
                      </a:lnTo>
                      <a:lnTo>
                        <a:pt x="414" y="100"/>
                      </a:lnTo>
                      <a:lnTo>
                        <a:pt x="430" y="115"/>
                      </a:lnTo>
                      <a:lnTo>
                        <a:pt x="446" y="132"/>
                      </a:lnTo>
                      <a:lnTo>
                        <a:pt x="461" y="150"/>
                      </a:lnTo>
                      <a:lnTo>
                        <a:pt x="478" y="170"/>
                      </a:lnTo>
                      <a:lnTo>
                        <a:pt x="495" y="192"/>
                      </a:lnTo>
                      <a:lnTo>
                        <a:pt x="513" y="216"/>
                      </a:lnTo>
                      <a:lnTo>
                        <a:pt x="531" y="241"/>
                      </a:lnTo>
                      <a:lnTo>
                        <a:pt x="551" y="270"/>
                      </a:lnTo>
                      <a:lnTo>
                        <a:pt x="455" y="277"/>
                      </a:lnTo>
                      <a:lnTo>
                        <a:pt x="379" y="281"/>
                      </a:lnTo>
                      <a:lnTo>
                        <a:pt x="363" y="281"/>
                      </a:lnTo>
                      <a:lnTo>
                        <a:pt x="348" y="280"/>
                      </a:lnTo>
                      <a:lnTo>
                        <a:pt x="332" y="279"/>
                      </a:lnTo>
                      <a:lnTo>
                        <a:pt x="318" y="277"/>
                      </a:lnTo>
                      <a:lnTo>
                        <a:pt x="304" y="275"/>
                      </a:lnTo>
                      <a:lnTo>
                        <a:pt x="290" y="272"/>
                      </a:lnTo>
                      <a:lnTo>
                        <a:pt x="277" y="268"/>
                      </a:lnTo>
                      <a:lnTo>
                        <a:pt x="264" y="263"/>
                      </a:lnTo>
                      <a:lnTo>
                        <a:pt x="250" y="257"/>
                      </a:lnTo>
                      <a:lnTo>
                        <a:pt x="237" y="250"/>
                      </a:lnTo>
                      <a:lnTo>
                        <a:pt x="224" y="240"/>
                      </a:lnTo>
                      <a:lnTo>
                        <a:pt x="210" y="231"/>
                      </a:lnTo>
                      <a:lnTo>
                        <a:pt x="196" y="221"/>
                      </a:lnTo>
                      <a:lnTo>
                        <a:pt x="183" y="209"/>
                      </a:lnTo>
                      <a:lnTo>
                        <a:pt x="167" y="195"/>
                      </a:lnTo>
                      <a:lnTo>
                        <a:pt x="153" y="180"/>
                      </a:lnTo>
                      <a:lnTo>
                        <a:pt x="120" y="145"/>
                      </a:lnTo>
                      <a:lnTo>
                        <a:pt x="84" y="104"/>
                      </a:lnTo>
                      <a:lnTo>
                        <a:pt x="44" y="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" name="Freeform 268"/>
                <p:cNvSpPr>
                  <a:spLocks/>
                </p:cNvSpPr>
                <p:nvPr/>
              </p:nvSpPr>
              <p:spPr bwMode="auto">
                <a:xfrm>
                  <a:off x="253" y="499"/>
                  <a:ext cx="24" cy="10"/>
                </a:xfrm>
                <a:custGeom>
                  <a:avLst/>
                  <a:gdLst>
                    <a:gd name="T0" fmla="*/ 0 w 592"/>
                    <a:gd name="T1" fmla="*/ 0 h 243"/>
                    <a:gd name="T2" fmla="*/ 0 w 592"/>
                    <a:gd name="T3" fmla="*/ 0 h 243"/>
                    <a:gd name="T4" fmla="*/ 0 w 592"/>
                    <a:gd name="T5" fmla="*/ 0 h 243"/>
                    <a:gd name="T6" fmla="*/ 0 w 592"/>
                    <a:gd name="T7" fmla="*/ 0 h 243"/>
                    <a:gd name="T8" fmla="*/ 0 w 592"/>
                    <a:gd name="T9" fmla="*/ 0 h 243"/>
                    <a:gd name="T10" fmla="*/ 0 w 592"/>
                    <a:gd name="T11" fmla="*/ 0 h 243"/>
                    <a:gd name="T12" fmla="*/ 0 w 592"/>
                    <a:gd name="T13" fmla="*/ 0 h 243"/>
                    <a:gd name="T14" fmla="*/ 0 w 592"/>
                    <a:gd name="T15" fmla="*/ 0 h 243"/>
                    <a:gd name="T16" fmla="*/ 0 w 592"/>
                    <a:gd name="T17" fmla="*/ 0 h 243"/>
                    <a:gd name="T18" fmla="*/ 0 w 592"/>
                    <a:gd name="T19" fmla="*/ 0 h 243"/>
                    <a:gd name="T20" fmla="*/ 0 w 592"/>
                    <a:gd name="T21" fmla="*/ 0 h 243"/>
                    <a:gd name="T22" fmla="*/ 0 w 592"/>
                    <a:gd name="T23" fmla="*/ 0 h 243"/>
                    <a:gd name="T24" fmla="*/ 0 w 592"/>
                    <a:gd name="T25" fmla="*/ 0 h 243"/>
                    <a:gd name="T26" fmla="*/ 0 w 592"/>
                    <a:gd name="T27" fmla="*/ 0 h 243"/>
                    <a:gd name="T28" fmla="*/ 0 w 592"/>
                    <a:gd name="T29" fmla="*/ 0 h 243"/>
                    <a:gd name="T30" fmla="*/ 0 w 592"/>
                    <a:gd name="T31" fmla="*/ 0 h 243"/>
                    <a:gd name="T32" fmla="*/ 0 w 592"/>
                    <a:gd name="T33" fmla="*/ 0 h 243"/>
                    <a:gd name="T34" fmla="*/ 0 w 592"/>
                    <a:gd name="T35" fmla="*/ 0 h 243"/>
                    <a:gd name="T36" fmla="*/ 0 w 592"/>
                    <a:gd name="T37" fmla="*/ 0 h 243"/>
                    <a:gd name="T38" fmla="*/ 0 w 592"/>
                    <a:gd name="T39" fmla="*/ 0 h 243"/>
                    <a:gd name="T40" fmla="*/ 0 w 592"/>
                    <a:gd name="T41" fmla="*/ 0 h 243"/>
                    <a:gd name="T42" fmla="*/ 0 w 592"/>
                    <a:gd name="T43" fmla="*/ 0 h 243"/>
                    <a:gd name="T44" fmla="*/ 0 w 592"/>
                    <a:gd name="T45" fmla="*/ 0 h 243"/>
                    <a:gd name="T46" fmla="*/ 0 w 592"/>
                    <a:gd name="T47" fmla="*/ 0 h 243"/>
                    <a:gd name="T48" fmla="*/ 0 w 592"/>
                    <a:gd name="T49" fmla="*/ 0 h 243"/>
                    <a:gd name="T50" fmla="*/ 0 w 592"/>
                    <a:gd name="T51" fmla="*/ 0 h 243"/>
                    <a:gd name="T52" fmla="*/ 0 w 592"/>
                    <a:gd name="T53" fmla="*/ 0 h 243"/>
                    <a:gd name="T54" fmla="*/ 0 w 592"/>
                    <a:gd name="T55" fmla="*/ 0 h 243"/>
                    <a:gd name="T56" fmla="*/ 0 w 592"/>
                    <a:gd name="T57" fmla="*/ 0 h 243"/>
                    <a:gd name="T58" fmla="*/ 0 w 592"/>
                    <a:gd name="T59" fmla="*/ 0 h 243"/>
                    <a:gd name="T60" fmla="*/ 0 w 592"/>
                    <a:gd name="T61" fmla="*/ 0 h 243"/>
                    <a:gd name="T62" fmla="*/ 0 w 592"/>
                    <a:gd name="T63" fmla="*/ 0 h 243"/>
                    <a:gd name="T64" fmla="*/ 0 w 592"/>
                    <a:gd name="T65" fmla="*/ 0 h 243"/>
                    <a:gd name="T66" fmla="*/ 0 w 592"/>
                    <a:gd name="T67" fmla="*/ 0 h 243"/>
                    <a:gd name="T68" fmla="*/ 0 w 592"/>
                    <a:gd name="T69" fmla="*/ 0 h 243"/>
                    <a:gd name="T70" fmla="*/ 0 w 592"/>
                    <a:gd name="T71" fmla="*/ 0 h 243"/>
                    <a:gd name="T72" fmla="*/ 0 w 592"/>
                    <a:gd name="T73" fmla="*/ 0 h 243"/>
                    <a:gd name="T74" fmla="*/ 0 w 592"/>
                    <a:gd name="T75" fmla="*/ 0 h 243"/>
                    <a:gd name="T76" fmla="*/ 0 w 592"/>
                    <a:gd name="T77" fmla="*/ 0 h 243"/>
                    <a:gd name="T78" fmla="*/ 0 w 592"/>
                    <a:gd name="T79" fmla="*/ 0 h 243"/>
                    <a:gd name="T80" fmla="*/ 0 w 592"/>
                    <a:gd name="T81" fmla="*/ 0 h 243"/>
                    <a:gd name="T82" fmla="*/ 0 w 592"/>
                    <a:gd name="T83" fmla="*/ 0 h 243"/>
                    <a:gd name="T84" fmla="*/ 0 w 592"/>
                    <a:gd name="T85" fmla="*/ 0 h 243"/>
                    <a:gd name="T86" fmla="*/ 0 w 592"/>
                    <a:gd name="T87" fmla="*/ 0 h 243"/>
                    <a:gd name="T88" fmla="*/ 0 w 592"/>
                    <a:gd name="T89" fmla="*/ 0 h 243"/>
                    <a:gd name="T90" fmla="*/ 0 w 592"/>
                    <a:gd name="T91" fmla="*/ 0 h 243"/>
                    <a:gd name="T92" fmla="*/ 0 w 592"/>
                    <a:gd name="T93" fmla="*/ 0 h 243"/>
                    <a:gd name="T94" fmla="*/ 0 w 592"/>
                    <a:gd name="T95" fmla="*/ 0 h 243"/>
                    <a:gd name="T96" fmla="*/ 0 w 592"/>
                    <a:gd name="T97" fmla="*/ 0 h 2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92"/>
                    <a:gd name="T148" fmla="*/ 0 h 243"/>
                    <a:gd name="T149" fmla="*/ 592 w 592"/>
                    <a:gd name="T150" fmla="*/ 243 h 2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92" h="243">
                      <a:moveTo>
                        <a:pt x="0" y="30"/>
                      </a:moveTo>
                      <a:lnTo>
                        <a:pt x="48" y="26"/>
                      </a:lnTo>
                      <a:lnTo>
                        <a:pt x="91" y="19"/>
                      </a:lnTo>
                      <a:lnTo>
                        <a:pt x="131" y="14"/>
                      </a:lnTo>
                      <a:lnTo>
                        <a:pt x="168" y="8"/>
                      </a:lnTo>
                      <a:lnTo>
                        <a:pt x="203" y="4"/>
                      </a:lnTo>
                      <a:lnTo>
                        <a:pt x="236" y="1"/>
                      </a:lnTo>
                      <a:lnTo>
                        <a:pt x="251" y="0"/>
                      </a:lnTo>
                      <a:lnTo>
                        <a:pt x="266" y="0"/>
                      </a:lnTo>
                      <a:lnTo>
                        <a:pt x="282" y="1"/>
                      </a:lnTo>
                      <a:lnTo>
                        <a:pt x="297" y="2"/>
                      </a:lnTo>
                      <a:lnTo>
                        <a:pt x="313" y="4"/>
                      </a:lnTo>
                      <a:lnTo>
                        <a:pt x="328" y="7"/>
                      </a:lnTo>
                      <a:lnTo>
                        <a:pt x="343" y="11"/>
                      </a:lnTo>
                      <a:lnTo>
                        <a:pt x="360" y="16"/>
                      </a:lnTo>
                      <a:lnTo>
                        <a:pt x="376" y="23"/>
                      </a:lnTo>
                      <a:lnTo>
                        <a:pt x="393" y="31"/>
                      </a:lnTo>
                      <a:lnTo>
                        <a:pt x="409" y="40"/>
                      </a:lnTo>
                      <a:lnTo>
                        <a:pt x="426" y="50"/>
                      </a:lnTo>
                      <a:lnTo>
                        <a:pt x="444" y="61"/>
                      </a:lnTo>
                      <a:lnTo>
                        <a:pt x="463" y="75"/>
                      </a:lnTo>
                      <a:lnTo>
                        <a:pt x="482" y="89"/>
                      </a:lnTo>
                      <a:lnTo>
                        <a:pt x="502" y="105"/>
                      </a:lnTo>
                      <a:lnTo>
                        <a:pt x="524" y="124"/>
                      </a:lnTo>
                      <a:lnTo>
                        <a:pt x="545" y="144"/>
                      </a:lnTo>
                      <a:lnTo>
                        <a:pt x="568" y="166"/>
                      </a:lnTo>
                      <a:lnTo>
                        <a:pt x="592" y="190"/>
                      </a:lnTo>
                      <a:lnTo>
                        <a:pt x="500" y="215"/>
                      </a:lnTo>
                      <a:lnTo>
                        <a:pt x="427" y="234"/>
                      </a:lnTo>
                      <a:lnTo>
                        <a:pt x="411" y="237"/>
                      </a:lnTo>
                      <a:lnTo>
                        <a:pt x="395" y="240"/>
                      </a:lnTo>
                      <a:lnTo>
                        <a:pt x="380" y="241"/>
                      </a:lnTo>
                      <a:lnTo>
                        <a:pt x="365" y="242"/>
                      </a:lnTo>
                      <a:lnTo>
                        <a:pt x="351" y="243"/>
                      </a:lnTo>
                      <a:lnTo>
                        <a:pt x="337" y="242"/>
                      </a:lnTo>
                      <a:lnTo>
                        <a:pt x="323" y="241"/>
                      </a:lnTo>
                      <a:lnTo>
                        <a:pt x="308" y="238"/>
                      </a:lnTo>
                      <a:lnTo>
                        <a:pt x="295" y="235"/>
                      </a:lnTo>
                      <a:lnTo>
                        <a:pt x="281" y="230"/>
                      </a:lnTo>
                      <a:lnTo>
                        <a:pt x="265" y="224"/>
                      </a:lnTo>
                      <a:lnTo>
                        <a:pt x="251" y="217"/>
                      </a:lnTo>
                      <a:lnTo>
                        <a:pt x="236" y="209"/>
                      </a:lnTo>
                      <a:lnTo>
                        <a:pt x="219" y="200"/>
                      </a:lnTo>
                      <a:lnTo>
                        <a:pt x="202" y="190"/>
                      </a:lnTo>
                      <a:lnTo>
                        <a:pt x="184" y="178"/>
                      </a:lnTo>
                      <a:lnTo>
                        <a:pt x="147" y="151"/>
                      </a:lnTo>
                      <a:lnTo>
                        <a:pt x="103" y="117"/>
                      </a:lnTo>
                      <a:lnTo>
                        <a:pt x="54" y="77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" name="Freeform 269"/>
                <p:cNvSpPr>
                  <a:spLocks/>
                </p:cNvSpPr>
                <p:nvPr/>
              </p:nvSpPr>
              <p:spPr bwMode="auto">
                <a:xfrm>
                  <a:off x="268" y="510"/>
                  <a:ext cx="24" cy="9"/>
                </a:xfrm>
                <a:custGeom>
                  <a:avLst/>
                  <a:gdLst>
                    <a:gd name="T0" fmla="*/ 0 w 609"/>
                    <a:gd name="T1" fmla="*/ 0 h 233"/>
                    <a:gd name="T2" fmla="*/ 0 w 609"/>
                    <a:gd name="T3" fmla="*/ 0 h 233"/>
                    <a:gd name="T4" fmla="*/ 0 w 609"/>
                    <a:gd name="T5" fmla="*/ 0 h 233"/>
                    <a:gd name="T6" fmla="*/ 0 w 609"/>
                    <a:gd name="T7" fmla="*/ 0 h 233"/>
                    <a:gd name="T8" fmla="*/ 0 w 609"/>
                    <a:gd name="T9" fmla="*/ 0 h 233"/>
                    <a:gd name="T10" fmla="*/ 0 w 609"/>
                    <a:gd name="T11" fmla="*/ 0 h 233"/>
                    <a:gd name="T12" fmla="*/ 0 w 609"/>
                    <a:gd name="T13" fmla="*/ 0 h 233"/>
                    <a:gd name="T14" fmla="*/ 0 w 609"/>
                    <a:gd name="T15" fmla="*/ 0 h 233"/>
                    <a:gd name="T16" fmla="*/ 0 w 609"/>
                    <a:gd name="T17" fmla="*/ 0 h 233"/>
                    <a:gd name="T18" fmla="*/ 0 w 609"/>
                    <a:gd name="T19" fmla="*/ 0 h 233"/>
                    <a:gd name="T20" fmla="*/ 0 w 609"/>
                    <a:gd name="T21" fmla="*/ 0 h 233"/>
                    <a:gd name="T22" fmla="*/ 0 w 609"/>
                    <a:gd name="T23" fmla="*/ 0 h 233"/>
                    <a:gd name="T24" fmla="*/ 0 w 609"/>
                    <a:gd name="T25" fmla="*/ 0 h 233"/>
                    <a:gd name="T26" fmla="*/ 0 w 609"/>
                    <a:gd name="T27" fmla="*/ 0 h 233"/>
                    <a:gd name="T28" fmla="*/ 0 w 609"/>
                    <a:gd name="T29" fmla="*/ 0 h 233"/>
                    <a:gd name="T30" fmla="*/ 0 w 609"/>
                    <a:gd name="T31" fmla="*/ 0 h 233"/>
                    <a:gd name="T32" fmla="*/ 0 w 609"/>
                    <a:gd name="T33" fmla="*/ 0 h 233"/>
                    <a:gd name="T34" fmla="*/ 0 w 609"/>
                    <a:gd name="T35" fmla="*/ 0 h 233"/>
                    <a:gd name="T36" fmla="*/ 0 w 609"/>
                    <a:gd name="T37" fmla="*/ 0 h 233"/>
                    <a:gd name="T38" fmla="*/ 0 w 609"/>
                    <a:gd name="T39" fmla="*/ 0 h 233"/>
                    <a:gd name="T40" fmla="*/ 0 w 609"/>
                    <a:gd name="T41" fmla="*/ 0 h 233"/>
                    <a:gd name="T42" fmla="*/ 0 w 609"/>
                    <a:gd name="T43" fmla="*/ 0 h 233"/>
                    <a:gd name="T44" fmla="*/ 0 w 609"/>
                    <a:gd name="T45" fmla="*/ 0 h 233"/>
                    <a:gd name="T46" fmla="*/ 0 w 609"/>
                    <a:gd name="T47" fmla="*/ 0 h 233"/>
                    <a:gd name="T48" fmla="*/ 0 w 609"/>
                    <a:gd name="T49" fmla="*/ 0 h 233"/>
                    <a:gd name="T50" fmla="*/ 0 w 609"/>
                    <a:gd name="T51" fmla="*/ 0 h 233"/>
                    <a:gd name="T52" fmla="*/ 0 w 609"/>
                    <a:gd name="T53" fmla="*/ 0 h 233"/>
                    <a:gd name="T54" fmla="*/ 0 w 609"/>
                    <a:gd name="T55" fmla="*/ 0 h 233"/>
                    <a:gd name="T56" fmla="*/ 0 w 609"/>
                    <a:gd name="T57" fmla="*/ 0 h 233"/>
                    <a:gd name="T58" fmla="*/ 0 w 609"/>
                    <a:gd name="T59" fmla="*/ 0 h 233"/>
                    <a:gd name="T60" fmla="*/ 0 w 609"/>
                    <a:gd name="T61" fmla="*/ 0 h 233"/>
                    <a:gd name="T62" fmla="*/ 0 w 609"/>
                    <a:gd name="T63" fmla="*/ 0 h 233"/>
                    <a:gd name="T64" fmla="*/ 0 w 609"/>
                    <a:gd name="T65" fmla="*/ 0 h 233"/>
                    <a:gd name="T66" fmla="*/ 0 w 609"/>
                    <a:gd name="T67" fmla="*/ 0 h 233"/>
                    <a:gd name="T68" fmla="*/ 0 w 609"/>
                    <a:gd name="T69" fmla="*/ 0 h 233"/>
                    <a:gd name="T70" fmla="*/ 0 w 609"/>
                    <a:gd name="T71" fmla="*/ 0 h 233"/>
                    <a:gd name="T72" fmla="*/ 0 w 609"/>
                    <a:gd name="T73" fmla="*/ 0 h 233"/>
                    <a:gd name="T74" fmla="*/ 0 w 609"/>
                    <a:gd name="T75" fmla="*/ 0 h 233"/>
                    <a:gd name="T76" fmla="*/ 0 w 609"/>
                    <a:gd name="T77" fmla="*/ 0 h 233"/>
                    <a:gd name="T78" fmla="*/ 0 w 609"/>
                    <a:gd name="T79" fmla="*/ 0 h 233"/>
                    <a:gd name="T80" fmla="*/ 0 w 609"/>
                    <a:gd name="T81" fmla="*/ 0 h 233"/>
                    <a:gd name="T82" fmla="*/ 0 w 609"/>
                    <a:gd name="T83" fmla="*/ 0 h 233"/>
                    <a:gd name="T84" fmla="*/ 0 w 609"/>
                    <a:gd name="T85" fmla="*/ 0 h 233"/>
                    <a:gd name="T86" fmla="*/ 0 w 609"/>
                    <a:gd name="T87" fmla="*/ 0 h 233"/>
                    <a:gd name="T88" fmla="*/ 0 w 609"/>
                    <a:gd name="T89" fmla="*/ 0 h 233"/>
                    <a:gd name="T90" fmla="*/ 0 w 609"/>
                    <a:gd name="T91" fmla="*/ 0 h 233"/>
                    <a:gd name="T92" fmla="*/ 0 w 609"/>
                    <a:gd name="T93" fmla="*/ 0 h 233"/>
                    <a:gd name="T94" fmla="*/ 0 w 609"/>
                    <a:gd name="T95" fmla="*/ 0 h 233"/>
                    <a:gd name="T96" fmla="*/ 0 w 609"/>
                    <a:gd name="T97" fmla="*/ 0 h 23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09"/>
                    <a:gd name="T148" fmla="*/ 0 h 233"/>
                    <a:gd name="T149" fmla="*/ 609 w 609"/>
                    <a:gd name="T150" fmla="*/ 233 h 23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09" h="233">
                      <a:moveTo>
                        <a:pt x="0" y="68"/>
                      </a:moveTo>
                      <a:lnTo>
                        <a:pt x="47" y="58"/>
                      </a:lnTo>
                      <a:lnTo>
                        <a:pt x="89" y="46"/>
                      </a:lnTo>
                      <a:lnTo>
                        <a:pt x="128" y="35"/>
                      </a:lnTo>
                      <a:lnTo>
                        <a:pt x="164" y="25"/>
                      </a:lnTo>
                      <a:lnTo>
                        <a:pt x="198" y="16"/>
                      </a:lnTo>
                      <a:lnTo>
                        <a:pt x="230" y="8"/>
                      </a:lnTo>
                      <a:lnTo>
                        <a:pt x="245" y="5"/>
                      </a:lnTo>
                      <a:lnTo>
                        <a:pt x="260" y="3"/>
                      </a:lnTo>
                      <a:lnTo>
                        <a:pt x="276" y="1"/>
                      </a:lnTo>
                      <a:lnTo>
                        <a:pt x="291" y="0"/>
                      </a:lnTo>
                      <a:lnTo>
                        <a:pt x="306" y="1"/>
                      </a:lnTo>
                      <a:lnTo>
                        <a:pt x="323" y="2"/>
                      </a:lnTo>
                      <a:lnTo>
                        <a:pt x="338" y="3"/>
                      </a:lnTo>
                      <a:lnTo>
                        <a:pt x="355" y="6"/>
                      </a:lnTo>
                      <a:lnTo>
                        <a:pt x="371" y="10"/>
                      </a:lnTo>
                      <a:lnTo>
                        <a:pt x="388" y="17"/>
                      </a:lnTo>
                      <a:lnTo>
                        <a:pt x="407" y="23"/>
                      </a:lnTo>
                      <a:lnTo>
                        <a:pt x="425" y="30"/>
                      </a:lnTo>
                      <a:lnTo>
                        <a:pt x="445" y="39"/>
                      </a:lnTo>
                      <a:lnTo>
                        <a:pt x="465" y="50"/>
                      </a:lnTo>
                      <a:lnTo>
                        <a:pt x="486" y="62"/>
                      </a:lnTo>
                      <a:lnTo>
                        <a:pt x="508" y="76"/>
                      </a:lnTo>
                      <a:lnTo>
                        <a:pt x="532" y="90"/>
                      </a:lnTo>
                      <a:lnTo>
                        <a:pt x="555" y="108"/>
                      </a:lnTo>
                      <a:lnTo>
                        <a:pt x="582" y="126"/>
                      </a:lnTo>
                      <a:lnTo>
                        <a:pt x="609" y="147"/>
                      </a:lnTo>
                      <a:lnTo>
                        <a:pt x="521" y="185"/>
                      </a:lnTo>
                      <a:lnTo>
                        <a:pt x="451" y="212"/>
                      </a:lnTo>
                      <a:lnTo>
                        <a:pt x="436" y="218"/>
                      </a:lnTo>
                      <a:lnTo>
                        <a:pt x="420" y="223"/>
                      </a:lnTo>
                      <a:lnTo>
                        <a:pt x="405" y="227"/>
                      </a:lnTo>
                      <a:lnTo>
                        <a:pt x="390" y="230"/>
                      </a:lnTo>
                      <a:lnTo>
                        <a:pt x="377" y="232"/>
                      </a:lnTo>
                      <a:lnTo>
                        <a:pt x="363" y="233"/>
                      </a:lnTo>
                      <a:lnTo>
                        <a:pt x="348" y="233"/>
                      </a:lnTo>
                      <a:lnTo>
                        <a:pt x="334" y="233"/>
                      </a:lnTo>
                      <a:lnTo>
                        <a:pt x="320" y="231"/>
                      </a:lnTo>
                      <a:lnTo>
                        <a:pt x="305" y="229"/>
                      </a:lnTo>
                      <a:lnTo>
                        <a:pt x="290" y="225"/>
                      </a:lnTo>
                      <a:lnTo>
                        <a:pt x="275" y="221"/>
                      </a:lnTo>
                      <a:lnTo>
                        <a:pt x="257" y="214"/>
                      </a:lnTo>
                      <a:lnTo>
                        <a:pt x="241" y="207"/>
                      </a:lnTo>
                      <a:lnTo>
                        <a:pt x="222" y="199"/>
                      </a:lnTo>
                      <a:lnTo>
                        <a:pt x="203" y="190"/>
                      </a:lnTo>
                      <a:lnTo>
                        <a:pt x="161" y="168"/>
                      </a:lnTo>
                      <a:lnTo>
                        <a:pt x="114" y="141"/>
                      </a:lnTo>
                      <a:lnTo>
                        <a:pt x="60" y="107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" name="Freeform 270"/>
                <p:cNvSpPr>
                  <a:spLocks/>
                </p:cNvSpPr>
                <p:nvPr/>
              </p:nvSpPr>
              <p:spPr bwMode="auto">
                <a:xfrm>
                  <a:off x="285" y="519"/>
                  <a:ext cx="25" cy="9"/>
                </a:xfrm>
                <a:custGeom>
                  <a:avLst/>
                  <a:gdLst>
                    <a:gd name="T0" fmla="*/ 0 w 609"/>
                    <a:gd name="T1" fmla="*/ 0 h 233"/>
                    <a:gd name="T2" fmla="*/ 0 w 609"/>
                    <a:gd name="T3" fmla="*/ 0 h 233"/>
                    <a:gd name="T4" fmla="*/ 0 w 609"/>
                    <a:gd name="T5" fmla="*/ 0 h 233"/>
                    <a:gd name="T6" fmla="*/ 0 w 609"/>
                    <a:gd name="T7" fmla="*/ 0 h 233"/>
                    <a:gd name="T8" fmla="*/ 0 w 609"/>
                    <a:gd name="T9" fmla="*/ 0 h 233"/>
                    <a:gd name="T10" fmla="*/ 0 w 609"/>
                    <a:gd name="T11" fmla="*/ 0 h 233"/>
                    <a:gd name="T12" fmla="*/ 0 w 609"/>
                    <a:gd name="T13" fmla="*/ 0 h 233"/>
                    <a:gd name="T14" fmla="*/ 0 w 609"/>
                    <a:gd name="T15" fmla="*/ 0 h 233"/>
                    <a:gd name="T16" fmla="*/ 0 w 609"/>
                    <a:gd name="T17" fmla="*/ 0 h 233"/>
                    <a:gd name="T18" fmla="*/ 0 w 609"/>
                    <a:gd name="T19" fmla="*/ 0 h 233"/>
                    <a:gd name="T20" fmla="*/ 0 w 609"/>
                    <a:gd name="T21" fmla="*/ 0 h 233"/>
                    <a:gd name="T22" fmla="*/ 0 w 609"/>
                    <a:gd name="T23" fmla="*/ 0 h 233"/>
                    <a:gd name="T24" fmla="*/ 0 w 609"/>
                    <a:gd name="T25" fmla="*/ 0 h 233"/>
                    <a:gd name="T26" fmla="*/ 0 w 609"/>
                    <a:gd name="T27" fmla="*/ 0 h 233"/>
                    <a:gd name="T28" fmla="*/ 0 w 609"/>
                    <a:gd name="T29" fmla="*/ 0 h 233"/>
                    <a:gd name="T30" fmla="*/ 0 w 609"/>
                    <a:gd name="T31" fmla="*/ 0 h 233"/>
                    <a:gd name="T32" fmla="*/ 0 w 609"/>
                    <a:gd name="T33" fmla="*/ 0 h 233"/>
                    <a:gd name="T34" fmla="*/ 0 w 609"/>
                    <a:gd name="T35" fmla="*/ 0 h 233"/>
                    <a:gd name="T36" fmla="*/ 0 w 609"/>
                    <a:gd name="T37" fmla="*/ 0 h 233"/>
                    <a:gd name="T38" fmla="*/ 0 w 609"/>
                    <a:gd name="T39" fmla="*/ 0 h 233"/>
                    <a:gd name="T40" fmla="*/ 0 w 609"/>
                    <a:gd name="T41" fmla="*/ 0 h 233"/>
                    <a:gd name="T42" fmla="*/ 0 w 609"/>
                    <a:gd name="T43" fmla="*/ 0 h 233"/>
                    <a:gd name="T44" fmla="*/ 0 w 609"/>
                    <a:gd name="T45" fmla="*/ 0 h 233"/>
                    <a:gd name="T46" fmla="*/ 0 w 609"/>
                    <a:gd name="T47" fmla="*/ 0 h 233"/>
                    <a:gd name="T48" fmla="*/ 0 w 609"/>
                    <a:gd name="T49" fmla="*/ 0 h 233"/>
                    <a:gd name="T50" fmla="*/ 0 w 609"/>
                    <a:gd name="T51" fmla="*/ 0 h 233"/>
                    <a:gd name="T52" fmla="*/ 0 w 609"/>
                    <a:gd name="T53" fmla="*/ 0 h 233"/>
                    <a:gd name="T54" fmla="*/ 0 w 609"/>
                    <a:gd name="T55" fmla="*/ 0 h 233"/>
                    <a:gd name="T56" fmla="*/ 0 w 609"/>
                    <a:gd name="T57" fmla="*/ 0 h 233"/>
                    <a:gd name="T58" fmla="*/ 0 w 609"/>
                    <a:gd name="T59" fmla="*/ 0 h 233"/>
                    <a:gd name="T60" fmla="*/ 0 w 609"/>
                    <a:gd name="T61" fmla="*/ 0 h 233"/>
                    <a:gd name="T62" fmla="*/ 0 w 609"/>
                    <a:gd name="T63" fmla="*/ 0 h 233"/>
                    <a:gd name="T64" fmla="*/ 0 w 609"/>
                    <a:gd name="T65" fmla="*/ 0 h 233"/>
                    <a:gd name="T66" fmla="*/ 0 w 609"/>
                    <a:gd name="T67" fmla="*/ 0 h 233"/>
                    <a:gd name="T68" fmla="*/ 0 w 609"/>
                    <a:gd name="T69" fmla="*/ 0 h 233"/>
                    <a:gd name="T70" fmla="*/ 0 w 609"/>
                    <a:gd name="T71" fmla="*/ 0 h 233"/>
                    <a:gd name="T72" fmla="*/ 0 w 609"/>
                    <a:gd name="T73" fmla="*/ 0 h 233"/>
                    <a:gd name="T74" fmla="*/ 0 w 609"/>
                    <a:gd name="T75" fmla="*/ 0 h 233"/>
                    <a:gd name="T76" fmla="*/ 0 w 609"/>
                    <a:gd name="T77" fmla="*/ 0 h 233"/>
                    <a:gd name="T78" fmla="*/ 0 w 609"/>
                    <a:gd name="T79" fmla="*/ 0 h 233"/>
                    <a:gd name="T80" fmla="*/ 0 w 609"/>
                    <a:gd name="T81" fmla="*/ 0 h 233"/>
                    <a:gd name="T82" fmla="*/ 0 w 609"/>
                    <a:gd name="T83" fmla="*/ 0 h 233"/>
                    <a:gd name="T84" fmla="*/ 0 w 609"/>
                    <a:gd name="T85" fmla="*/ 0 h 233"/>
                    <a:gd name="T86" fmla="*/ 0 w 609"/>
                    <a:gd name="T87" fmla="*/ 0 h 233"/>
                    <a:gd name="T88" fmla="*/ 0 w 609"/>
                    <a:gd name="T89" fmla="*/ 0 h 233"/>
                    <a:gd name="T90" fmla="*/ 0 w 609"/>
                    <a:gd name="T91" fmla="*/ 0 h 233"/>
                    <a:gd name="T92" fmla="*/ 0 w 609"/>
                    <a:gd name="T93" fmla="*/ 0 h 233"/>
                    <a:gd name="T94" fmla="*/ 0 w 609"/>
                    <a:gd name="T95" fmla="*/ 0 h 233"/>
                    <a:gd name="T96" fmla="*/ 0 w 609"/>
                    <a:gd name="T97" fmla="*/ 0 h 23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09"/>
                    <a:gd name="T148" fmla="*/ 0 h 233"/>
                    <a:gd name="T149" fmla="*/ 609 w 609"/>
                    <a:gd name="T150" fmla="*/ 233 h 23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09" h="233">
                      <a:moveTo>
                        <a:pt x="0" y="67"/>
                      </a:moveTo>
                      <a:lnTo>
                        <a:pt x="46" y="57"/>
                      </a:lnTo>
                      <a:lnTo>
                        <a:pt x="89" y="46"/>
                      </a:lnTo>
                      <a:lnTo>
                        <a:pt x="128" y="35"/>
                      </a:lnTo>
                      <a:lnTo>
                        <a:pt x="164" y="24"/>
                      </a:lnTo>
                      <a:lnTo>
                        <a:pt x="197" y="15"/>
                      </a:lnTo>
                      <a:lnTo>
                        <a:pt x="228" y="7"/>
                      </a:lnTo>
                      <a:lnTo>
                        <a:pt x="245" y="5"/>
                      </a:lnTo>
                      <a:lnTo>
                        <a:pt x="260" y="3"/>
                      </a:lnTo>
                      <a:lnTo>
                        <a:pt x="276" y="1"/>
                      </a:lnTo>
                      <a:lnTo>
                        <a:pt x="291" y="0"/>
                      </a:lnTo>
                      <a:lnTo>
                        <a:pt x="306" y="0"/>
                      </a:lnTo>
                      <a:lnTo>
                        <a:pt x="322" y="1"/>
                      </a:lnTo>
                      <a:lnTo>
                        <a:pt x="338" y="3"/>
                      </a:lnTo>
                      <a:lnTo>
                        <a:pt x="354" y="6"/>
                      </a:lnTo>
                      <a:lnTo>
                        <a:pt x="371" y="10"/>
                      </a:lnTo>
                      <a:lnTo>
                        <a:pt x="388" y="15"/>
                      </a:lnTo>
                      <a:lnTo>
                        <a:pt x="406" y="22"/>
                      </a:lnTo>
                      <a:lnTo>
                        <a:pt x="424" y="30"/>
                      </a:lnTo>
                      <a:lnTo>
                        <a:pt x="444" y="39"/>
                      </a:lnTo>
                      <a:lnTo>
                        <a:pt x="464" y="49"/>
                      </a:lnTo>
                      <a:lnTo>
                        <a:pt x="486" y="61"/>
                      </a:lnTo>
                      <a:lnTo>
                        <a:pt x="507" y="75"/>
                      </a:lnTo>
                      <a:lnTo>
                        <a:pt x="531" y="90"/>
                      </a:lnTo>
                      <a:lnTo>
                        <a:pt x="555" y="107"/>
                      </a:lnTo>
                      <a:lnTo>
                        <a:pt x="581" y="126"/>
                      </a:lnTo>
                      <a:lnTo>
                        <a:pt x="609" y="146"/>
                      </a:lnTo>
                      <a:lnTo>
                        <a:pt x="521" y="184"/>
                      </a:lnTo>
                      <a:lnTo>
                        <a:pt x="450" y="212"/>
                      </a:lnTo>
                      <a:lnTo>
                        <a:pt x="434" y="217"/>
                      </a:lnTo>
                      <a:lnTo>
                        <a:pt x="419" y="222"/>
                      </a:lnTo>
                      <a:lnTo>
                        <a:pt x="405" y="226"/>
                      </a:lnTo>
                      <a:lnTo>
                        <a:pt x="390" y="228"/>
                      </a:lnTo>
                      <a:lnTo>
                        <a:pt x="376" y="231"/>
                      </a:lnTo>
                      <a:lnTo>
                        <a:pt x="362" y="233"/>
                      </a:lnTo>
                      <a:lnTo>
                        <a:pt x="348" y="233"/>
                      </a:lnTo>
                      <a:lnTo>
                        <a:pt x="334" y="233"/>
                      </a:lnTo>
                      <a:lnTo>
                        <a:pt x="320" y="230"/>
                      </a:lnTo>
                      <a:lnTo>
                        <a:pt x="304" y="228"/>
                      </a:lnTo>
                      <a:lnTo>
                        <a:pt x="289" y="224"/>
                      </a:lnTo>
                      <a:lnTo>
                        <a:pt x="273" y="220"/>
                      </a:lnTo>
                      <a:lnTo>
                        <a:pt x="257" y="214"/>
                      </a:lnTo>
                      <a:lnTo>
                        <a:pt x="240" y="207"/>
                      </a:lnTo>
                      <a:lnTo>
                        <a:pt x="221" y="199"/>
                      </a:lnTo>
                      <a:lnTo>
                        <a:pt x="203" y="189"/>
                      </a:lnTo>
                      <a:lnTo>
                        <a:pt x="161" y="167"/>
                      </a:lnTo>
                      <a:lnTo>
                        <a:pt x="114" y="140"/>
                      </a:lnTo>
                      <a:lnTo>
                        <a:pt x="60" y="106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" name="Freeform 271"/>
                <p:cNvSpPr>
                  <a:spLocks/>
                </p:cNvSpPr>
                <p:nvPr/>
              </p:nvSpPr>
              <p:spPr bwMode="auto">
                <a:xfrm>
                  <a:off x="301" y="500"/>
                  <a:ext cx="11" cy="22"/>
                </a:xfrm>
                <a:custGeom>
                  <a:avLst/>
                  <a:gdLst>
                    <a:gd name="T0" fmla="*/ 0 w 274"/>
                    <a:gd name="T1" fmla="*/ 0 h 557"/>
                    <a:gd name="T2" fmla="*/ 0 w 274"/>
                    <a:gd name="T3" fmla="*/ 0 h 557"/>
                    <a:gd name="T4" fmla="*/ 0 w 274"/>
                    <a:gd name="T5" fmla="*/ 0 h 557"/>
                    <a:gd name="T6" fmla="*/ 0 w 274"/>
                    <a:gd name="T7" fmla="*/ 0 h 557"/>
                    <a:gd name="T8" fmla="*/ 0 w 274"/>
                    <a:gd name="T9" fmla="*/ 0 h 557"/>
                    <a:gd name="T10" fmla="*/ 0 w 274"/>
                    <a:gd name="T11" fmla="*/ 0 h 557"/>
                    <a:gd name="T12" fmla="*/ 0 w 274"/>
                    <a:gd name="T13" fmla="*/ 0 h 557"/>
                    <a:gd name="T14" fmla="*/ 0 w 274"/>
                    <a:gd name="T15" fmla="*/ 0 h 557"/>
                    <a:gd name="T16" fmla="*/ 0 w 274"/>
                    <a:gd name="T17" fmla="*/ 0 h 557"/>
                    <a:gd name="T18" fmla="*/ 0 w 274"/>
                    <a:gd name="T19" fmla="*/ 0 h 557"/>
                    <a:gd name="T20" fmla="*/ 0 w 274"/>
                    <a:gd name="T21" fmla="*/ 0 h 557"/>
                    <a:gd name="T22" fmla="*/ 0 w 274"/>
                    <a:gd name="T23" fmla="*/ 0 h 557"/>
                    <a:gd name="T24" fmla="*/ 0 w 274"/>
                    <a:gd name="T25" fmla="*/ 0 h 557"/>
                    <a:gd name="T26" fmla="*/ 0 w 274"/>
                    <a:gd name="T27" fmla="*/ 0 h 557"/>
                    <a:gd name="T28" fmla="*/ 0 w 274"/>
                    <a:gd name="T29" fmla="*/ 0 h 557"/>
                    <a:gd name="T30" fmla="*/ 0 w 274"/>
                    <a:gd name="T31" fmla="*/ 0 h 557"/>
                    <a:gd name="T32" fmla="*/ 0 w 274"/>
                    <a:gd name="T33" fmla="*/ 0 h 557"/>
                    <a:gd name="T34" fmla="*/ 0 w 274"/>
                    <a:gd name="T35" fmla="*/ 0 h 557"/>
                    <a:gd name="T36" fmla="*/ 0 w 274"/>
                    <a:gd name="T37" fmla="*/ 0 h 557"/>
                    <a:gd name="T38" fmla="*/ 0 w 274"/>
                    <a:gd name="T39" fmla="*/ 0 h 557"/>
                    <a:gd name="T40" fmla="*/ 0 w 274"/>
                    <a:gd name="T41" fmla="*/ 0 h 557"/>
                    <a:gd name="T42" fmla="*/ 0 w 274"/>
                    <a:gd name="T43" fmla="*/ 0 h 557"/>
                    <a:gd name="T44" fmla="*/ 0 w 274"/>
                    <a:gd name="T45" fmla="*/ 0 h 557"/>
                    <a:gd name="T46" fmla="*/ 0 w 274"/>
                    <a:gd name="T47" fmla="*/ 0 h 557"/>
                    <a:gd name="T48" fmla="*/ 0 w 274"/>
                    <a:gd name="T49" fmla="*/ 0 h 557"/>
                    <a:gd name="T50" fmla="*/ 0 w 274"/>
                    <a:gd name="T51" fmla="*/ 0 h 557"/>
                    <a:gd name="T52" fmla="*/ 0 w 274"/>
                    <a:gd name="T53" fmla="*/ 0 h 557"/>
                    <a:gd name="T54" fmla="*/ 0 w 274"/>
                    <a:gd name="T55" fmla="*/ 0 h 557"/>
                    <a:gd name="T56" fmla="*/ 0 w 274"/>
                    <a:gd name="T57" fmla="*/ 0 h 557"/>
                    <a:gd name="T58" fmla="*/ 0 w 274"/>
                    <a:gd name="T59" fmla="*/ 0 h 557"/>
                    <a:gd name="T60" fmla="*/ 0 w 274"/>
                    <a:gd name="T61" fmla="*/ 0 h 557"/>
                    <a:gd name="T62" fmla="*/ 0 w 274"/>
                    <a:gd name="T63" fmla="*/ 0 h 557"/>
                    <a:gd name="T64" fmla="*/ 0 w 274"/>
                    <a:gd name="T65" fmla="*/ 0 h 557"/>
                    <a:gd name="T66" fmla="*/ 0 w 274"/>
                    <a:gd name="T67" fmla="*/ 0 h 557"/>
                    <a:gd name="T68" fmla="*/ 0 w 274"/>
                    <a:gd name="T69" fmla="*/ 0 h 557"/>
                    <a:gd name="T70" fmla="*/ 0 w 274"/>
                    <a:gd name="T71" fmla="*/ 0 h 557"/>
                    <a:gd name="T72" fmla="*/ 0 w 274"/>
                    <a:gd name="T73" fmla="*/ 0 h 557"/>
                    <a:gd name="T74" fmla="*/ 0 w 274"/>
                    <a:gd name="T75" fmla="*/ 0 h 557"/>
                    <a:gd name="T76" fmla="*/ 0 w 274"/>
                    <a:gd name="T77" fmla="*/ 0 h 557"/>
                    <a:gd name="T78" fmla="*/ 0 w 274"/>
                    <a:gd name="T79" fmla="*/ 0 h 557"/>
                    <a:gd name="T80" fmla="*/ 0 w 274"/>
                    <a:gd name="T81" fmla="*/ 0 h 557"/>
                    <a:gd name="T82" fmla="*/ 0 w 274"/>
                    <a:gd name="T83" fmla="*/ 0 h 557"/>
                    <a:gd name="T84" fmla="*/ 0 w 274"/>
                    <a:gd name="T85" fmla="*/ 0 h 557"/>
                    <a:gd name="T86" fmla="*/ 0 w 274"/>
                    <a:gd name="T87" fmla="*/ 0 h 557"/>
                    <a:gd name="T88" fmla="*/ 0 w 274"/>
                    <a:gd name="T89" fmla="*/ 0 h 557"/>
                    <a:gd name="T90" fmla="*/ 0 w 274"/>
                    <a:gd name="T91" fmla="*/ 0 h 557"/>
                    <a:gd name="T92" fmla="*/ 0 w 274"/>
                    <a:gd name="T93" fmla="*/ 0 h 557"/>
                    <a:gd name="T94" fmla="*/ 0 w 274"/>
                    <a:gd name="T95" fmla="*/ 0 h 557"/>
                    <a:gd name="T96" fmla="*/ 0 w 274"/>
                    <a:gd name="T97" fmla="*/ 0 h 55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74"/>
                    <a:gd name="T148" fmla="*/ 0 h 557"/>
                    <a:gd name="T149" fmla="*/ 274 w 274"/>
                    <a:gd name="T150" fmla="*/ 557 h 55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74" h="557">
                      <a:moveTo>
                        <a:pt x="0" y="0"/>
                      </a:moveTo>
                      <a:lnTo>
                        <a:pt x="5" y="49"/>
                      </a:lnTo>
                      <a:lnTo>
                        <a:pt x="7" y="92"/>
                      </a:lnTo>
                      <a:lnTo>
                        <a:pt x="8" y="133"/>
                      </a:lnTo>
                      <a:lnTo>
                        <a:pt x="9" y="170"/>
                      </a:lnTo>
                      <a:lnTo>
                        <a:pt x="10" y="204"/>
                      </a:lnTo>
                      <a:lnTo>
                        <a:pt x="13" y="237"/>
                      </a:lnTo>
                      <a:lnTo>
                        <a:pt x="14" y="253"/>
                      </a:lnTo>
                      <a:lnTo>
                        <a:pt x="17" y="268"/>
                      </a:lnTo>
                      <a:lnTo>
                        <a:pt x="20" y="283"/>
                      </a:lnTo>
                      <a:lnTo>
                        <a:pt x="24" y="298"/>
                      </a:lnTo>
                      <a:lnTo>
                        <a:pt x="29" y="313"/>
                      </a:lnTo>
                      <a:lnTo>
                        <a:pt x="34" y="327"/>
                      </a:lnTo>
                      <a:lnTo>
                        <a:pt x="41" y="342"/>
                      </a:lnTo>
                      <a:lnTo>
                        <a:pt x="49" y="357"/>
                      </a:lnTo>
                      <a:lnTo>
                        <a:pt x="58" y="371"/>
                      </a:lnTo>
                      <a:lnTo>
                        <a:pt x="68" y="387"/>
                      </a:lnTo>
                      <a:lnTo>
                        <a:pt x="79" y="401"/>
                      </a:lnTo>
                      <a:lnTo>
                        <a:pt x="93" y="417"/>
                      </a:lnTo>
                      <a:lnTo>
                        <a:pt x="107" y="433"/>
                      </a:lnTo>
                      <a:lnTo>
                        <a:pt x="123" y="448"/>
                      </a:lnTo>
                      <a:lnTo>
                        <a:pt x="141" y="466"/>
                      </a:lnTo>
                      <a:lnTo>
                        <a:pt x="160" y="482"/>
                      </a:lnTo>
                      <a:lnTo>
                        <a:pt x="182" y="500"/>
                      </a:lnTo>
                      <a:lnTo>
                        <a:pt x="205" y="518"/>
                      </a:lnTo>
                      <a:lnTo>
                        <a:pt x="231" y="537"/>
                      </a:lnTo>
                      <a:lnTo>
                        <a:pt x="259" y="557"/>
                      </a:lnTo>
                      <a:lnTo>
                        <a:pt x="268" y="462"/>
                      </a:lnTo>
                      <a:lnTo>
                        <a:pt x="274" y="386"/>
                      </a:lnTo>
                      <a:lnTo>
                        <a:pt x="274" y="369"/>
                      </a:lnTo>
                      <a:lnTo>
                        <a:pt x="274" y="354"/>
                      </a:lnTo>
                      <a:lnTo>
                        <a:pt x="273" y="339"/>
                      </a:lnTo>
                      <a:lnTo>
                        <a:pt x="272" y="324"/>
                      </a:lnTo>
                      <a:lnTo>
                        <a:pt x="270" y="310"/>
                      </a:lnTo>
                      <a:lnTo>
                        <a:pt x="267" y="297"/>
                      </a:lnTo>
                      <a:lnTo>
                        <a:pt x="263" y="282"/>
                      </a:lnTo>
                      <a:lnTo>
                        <a:pt x="258" y="269"/>
                      </a:lnTo>
                      <a:lnTo>
                        <a:pt x="253" y="256"/>
                      </a:lnTo>
                      <a:lnTo>
                        <a:pt x="245" y="242"/>
                      </a:lnTo>
                      <a:lnTo>
                        <a:pt x="237" y="229"/>
                      </a:lnTo>
                      <a:lnTo>
                        <a:pt x="228" y="216"/>
                      </a:lnTo>
                      <a:lnTo>
                        <a:pt x="218" y="201"/>
                      </a:lnTo>
                      <a:lnTo>
                        <a:pt x="205" y="187"/>
                      </a:lnTo>
                      <a:lnTo>
                        <a:pt x="193" y="173"/>
                      </a:lnTo>
                      <a:lnTo>
                        <a:pt x="178" y="157"/>
                      </a:lnTo>
                      <a:lnTo>
                        <a:pt x="144" y="123"/>
                      </a:lnTo>
                      <a:lnTo>
                        <a:pt x="104" y="88"/>
                      </a:lnTo>
                      <a:lnTo>
                        <a:pt x="56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" name="Freeform 272"/>
                <p:cNvSpPr>
                  <a:spLocks/>
                </p:cNvSpPr>
                <p:nvPr/>
              </p:nvSpPr>
              <p:spPr bwMode="auto">
                <a:xfrm>
                  <a:off x="286" y="491"/>
                  <a:ext cx="11" cy="22"/>
                </a:xfrm>
                <a:custGeom>
                  <a:avLst/>
                  <a:gdLst>
                    <a:gd name="T0" fmla="*/ 0 w 274"/>
                    <a:gd name="T1" fmla="*/ 0 h 555"/>
                    <a:gd name="T2" fmla="*/ 0 w 274"/>
                    <a:gd name="T3" fmla="*/ 0 h 555"/>
                    <a:gd name="T4" fmla="*/ 0 w 274"/>
                    <a:gd name="T5" fmla="*/ 0 h 555"/>
                    <a:gd name="T6" fmla="*/ 0 w 274"/>
                    <a:gd name="T7" fmla="*/ 0 h 555"/>
                    <a:gd name="T8" fmla="*/ 0 w 274"/>
                    <a:gd name="T9" fmla="*/ 0 h 555"/>
                    <a:gd name="T10" fmla="*/ 0 w 274"/>
                    <a:gd name="T11" fmla="*/ 0 h 555"/>
                    <a:gd name="T12" fmla="*/ 0 w 274"/>
                    <a:gd name="T13" fmla="*/ 0 h 555"/>
                    <a:gd name="T14" fmla="*/ 0 w 274"/>
                    <a:gd name="T15" fmla="*/ 0 h 555"/>
                    <a:gd name="T16" fmla="*/ 0 w 274"/>
                    <a:gd name="T17" fmla="*/ 0 h 555"/>
                    <a:gd name="T18" fmla="*/ 0 w 274"/>
                    <a:gd name="T19" fmla="*/ 0 h 555"/>
                    <a:gd name="T20" fmla="*/ 0 w 274"/>
                    <a:gd name="T21" fmla="*/ 0 h 555"/>
                    <a:gd name="T22" fmla="*/ 0 w 274"/>
                    <a:gd name="T23" fmla="*/ 0 h 555"/>
                    <a:gd name="T24" fmla="*/ 0 w 274"/>
                    <a:gd name="T25" fmla="*/ 0 h 555"/>
                    <a:gd name="T26" fmla="*/ 0 w 274"/>
                    <a:gd name="T27" fmla="*/ 0 h 555"/>
                    <a:gd name="T28" fmla="*/ 0 w 274"/>
                    <a:gd name="T29" fmla="*/ 0 h 555"/>
                    <a:gd name="T30" fmla="*/ 0 w 274"/>
                    <a:gd name="T31" fmla="*/ 0 h 555"/>
                    <a:gd name="T32" fmla="*/ 0 w 274"/>
                    <a:gd name="T33" fmla="*/ 0 h 555"/>
                    <a:gd name="T34" fmla="*/ 0 w 274"/>
                    <a:gd name="T35" fmla="*/ 0 h 555"/>
                    <a:gd name="T36" fmla="*/ 0 w 274"/>
                    <a:gd name="T37" fmla="*/ 0 h 555"/>
                    <a:gd name="T38" fmla="*/ 0 w 274"/>
                    <a:gd name="T39" fmla="*/ 0 h 555"/>
                    <a:gd name="T40" fmla="*/ 0 w 274"/>
                    <a:gd name="T41" fmla="*/ 0 h 555"/>
                    <a:gd name="T42" fmla="*/ 0 w 274"/>
                    <a:gd name="T43" fmla="*/ 0 h 555"/>
                    <a:gd name="T44" fmla="*/ 0 w 274"/>
                    <a:gd name="T45" fmla="*/ 0 h 555"/>
                    <a:gd name="T46" fmla="*/ 0 w 274"/>
                    <a:gd name="T47" fmla="*/ 0 h 555"/>
                    <a:gd name="T48" fmla="*/ 0 w 274"/>
                    <a:gd name="T49" fmla="*/ 0 h 555"/>
                    <a:gd name="T50" fmla="*/ 0 w 274"/>
                    <a:gd name="T51" fmla="*/ 0 h 555"/>
                    <a:gd name="T52" fmla="*/ 0 w 274"/>
                    <a:gd name="T53" fmla="*/ 0 h 555"/>
                    <a:gd name="T54" fmla="*/ 0 w 274"/>
                    <a:gd name="T55" fmla="*/ 0 h 555"/>
                    <a:gd name="T56" fmla="*/ 0 w 274"/>
                    <a:gd name="T57" fmla="*/ 0 h 555"/>
                    <a:gd name="T58" fmla="*/ 0 w 274"/>
                    <a:gd name="T59" fmla="*/ 0 h 555"/>
                    <a:gd name="T60" fmla="*/ 0 w 274"/>
                    <a:gd name="T61" fmla="*/ 0 h 555"/>
                    <a:gd name="T62" fmla="*/ 0 w 274"/>
                    <a:gd name="T63" fmla="*/ 0 h 555"/>
                    <a:gd name="T64" fmla="*/ 0 w 274"/>
                    <a:gd name="T65" fmla="*/ 0 h 555"/>
                    <a:gd name="T66" fmla="*/ 0 w 274"/>
                    <a:gd name="T67" fmla="*/ 0 h 555"/>
                    <a:gd name="T68" fmla="*/ 0 w 274"/>
                    <a:gd name="T69" fmla="*/ 0 h 555"/>
                    <a:gd name="T70" fmla="*/ 0 w 274"/>
                    <a:gd name="T71" fmla="*/ 0 h 555"/>
                    <a:gd name="T72" fmla="*/ 0 w 274"/>
                    <a:gd name="T73" fmla="*/ 0 h 555"/>
                    <a:gd name="T74" fmla="*/ 0 w 274"/>
                    <a:gd name="T75" fmla="*/ 0 h 555"/>
                    <a:gd name="T76" fmla="*/ 0 w 274"/>
                    <a:gd name="T77" fmla="*/ 0 h 555"/>
                    <a:gd name="T78" fmla="*/ 0 w 274"/>
                    <a:gd name="T79" fmla="*/ 0 h 555"/>
                    <a:gd name="T80" fmla="*/ 0 w 274"/>
                    <a:gd name="T81" fmla="*/ 0 h 555"/>
                    <a:gd name="T82" fmla="*/ 0 w 274"/>
                    <a:gd name="T83" fmla="*/ 0 h 555"/>
                    <a:gd name="T84" fmla="*/ 0 w 274"/>
                    <a:gd name="T85" fmla="*/ 0 h 555"/>
                    <a:gd name="T86" fmla="*/ 0 w 274"/>
                    <a:gd name="T87" fmla="*/ 0 h 555"/>
                    <a:gd name="T88" fmla="*/ 0 w 274"/>
                    <a:gd name="T89" fmla="*/ 0 h 555"/>
                    <a:gd name="T90" fmla="*/ 0 w 274"/>
                    <a:gd name="T91" fmla="*/ 0 h 555"/>
                    <a:gd name="T92" fmla="*/ 0 w 274"/>
                    <a:gd name="T93" fmla="*/ 0 h 555"/>
                    <a:gd name="T94" fmla="*/ 0 w 274"/>
                    <a:gd name="T95" fmla="*/ 0 h 555"/>
                    <a:gd name="T96" fmla="*/ 0 w 274"/>
                    <a:gd name="T97" fmla="*/ 0 h 5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74"/>
                    <a:gd name="T148" fmla="*/ 0 h 555"/>
                    <a:gd name="T149" fmla="*/ 274 w 274"/>
                    <a:gd name="T150" fmla="*/ 555 h 5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74" h="555">
                      <a:moveTo>
                        <a:pt x="0" y="0"/>
                      </a:moveTo>
                      <a:lnTo>
                        <a:pt x="3" y="47"/>
                      </a:lnTo>
                      <a:lnTo>
                        <a:pt x="5" y="91"/>
                      </a:lnTo>
                      <a:lnTo>
                        <a:pt x="6" y="131"/>
                      </a:lnTo>
                      <a:lnTo>
                        <a:pt x="7" y="169"/>
                      </a:lnTo>
                      <a:lnTo>
                        <a:pt x="10" y="204"/>
                      </a:lnTo>
                      <a:lnTo>
                        <a:pt x="12" y="235"/>
                      </a:lnTo>
                      <a:lnTo>
                        <a:pt x="14" y="252"/>
                      </a:lnTo>
                      <a:lnTo>
                        <a:pt x="17" y="267"/>
                      </a:lnTo>
                      <a:lnTo>
                        <a:pt x="20" y="283"/>
                      </a:lnTo>
                      <a:lnTo>
                        <a:pt x="24" y="297"/>
                      </a:lnTo>
                      <a:lnTo>
                        <a:pt x="28" y="312"/>
                      </a:lnTo>
                      <a:lnTo>
                        <a:pt x="34" y="327"/>
                      </a:lnTo>
                      <a:lnTo>
                        <a:pt x="40" y="341"/>
                      </a:lnTo>
                      <a:lnTo>
                        <a:pt x="48" y="355"/>
                      </a:lnTo>
                      <a:lnTo>
                        <a:pt x="58" y="371"/>
                      </a:lnTo>
                      <a:lnTo>
                        <a:pt x="68" y="385"/>
                      </a:lnTo>
                      <a:lnTo>
                        <a:pt x="79" y="400"/>
                      </a:lnTo>
                      <a:lnTo>
                        <a:pt x="93" y="416"/>
                      </a:lnTo>
                      <a:lnTo>
                        <a:pt x="107" y="431"/>
                      </a:lnTo>
                      <a:lnTo>
                        <a:pt x="123" y="448"/>
                      </a:lnTo>
                      <a:lnTo>
                        <a:pt x="141" y="464"/>
                      </a:lnTo>
                      <a:lnTo>
                        <a:pt x="160" y="481"/>
                      </a:lnTo>
                      <a:lnTo>
                        <a:pt x="182" y="499"/>
                      </a:lnTo>
                      <a:lnTo>
                        <a:pt x="205" y="517"/>
                      </a:lnTo>
                      <a:lnTo>
                        <a:pt x="231" y="536"/>
                      </a:lnTo>
                      <a:lnTo>
                        <a:pt x="259" y="555"/>
                      </a:lnTo>
                      <a:lnTo>
                        <a:pt x="268" y="461"/>
                      </a:lnTo>
                      <a:lnTo>
                        <a:pt x="274" y="385"/>
                      </a:lnTo>
                      <a:lnTo>
                        <a:pt x="274" y="369"/>
                      </a:lnTo>
                      <a:lnTo>
                        <a:pt x="274" y="353"/>
                      </a:lnTo>
                      <a:lnTo>
                        <a:pt x="273" y="338"/>
                      </a:lnTo>
                      <a:lnTo>
                        <a:pt x="272" y="324"/>
                      </a:lnTo>
                      <a:lnTo>
                        <a:pt x="269" y="309"/>
                      </a:lnTo>
                      <a:lnTo>
                        <a:pt x="267" y="295"/>
                      </a:lnTo>
                      <a:lnTo>
                        <a:pt x="263" y="282"/>
                      </a:lnTo>
                      <a:lnTo>
                        <a:pt x="258" y="268"/>
                      </a:lnTo>
                      <a:lnTo>
                        <a:pt x="251" y="255"/>
                      </a:lnTo>
                      <a:lnTo>
                        <a:pt x="245" y="242"/>
                      </a:lnTo>
                      <a:lnTo>
                        <a:pt x="237" y="228"/>
                      </a:lnTo>
                      <a:lnTo>
                        <a:pt x="228" y="215"/>
                      </a:lnTo>
                      <a:lnTo>
                        <a:pt x="218" y="201"/>
                      </a:lnTo>
                      <a:lnTo>
                        <a:pt x="205" y="186"/>
                      </a:lnTo>
                      <a:lnTo>
                        <a:pt x="192" y="171"/>
                      </a:lnTo>
                      <a:lnTo>
                        <a:pt x="178" y="155"/>
                      </a:lnTo>
                      <a:lnTo>
                        <a:pt x="144" y="123"/>
                      </a:lnTo>
                      <a:lnTo>
                        <a:pt x="103" y="86"/>
                      </a:lnTo>
                      <a:lnTo>
                        <a:pt x="56" y="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" name="Freeform 273"/>
                <p:cNvSpPr>
                  <a:spLocks/>
                </p:cNvSpPr>
                <p:nvPr/>
              </p:nvSpPr>
              <p:spPr bwMode="auto">
                <a:xfrm>
                  <a:off x="271" y="480"/>
                  <a:ext cx="10" cy="23"/>
                </a:xfrm>
                <a:custGeom>
                  <a:avLst/>
                  <a:gdLst>
                    <a:gd name="T0" fmla="*/ 0 w 251"/>
                    <a:gd name="T1" fmla="*/ 0 h 576"/>
                    <a:gd name="T2" fmla="*/ 0 w 251"/>
                    <a:gd name="T3" fmla="*/ 0 h 576"/>
                    <a:gd name="T4" fmla="*/ 0 w 251"/>
                    <a:gd name="T5" fmla="*/ 0 h 576"/>
                    <a:gd name="T6" fmla="*/ 0 w 251"/>
                    <a:gd name="T7" fmla="*/ 0 h 576"/>
                    <a:gd name="T8" fmla="*/ 0 w 251"/>
                    <a:gd name="T9" fmla="*/ 0 h 576"/>
                    <a:gd name="T10" fmla="*/ 0 w 251"/>
                    <a:gd name="T11" fmla="*/ 0 h 576"/>
                    <a:gd name="T12" fmla="*/ 0 w 251"/>
                    <a:gd name="T13" fmla="*/ 0 h 576"/>
                    <a:gd name="T14" fmla="*/ 0 w 251"/>
                    <a:gd name="T15" fmla="*/ 0 h 576"/>
                    <a:gd name="T16" fmla="*/ 0 w 251"/>
                    <a:gd name="T17" fmla="*/ 0 h 576"/>
                    <a:gd name="T18" fmla="*/ 0 w 251"/>
                    <a:gd name="T19" fmla="*/ 0 h 576"/>
                    <a:gd name="T20" fmla="*/ 0 w 251"/>
                    <a:gd name="T21" fmla="*/ 0 h 576"/>
                    <a:gd name="T22" fmla="*/ 0 w 251"/>
                    <a:gd name="T23" fmla="*/ 0 h 576"/>
                    <a:gd name="T24" fmla="*/ 0 w 251"/>
                    <a:gd name="T25" fmla="*/ 0 h 576"/>
                    <a:gd name="T26" fmla="*/ 0 w 251"/>
                    <a:gd name="T27" fmla="*/ 0 h 576"/>
                    <a:gd name="T28" fmla="*/ 0 w 251"/>
                    <a:gd name="T29" fmla="*/ 0 h 576"/>
                    <a:gd name="T30" fmla="*/ 0 w 251"/>
                    <a:gd name="T31" fmla="*/ 0 h 576"/>
                    <a:gd name="T32" fmla="*/ 0 w 251"/>
                    <a:gd name="T33" fmla="*/ 0 h 576"/>
                    <a:gd name="T34" fmla="*/ 0 w 251"/>
                    <a:gd name="T35" fmla="*/ 0 h 576"/>
                    <a:gd name="T36" fmla="*/ 0 w 251"/>
                    <a:gd name="T37" fmla="*/ 0 h 576"/>
                    <a:gd name="T38" fmla="*/ 0 w 251"/>
                    <a:gd name="T39" fmla="*/ 0 h 576"/>
                    <a:gd name="T40" fmla="*/ 0 w 251"/>
                    <a:gd name="T41" fmla="*/ 0 h 576"/>
                    <a:gd name="T42" fmla="*/ 0 w 251"/>
                    <a:gd name="T43" fmla="*/ 0 h 576"/>
                    <a:gd name="T44" fmla="*/ 0 w 251"/>
                    <a:gd name="T45" fmla="*/ 0 h 576"/>
                    <a:gd name="T46" fmla="*/ 0 w 251"/>
                    <a:gd name="T47" fmla="*/ 0 h 576"/>
                    <a:gd name="T48" fmla="*/ 0 w 251"/>
                    <a:gd name="T49" fmla="*/ 0 h 576"/>
                    <a:gd name="T50" fmla="*/ 0 w 251"/>
                    <a:gd name="T51" fmla="*/ 0 h 576"/>
                    <a:gd name="T52" fmla="*/ 0 w 251"/>
                    <a:gd name="T53" fmla="*/ 0 h 576"/>
                    <a:gd name="T54" fmla="*/ 0 w 251"/>
                    <a:gd name="T55" fmla="*/ 0 h 576"/>
                    <a:gd name="T56" fmla="*/ 0 w 251"/>
                    <a:gd name="T57" fmla="*/ 0 h 576"/>
                    <a:gd name="T58" fmla="*/ 0 w 251"/>
                    <a:gd name="T59" fmla="*/ 0 h 576"/>
                    <a:gd name="T60" fmla="*/ 0 w 251"/>
                    <a:gd name="T61" fmla="*/ 0 h 576"/>
                    <a:gd name="T62" fmla="*/ 0 w 251"/>
                    <a:gd name="T63" fmla="*/ 0 h 576"/>
                    <a:gd name="T64" fmla="*/ 0 w 251"/>
                    <a:gd name="T65" fmla="*/ 0 h 576"/>
                    <a:gd name="T66" fmla="*/ 0 w 251"/>
                    <a:gd name="T67" fmla="*/ 0 h 576"/>
                    <a:gd name="T68" fmla="*/ 0 w 251"/>
                    <a:gd name="T69" fmla="*/ 0 h 576"/>
                    <a:gd name="T70" fmla="*/ 0 w 251"/>
                    <a:gd name="T71" fmla="*/ 0 h 576"/>
                    <a:gd name="T72" fmla="*/ 0 w 251"/>
                    <a:gd name="T73" fmla="*/ 0 h 576"/>
                    <a:gd name="T74" fmla="*/ 0 w 251"/>
                    <a:gd name="T75" fmla="*/ 0 h 576"/>
                    <a:gd name="T76" fmla="*/ 0 w 251"/>
                    <a:gd name="T77" fmla="*/ 0 h 576"/>
                    <a:gd name="T78" fmla="*/ 0 w 251"/>
                    <a:gd name="T79" fmla="*/ 0 h 576"/>
                    <a:gd name="T80" fmla="*/ 0 w 251"/>
                    <a:gd name="T81" fmla="*/ 0 h 576"/>
                    <a:gd name="T82" fmla="*/ 0 w 251"/>
                    <a:gd name="T83" fmla="*/ 0 h 576"/>
                    <a:gd name="T84" fmla="*/ 0 w 251"/>
                    <a:gd name="T85" fmla="*/ 0 h 576"/>
                    <a:gd name="T86" fmla="*/ 0 w 251"/>
                    <a:gd name="T87" fmla="*/ 0 h 576"/>
                    <a:gd name="T88" fmla="*/ 0 w 251"/>
                    <a:gd name="T89" fmla="*/ 0 h 576"/>
                    <a:gd name="T90" fmla="*/ 0 w 251"/>
                    <a:gd name="T91" fmla="*/ 0 h 576"/>
                    <a:gd name="T92" fmla="*/ 0 w 251"/>
                    <a:gd name="T93" fmla="*/ 0 h 576"/>
                    <a:gd name="T94" fmla="*/ 0 w 251"/>
                    <a:gd name="T95" fmla="*/ 0 h 576"/>
                    <a:gd name="T96" fmla="*/ 0 w 251"/>
                    <a:gd name="T97" fmla="*/ 0 h 57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1"/>
                    <a:gd name="T148" fmla="*/ 0 h 576"/>
                    <a:gd name="T149" fmla="*/ 251 w 251"/>
                    <a:gd name="T150" fmla="*/ 576 h 57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1" h="576">
                      <a:moveTo>
                        <a:pt x="8" y="0"/>
                      </a:moveTo>
                      <a:lnTo>
                        <a:pt x="8" y="47"/>
                      </a:lnTo>
                      <a:lnTo>
                        <a:pt x="6" y="91"/>
                      </a:lnTo>
                      <a:lnTo>
                        <a:pt x="4" y="131"/>
                      </a:lnTo>
                      <a:lnTo>
                        <a:pt x="1" y="169"/>
                      </a:lnTo>
                      <a:lnTo>
                        <a:pt x="0" y="204"/>
                      </a:lnTo>
                      <a:lnTo>
                        <a:pt x="0" y="237"/>
                      </a:lnTo>
                      <a:lnTo>
                        <a:pt x="0" y="252"/>
                      </a:lnTo>
                      <a:lnTo>
                        <a:pt x="1" y="268"/>
                      </a:lnTo>
                      <a:lnTo>
                        <a:pt x="3" y="283"/>
                      </a:lnTo>
                      <a:lnTo>
                        <a:pt x="6" y="298"/>
                      </a:lnTo>
                      <a:lnTo>
                        <a:pt x="9" y="314"/>
                      </a:lnTo>
                      <a:lnTo>
                        <a:pt x="14" y="328"/>
                      </a:lnTo>
                      <a:lnTo>
                        <a:pt x="20" y="343"/>
                      </a:lnTo>
                      <a:lnTo>
                        <a:pt x="26" y="359"/>
                      </a:lnTo>
                      <a:lnTo>
                        <a:pt x="33" y="374"/>
                      </a:lnTo>
                      <a:lnTo>
                        <a:pt x="42" y="391"/>
                      </a:lnTo>
                      <a:lnTo>
                        <a:pt x="52" y="406"/>
                      </a:lnTo>
                      <a:lnTo>
                        <a:pt x="64" y="422"/>
                      </a:lnTo>
                      <a:lnTo>
                        <a:pt x="77" y="440"/>
                      </a:lnTo>
                      <a:lnTo>
                        <a:pt x="92" y="457"/>
                      </a:lnTo>
                      <a:lnTo>
                        <a:pt x="108" y="475"/>
                      </a:lnTo>
                      <a:lnTo>
                        <a:pt x="126" y="494"/>
                      </a:lnTo>
                      <a:lnTo>
                        <a:pt x="147" y="514"/>
                      </a:lnTo>
                      <a:lnTo>
                        <a:pt x="168" y="533"/>
                      </a:lnTo>
                      <a:lnTo>
                        <a:pt x="192" y="555"/>
                      </a:lnTo>
                      <a:lnTo>
                        <a:pt x="217" y="576"/>
                      </a:lnTo>
                      <a:lnTo>
                        <a:pt x="235" y="483"/>
                      </a:lnTo>
                      <a:lnTo>
                        <a:pt x="247" y="408"/>
                      </a:lnTo>
                      <a:lnTo>
                        <a:pt x="249" y="392"/>
                      </a:lnTo>
                      <a:lnTo>
                        <a:pt x="250" y="376"/>
                      </a:lnTo>
                      <a:lnTo>
                        <a:pt x="251" y="361"/>
                      </a:lnTo>
                      <a:lnTo>
                        <a:pt x="251" y="346"/>
                      </a:lnTo>
                      <a:lnTo>
                        <a:pt x="250" y="331"/>
                      </a:lnTo>
                      <a:lnTo>
                        <a:pt x="248" y="318"/>
                      </a:lnTo>
                      <a:lnTo>
                        <a:pt x="245" y="303"/>
                      </a:lnTo>
                      <a:lnTo>
                        <a:pt x="242" y="290"/>
                      </a:lnTo>
                      <a:lnTo>
                        <a:pt x="237" y="276"/>
                      </a:lnTo>
                      <a:lnTo>
                        <a:pt x="232" y="262"/>
                      </a:lnTo>
                      <a:lnTo>
                        <a:pt x="225" y="248"/>
                      </a:lnTo>
                      <a:lnTo>
                        <a:pt x="216" y="234"/>
                      </a:lnTo>
                      <a:lnTo>
                        <a:pt x="207" y="219"/>
                      </a:lnTo>
                      <a:lnTo>
                        <a:pt x="197" y="204"/>
                      </a:lnTo>
                      <a:lnTo>
                        <a:pt x="185" y="188"/>
                      </a:lnTo>
                      <a:lnTo>
                        <a:pt x="172" y="171"/>
                      </a:lnTo>
                      <a:lnTo>
                        <a:pt x="141" y="135"/>
                      </a:lnTo>
                      <a:lnTo>
                        <a:pt x="104" y="95"/>
                      </a:lnTo>
                      <a:lnTo>
                        <a:pt x="60" y="5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" name="Freeform 274"/>
                <p:cNvSpPr>
                  <a:spLocks/>
                </p:cNvSpPr>
                <p:nvPr/>
              </p:nvSpPr>
              <p:spPr bwMode="auto">
                <a:xfrm>
                  <a:off x="259" y="468"/>
                  <a:ext cx="9" cy="24"/>
                </a:xfrm>
                <a:custGeom>
                  <a:avLst/>
                  <a:gdLst>
                    <a:gd name="T0" fmla="*/ 0 w 239"/>
                    <a:gd name="T1" fmla="*/ 0 h 597"/>
                    <a:gd name="T2" fmla="*/ 0 w 239"/>
                    <a:gd name="T3" fmla="*/ 0 h 597"/>
                    <a:gd name="T4" fmla="*/ 0 w 239"/>
                    <a:gd name="T5" fmla="*/ 0 h 597"/>
                    <a:gd name="T6" fmla="*/ 0 w 239"/>
                    <a:gd name="T7" fmla="*/ 0 h 597"/>
                    <a:gd name="T8" fmla="*/ 0 w 239"/>
                    <a:gd name="T9" fmla="*/ 0 h 597"/>
                    <a:gd name="T10" fmla="*/ 0 w 239"/>
                    <a:gd name="T11" fmla="*/ 0 h 597"/>
                    <a:gd name="T12" fmla="*/ 0 w 239"/>
                    <a:gd name="T13" fmla="*/ 0 h 597"/>
                    <a:gd name="T14" fmla="*/ 0 w 239"/>
                    <a:gd name="T15" fmla="*/ 0 h 597"/>
                    <a:gd name="T16" fmla="*/ 0 w 239"/>
                    <a:gd name="T17" fmla="*/ 0 h 597"/>
                    <a:gd name="T18" fmla="*/ 0 w 239"/>
                    <a:gd name="T19" fmla="*/ 0 h 597"/>
                    <a:gd name="T20" fmla="*/ 0 w 239"/>
                    <a:gd name="T21" fmla="*/ 0 h 597"/>
                    <a:gd name="T22" fmla="*/ 0 w 239"/>
                    <a:gd name="T23" fmla="*/ 0 h 597"/>
                    <a:gd name="T24" fmla="*/ 0 w 239"/>
                    <a:gd name="T25" fmla="*/ 0 h 597"/>
                    <a:gd name="T26" fmla="*/ 0 w 239"/>
                    <a:gd name="T27" fmla="*/ 0 h 597"/>
                    <a:gd name="T28" fmla="*/ 0 w 239"/>
                    <a:gd name="T29" fmla="*/ 0 h 597"/>
                    <a:gd name="T30" fmla="*/ 0 w 239"/>
                    <a:gd name="T31" fmla="*/ 0 h 597"/>
                    <a:gd name="T32" fmla="*/ 0 w 239"/>
                    <a:gd name="T33" fmla="*/ 0 h 597"/>
                    <a:gd name="T34" fmla="*/ 0 w 239"/>
                    <a:gd name="T35" fmla="*/ 0 h 597"/>
                    <a:gd name="T36" fmla="*/ 0 w 239"/>
                    <a:gd name="T37" fmla="*/ 0 h 597"/>
                    <a:gd name="T38" fmla="*/ 0 w 239"/>
                    <a:gd name="T39" fmla="*/ 0 h 597"/>
                    <a:gd name="T40" fmla="*/ 0 w 239"/>
                    <a:gd name="T41" fmla="*/ 0 h 597"/>
                    <a:gd name="T42" fmla="*/ 0 w 239"/>
                    <a:gd name="T43" fmla="*/ 0 h 597"/>
                    <a:gd name="T44" fmla="*/ 0 w 239"/>
                    <a:gd name="T45" fmla="*/ 0 h 597"/>
                    <a:gd name="T46" fmla="*/ 0 w 239"/>
                    <a:gd name="T47" fmla="*/ 0 h 597"/>
                    <a:gd name="T48" fmla="*/ 0 w 239"/>
                    <a:gd name="T49" fmla="*/ 0 h 597"/>
                    <a:gd name="T50" fmla="*/ 0 w 239"/>
                    <a:gd name="T51" fmla="*/ 0 h 597"/>
                    <a:gd name="T52" fmla="*/ 0 w 239"/>
                    <a:gd name="T53" fmla="*/ 0 h 597"/>
                    <a:gd name="T54" fmla="*/ 0 w 239"/>
                    <a:gd name="T55" fmla="*/ 0 h 597"/>
                    <a:gd name="T56" fmla="*/ 0 w 239"/>
                    <a:gd name="T57" fmla="*/ 0 h 597"/>
                    <a:gd name="T58" fmla="*/ 0 w 239"/>
                    <a:gd name="T59" fmla="*/ 0 h 597"/>
                    <a:gd name="T60" fmla="*/ 0 w 239"/>
                    <a:gd name="T61" fmla="*/ 0 h 597"/>
                    <a:gd name="T62" fmla="*/ 0 w 239"/>
                    <a:gd name="T63" fmla="*/ 0 h 597"/>
                    <a:gd name="T64" fmla="*/ 0 w 239"/>
                    <a:gd name="T65" fmla="*/ 0 h 597"/>
                    <a:gd name="T66" fmla="*/ 0 w 239"/>
                    <a:gd name="T67" fmla="*/ 0 h 597"/>
                    <a:gd name="T68" fmla="*/ 0 w 239"/>
                    <a:gd name="T69" fmla="*/ 0 h 597"/>
                    <a:gd name="T70" fmla="*/ 0 w 239"/>
                    <a:gd name="T71" fmla="*/ 0 h 597"/>
                    <a:gd name="T72" fmla="*/ 0 w 239"/>
                    <a:gd name="T73" fmla="*/ 0 h 597"/>
                    <a:gd name="T74" fmla="*/ 0 w 239"/>
                    <a:gd name="T75" fmla="*/ 0 h 597"/>
                    <a:gd name="T76" fmla="*/ 0 w 239"/>
                    <a:gd name="T77" fmla="*/ 0 h 597"/>
                    <a:gd name="T78" fmla="*/ 0 w 239"/>
                    <a:gd name="T79" fmla="*/ 0 h 597"/>
                    <a:gd name="T80" fmla="*/ 0 w 239"/>
                    <a:gd name="T81" fmla="*/ 0 h 597"/>
                    <a:gd name="T82" fmla="*/ 0 w 239"/>
                    <a:gd name="T83" fmla="*/ 0 h 597"/>
                    <a:gd name="T84" fmla="*/ 0 w 239"/>
                    <a:gd name="T85" fmla="*/ 0 h 597"/>
                    <a:gd name="T86" fmla="*/ 0 w 239"/>
                    <a:gd name="T87" fmla="*/ 0 h 597"/>
                    <a:gd name="T88" fmla="*/ 0 w 239"/>
                    <a:gd name="T89" fmla="*/ 0 h 597"/>
                    <a:gd name="T90" fmla="*/ 0 w 239"/>
                    <a:gd name="T91" fmla="*/ 0 h 597"/>
                    <a:gd name="T92" fmla="*/ 0 w 239"/>
                    <a:gd name="T93" fmla="*/ 0 h 597"/>
                    <a:gd name="T94" fmla="*/ 0 w 239"/>
                    <a:gd name="T95" fmla="*/ 0 h 597"/>
                    <a:gd name="T96" fmla="*/ 0 w 239"/>
                    <a:gd name="T97" fmla="*/ 0 h 59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9"/>
                    <a:gd name="T148" fmla="*/ 0 h 597"/>
                    <a:gd name="T149" fmla="*/ 239 w 239"/>
                    <a:gd name="T150" fmla="*/ 597 h 59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9" h="597">
                      <a:moveTo>
                        <a:pt x="38" y="0"/>
                      </a:moveTo>
                      <a:lnTo>
                        <a:pt x="32" y="47"/>
                      </a:lnTo>
                      <a:lnTo>
                        <a:pt x="25" y="91"/>
                      </a:lnTo>
                      <a:lnTo>
                        <a:pt x="18" y="130"/>
                      </a:lnTo>
                      <a:lnTo>
                        <a:pt x="12" y="167"/>
                      </a:lnTo>
                      <a:lnTo>
                        <a:pt x="6" y="202"/>
                      </a:lnTo>
                      <a:lnTo>
                        <a:pt x="2" y="234"/>
                      </a:lnTo>
                      <a:lnTo>
                        <a:pt x="0" y="250"/>
                      </a:lnTo>
                      <a:lnTo>
                        <a:pt x="0" y="265"/>
                      </a:lnTo>
                      <a:lnTo>
                        <a:pt x="0" y="281"/>
                      </a:lnTo>
                      <a:lnTo>
                        <a:pt x="0" y="296"/>
                      </a:lnTo>
                      <a:lnTo>
                        <a:pt x="3" y="312"/>
                      </a:lnTo>
                      <a:lnTo>
                        <a:pt x="6" y="327"/>
                      </a:lnTo>
                      <a:lnTo>
                        <a:pt x="9" y="342"/>
                      </a:lnTo>
                      <a:lnTo>
                        <a:pt x="14" y="359"/>
                      </a:lnTo>
                      <a:lnTo>
                        <a:pt x="19" y="375"/>
                      </a:lnTo>
                      <a:lnTo>
                        <a:pt x="26" y="391"/>
                      </a:lnTo>
                      <a:lnTo>
                        <a:pt x="34" y="409"/>
                      </a:lnTo>
                      <a:lnTo>
                        <a:pt x="45" y="426"/>
                      </a:lnTo>
                      <a:lnTo>
                        <a:pt x="55" y="445"/>
                      </a:lnTo>
                      <a:lnTo>
                        <a:pt x="68" y="464"/>
                      </a:lnTo>
                      <a:lnTo>
                        <a:pt x="81" y="484"/>
                      </a:lnTo>
                      <a:lnTo>
                        <a:pt x="98" y="504"/>
                      </a:lnTo>
                      <a:lnTo>
                        <a:pt x="115" y="526"/>
                      </a:lnTo>
                      <a:lnTo>
                        <a:pt x="135" y="548"/>
                      </a:lnTo>
                      <a:lnTo>
                        <a:pt x="155" y="572"/>
                      </a:lnTo>
                      <a:lnTo>
                        <a:pt x="179" y="597"/>
                      </a:lnTo>
                      <a:lnTo>
                        <a:pt x="208" y="506"/>
                      </a:lnTo>
                      <a:lnTo>
                        <a:pt x="228" y="433"/>
                      </a:lnTo>
                      <a:lnTo>
                        <a:pt x="232" y="417"/>
                      </a:lnTo>
                      <a:lnTo>
                        <a:pt x="235" y="402"/>
                      </a:lnTo>
                      <a:lnTo>
                        <a:pt x="237" y="386"/>
                      </a:lnTo>
                      <a:lnTo>
                        <a:pt x="238" y="372"/>
                      </a:lnTo>
                      <a:lnTo>
                        <a:pt x="239" y="358"/>
                      </a:lnTo>
                      <a:lnTo>
                        <a:pt x="239" y="343"/>
                      </a:lnTo>
                      <a:lnTo>
                        <a:pt x="238" y="330"/>
                      </a:lnTo>
                      <a:lnTo>
                        <a:pt x="236" y="316"/>
                      </a:lnTo>
                      <a:lnTo>
                        <a:pt x="233" y="301"/>
                      </a:lnTo>
                      <a:lnTo>
                        <a:pt x="229" y="287"/>
                      </a:lnTo>
                      <a:lnTo>
                        <a:pt x="224" y="272"/>
                      </a:lnTo>
                      <a:lnTo>
                        <a:pt x="218" y="257"/>
                      </a:lnTo>
                      <a:lnTo>
                        <a:pt x="211" y="241"/>
                      </a:lnTo>
                      <a:lnTo>
                        <a:pt x="201" y="224"/>
                      </a:lnTo>
                      <a:lnTo>
                        <a:pt x="192" y="207"/>
                      </a:lnTo>
                      <a:lnTo>
                        <a:pt x="181" y="190"/>
                      </a:lnTo>
                      <a:lnTo>
                        <a:pt x="154" y="150"/>
                      </a:lnTo>
                      <a:lnTo>
                        <a:pt x="121" y="105"/>
                      </a:lnTo>
                      <a:lnTo>
                        <a:pt x="84" y="56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6" name="Freeform 275"/>
                <p:cNvSpPr>
                  <a:spLocks/>
                </p:cNvSpPr>
                <p:nvPr/>
              </p:nvSpPr>
              <p:spPr bwMode="auto">
                <a:xfrm>
                  <a:off x="245" y="454"/>
                  <a:ext cx="10" cy="24"/>
                </a:xfrm>
                <a:custGeom>
                  <a:avLst/>
                  <a:gdLst>
                    <a:gd name="T0" fmla="*/ 0 w 239"/>
                    <a:gd name="T1" fmla="*/ 0 h 598"/>
                    <a:gd name="T2" fmla="*/ 0 w 239"/>
                    <a:gd name="T3" fmla="*/ 0 h 598"/>
                    <a:gd name="T4" fmla="*/ 0 w 239"/>
                    <a:gd name="T5" fmla="*/ 0 h 598"/>
                    <a:gd name="T6" fmla="*/ 0 w 239"/>
                    <a:gd name="T7" fmla="*/ 0 h 598"/>
                    <a:gd name="T8" fmla="*/ 0 w 239"/>
                    <a:gd name="T9" fmla="*/ 0 h 598"/>
                    <a:gd name="T10" fmla="*/ 0 w 239"/>
                    <a:gd name="T11" fmla="*/ 0 h 598"/>
                    <a:gd name="T12" fmla="*/ 0 w 239"/>
                    <a:gd name="T13" fmla="*/ 0 h 598"/>
                    <a:gd name="T14" fmla="*/ 0 w 239"/>
                    <a:gd name="T15" fmla="*/ 0 h 598"/>
                    <a:gd name="T16" fmla="*/ 0 w 239"/>
                    <a:gd name="T17" fmla="*/ 0 h 598"/>
                    <a:gd name="T18" fmla="*/ 0 w 239"/>
                    <a:gd name="T19" fmla="*/ 0 h 598"/>
                    <a:gd name="T20" fmla="*/ 0 w 239"/>
                    <a:gd name="T21" fmla="*/ 0 h 598"/>
                    <a:gd name="T22" fmla="*/ 0 w 239"/>
                    <a:gd name="T23" fmla="*/ 0 h 598"/>
                    <a:gd name="T24" fmla="*/ 0 w 239"/>
                    <a:gd name="T25" fmla="*/ 0 h 598"/>
                    <a:gd name="T26" fmla="*/ 0 w 239"/>
                    <a:gd name="T27" fmla="*/ 0 h 598"/>
                    <a:gd name="T28" fmla="*/ 0 w 239"/>
                    <a:gd name="T29" fmla="*/ 0 h 598"/>
                    <a:gd name="T30" fmla="*/ 0 w 239"/>
                    <a:gd name="T31" fmla="*/ 0 h 598"/>
                    <a:gd name="T32" fmla="*/ 0 w 239"/>
                    <a:gd name="T33" fmla="*/ 0 h 598"/>
                    <a:gd name="T34" fmla="*/ 0 w 239"/>
                    <a:gd name="T35" fmla="*/ 0 h 598"/>
                    <a:gd name="T36" fmla="*/ 0 w 239"/>
                    <a:gd name="T37" fmla="*/ 0 h 598"/>
                    <a:gd name="T38" fmla="*/ 0 w 239"/>
                    <a:gd name="T39" fmla="*/ 0 h 598"/>
                    <a:gd name="T40" fmla="*/ 0 w 239"/>
                    <a:gd name="T41" fmla="*/ 0 h 598"/>
                    <a:gd name="T42" fmla="*/ 0 w 239"/>
                    <a:gd name="T43" fmla="*/ 0 h 598"/>
                    <a:gd name="T44" fmla="*/ 0 w 239"/>
                    <a:gd name="T45" fmla="*/ 0 h 598"/>
                    <a:gd name="T46" fmla="*/ 0 w 239"/>
                    <a:gd name="T47" fmla="*/ 0 h 598"/>
                    <a:gd name="T48" fmla="*/ 0 w 239"/>
                    <a:gd name="T49" fmla="*/ 0 h 598"/>
                    <a:gd name="T50" fmla="*/ 0 w 239"/>
                    <a:gd name="T51" fmla="*/ 0 h 598"/>
                    <a:gd name="T52" fmla="*/ 0 w 239"/>
                    <a:gd name="T53" fmla="*/ 0 h 598"/>
                    <a:gd name="T54" fmla="*/ 0 w 239"/>
                    <a:gd name="T55" fmla="*/ 0 h 598"/>
                    <a:gd name="T56" fmla="*/ 0 w 239"/>
                    <a:gd name="T57" fmla="*/ 0 h 598"/>
                    <a:gd name="T58" fmla="*/ 0 w 239"/>
                    <a:gd name="T59" fmla="*/ 0 h 598"/>
                    <a:gd name="T60" fmla="*/ 0 w 239"/>
                    <a:gd name="T61" fmla="*/ 0 h 598"/>
                    <a:gd name="T62" fmla="*/ 0 w 239"/>
                    <a:gd name="T63" fmla="*/ 0 h 598"/>
                    <a:gd name="T64" fmla="*/ 0 w 239"/>
                    <a:gd name="T65" fmla="*/ 0 h 598"/>
                    <a:gd name="T66" fmla="*/ 0 w 239"/>
                    <a:gd name="T67" fmla="*/ 0 h 598"/>
                    <a:gd name="T68" fmla="*/ 0 w 239"/>
                    <a:gd name="T69" fmla="*/ 0 h 598"/>
                    <a:gd name="T70" fmla="*/ 0 w 239"/>
                    <a:gd name="T71" fmla="*/ 0 h 598"/>
                    <a:gd name="T72" fmla="*/ 0 w 239"/>
                    <a:gd name="T73" fmla="*/ 0 h 598"/>
                    <a:gd name="T74" fmla="*/ 0 w 239"/>
                    <a:gd name="T75" fmla="*/ 0 h 598"/>
                    <a:gd name="T76" fmla="*/ 0 w 239"/>
                    <a:gd name="T77" fmla="*/ 0 h 598"/>
                    <a:gd name="T78" fmla="*/ 0 w 239"/>
                    <a:gd name="T79" fmla="*/ 0 h 598"/>
                    <a:gd name="T80" fmla="*/ 0 w 239"/>
                    <a:gd name="T81" fmla="*/ 0 h 598"/>
                    <a:gd name="T82" fmla="*/ 0 w 239"/>
                    <a:gd name="T83" fmla="*/ 0 h 598"/>
                    <a:gd name="T84" fmla="*/ 0 w 239"/>
                    <a:gd name="T85" fmla="*/ 0 h 598"/>
                    <a:gd name="T86" fmla="*/ 0 w 239"/>
                    <a:gd name="T87" fmla="*/ 0 h 598"/>
                    <a:gd name="T88" fmla="*/ 0 w 239"/>
                    <a:gd name="T89" fmla="*/ 0 h 598"/>
                    <a:gd name="T90" fmla="*/ 0 w 239"/>
                    <a:gd name="T91" fmla="*/ 0 h 598"/>
                    <a:gd name="T92" fmla="*/ 0 w 239"/>
                    <a:gd name="T93" fmla="*/ 0 h 598"/>
                    <a:gd name="T94" fmla="*/ 0 w 239"/>
                    <a:gd name="T95" fmla="*/ 0 h 598"/>
                    <a:gd name="T96" fmla="*/ 0 w 239"/>
                    <a:gd name="T97" fmla="*/ 0 h 59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9"/>
                    <a:gd name="T148" fmla="*/ 0 h 598"/>
                    <a:gd name="T149" fmla="*/ 239 w 239"/>
                    <a:gd name="T150" fmla="*/ 598 h 59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9" h="598">
                      <a:moveTo>
                        <a:pt x="38" y="0"/>
                      </a:moveTo>
                      <a:lnTo>
                        <a:pt x="32" y="49"/>
                      </a:lnTo>
                      <a:lnTo>
                        <a:pt x="26" y="92"/>
                      </a:lnTo>
                      <a:lnTo>
                        <a:pt x="19" y="132"/>
                      </a:lnTo>
                      <a:lnTo>
                        <a:pt x="12" y="167"/>
                      </a:lnTo>
                      <a:lnTo>
                        <a:pt x="6" y="202"/>
                      </a:lnTo>
                      <a:lnTo>
                        <a:pt x="2" y="235"/>
                      </a:lnTo>
                      <a:lnTo>
                        <a:pt x="0" y="250"/>
                      </a:lnTo>
                      <a:lnTo>
                        <a:pt x="0" y="266"/>
                      </a:lnTo>
                      <a:lnTo>
                        <a:pt x="0" y="281"/>
                      </a:lnTo>
                      <a:lnTo>
                        <a:pt x="1" y="297"/>
                      </a:lnTo>
                      <a:lnTo>
                        <a:pt x="2" y="312"/>
                      </a:lnTo>
                      <a:lnTo>
                        <a:pt x="5" y="328"/>
                      </a:lnTo>
                      <a:lnTo>
                        <a:pt x="9" y="344"/>
                      </a:lnTo>
                      <a:lnTo>
                        <a:pt x="14" y="359"/>
                      </a:lnTo>
                      <a:lnTo>
                        <a:pt x="19" y="376"/>
                      </a:lnTo>
                      <a:lnTo>
                        <a:pt x="26" y="393"/>
                      </a:lnTo>
                      <a:lnTo>
                        <a:pt x="34" y="409"/>
                      </a:lnTo>
                      <a:lnTo>
                        <a:pt x="44" y="427"/>
                      </a:lnTo>
                      <a:lnTo>
                        <a:pt x="56" y="445"/>
                      </a:lnTo>
                      <a:lnTo>
                        <a:pt x="68" y="465"/>
                      </a:lnTo>
                      <a:lnTo>
                        <a:pt x="82" y="484"/>
                      </a:lnTo>
                      <a:lnTo>
                        <a:pt x="98" y="505"/>
                      </a:lnTo>
                      <a:lnTo>
                        <a:pt x="115" y="527"/>
                      </a:lnTo>
                      <a:lnTo>
                        <a:pt x="135" y="550"/>
                      </a:lnTo>
                      <a:lnTo>
                        <a:pt x="156" y="573"/>
                      </a:lnTo>
                      <a:lnTo>
                        <a:pt x="179" y="598"/>
                      </a:lnTo>
                      <a:lnTo>
                        <a:pt x="207" y="507"/>
                      </a:lnTo>
                      <a:lnTo>
                        <a:pt x="228" y="434"/>
                      </a:lnTo>
                      <a:lnTo>
                        <a:pt x="232" y="418"/>
                      </a:lnTo>
                      <a:lnTo>
                        <a:pt x="235" y="402"/>
                      </a:lnTo>
                      <a:lnTo>
                        <a:pt x="237" y="388"/>
                      </a:lnTo>
                      <a:lnTo>
                        <a:pt x="239" y="372"/>
                      </a:lnTo>
                      <a:lnTo>
                        <a:pt x="239" y="358"/>
                      </a:lnTo>
                      <a:lnTo>
                        <a:pt x="239" y="345"/>
                      </a:lnTo>
                      <a:lnTo>
                        <a:pt x="238" y="330"/>
                      </a:lnTo>
                      <a:lnTo>
                        <a:pt x="236" y="316"/>
                      </a:lnTo>
                      <a:lnTo>
                        <a:pt x="233" y="302"/>
                      </a:lnTo>
                      <a:lnTo>
                        <a:pt x="229" y="287"/>
                      </a:lnTo>
                      <a:lnTo>
                        <a:pt x="224" y="273"/>
                      </a:lnTo>
                      <a:lnTo>
                        <a:pt x="218" y="258"/>
                      </a:lnTo>
                      <a:lnTo>
                        <a:pt x="210" y="242"/>
                      </a:lnTo>
                      <a:lnTo>
                        <a:pt x="201" y="225"/>
                      </a:lnTo>
                      <a:lnTo>
                        <a:pt x="192" y="208"/>
                      </a:lnTo>
                      <a:lnTo>
                        <a:pt x="181" y="190"/>
                      </a:lnTo>
                      <a:lnTo>
                        <a:pt x="154" y="151"/>
                      </a:lnTo>
                      <a:lnTo>
                        <a:pt x="121" y="107"/>
                      </a:lnTo>
                      <a:lnTo>
                        <a:pt x="83" y="57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7" name="Freeform 276"/>
                <p:cNvSpPr>
                  <a:spLocks/>
                </p:cNvSpPr>
                <p:nvPr/>
              </p:nvSpPr>
              <p:spPr bwMode="auto">
                <a:xfrm>
                  <a:off x="234" y="442"/>
                  <a:ext cx="9" cy="24"/>
                </a:xfrm>
                <a:custGeom>
                  <a:avLst/>
                  <a:gdLst>
                    <a:gd name="T0" fmla="*/ 0 w 229"/>
                    <a:gd name="T1" fmla="*/ 0 h 613"/>
                    <a:gd name="T2" fmla="*/ 0 w 229"/>
                    <a:gd name="T3" fmla="*/ 0 h 613"/>
                    <a:gd name="T4" fmla="*/ 0 w 229"/>
                    <a:gd name="T5" fmla="*/ 0 h 613"/>
                    <a:gd name="T6" fmla="*/ 0 w 229"/>
                    <a:gd name="T7" fmla="*/ 0 h 613"/>
                    <a:gd name="T8" fmla="*/ 0 w 229"/>
                    <a:gd name="T9" fmla="*/ 0 h 613"/>
                    <a:gd name="T10" fmla="*/ 0 w 229"/>
                    <a:gd name="T11" fmla="*/ 0 h 613"/>
                    <a:gd name="T12" fmla="*/ 0 w 229"/>
                    <a:gd name="T13" fmla="*/ 0 h 613"/>
                    <a:gd name="T14" fmla="*/ 0 w 229"/>
                    <a:gd name="T15" fmla="*/ 0 h 613"/>
                    <a:gd name="T16" fmla="*/ 0 w 229"/>
                    <a:gd name="T17" fmla="*/ 0 h 613"/>
                    <a:gd name="T18" fmla="*/ 0 w 229"/>
                    <a:gd name="T19" fmla="*/ 0 h 613"/>
                    <a:gd name="T20" fmla="*/ 0 w 229"/>
                    <a:gd name="T21" fmla="*/ 0 h 613"/>
                    <a:gd name="T22" fmla="*/ 0 w 229"/>
                    <a:gd name="T23" fmla="*/ 0 h 613"/>
                    <a:gd name="T24" fmla="*/ 0 w 229"/>
                    <a:gd name="T25" fmla="*/ 0 h 613"/>
                    <a:gd name="T26" fmla="*/ 0 w 229"/>
                    <a:gd name="T27" fmla="*/ 0 h 613"/>
                    <a:gd name="T28" fmla="*/ 0 w 229"/>
                    <a:gd name="T29" fmla="*/ 0 h 613"/>
                    <a:gd name="T30" fmla="*/ 0 w 229"/>
                    <a:gd name="T31" fmla="*/ 0 h 613"/>
                    <a:gd name="T32" fmla="*/ 0 w 229"/>
                    <a:gd name="T33" fmla="*/ 0 h 613"/>
                    <a:gd name="T34" fmla="*/ 0 w 229"/>
                    <a:gd name="T35" fmla="*/ 0 h 613"/>
                    <a:gd name="T36" fmla="*/ 0 w 229"/>
                    <a:gd name="T37" fmla="*/ 0 h 613"/>
                    <a:gd name="T38" fmla="*/ 0 w 229"/>
                    <a:gd name="T39" fmla="*/ 0 h 613"/>
                    <a:gd name="T40" fmla="*/ 0 w 229"/>
                    <a:gd name="T41" fmla="*/ 0 h 613"/>
                    <a:gd name="T42" fmla="*/ 0 w 229"/>
                    <a:gd name="T43" fmla="*/ 0 h 613"/>
                    <a:gd name="T44" fmla="*/ 0 w 229"/>
                    <a:gd name="T45" fmla="*/ 0 h 613"/>
                    <a:gd name="T46" fmla="*/ 0 w 229"/>
                    <a:gd name="T47" fmla="*/ 0 h 613"/>
                    <a:gd name="T48" fmla="*/ 0 w 229"/>
                    <a:gd name="T49" fmla="*/ 0 h 613"/>
                    <a:gd name="T50" fmla="*/ 0 w 229"/>
                    <a:gd name="T51" fmla="*/ 0 h 613"/>
                    <a:gd name="T52" fmla="*/ 0 w 229"/>
                    <a:gd name="T53" fmla="*/ 0 h 613"/>
                    <a:gd name="T54" fmla="*/ 0 w 229"/>
                    <a:gd name="T55" fmla="*/ 0 h 613"/>
                    <a:gd name="T56" fmla="*/ 0 w 229"/>
                    <a:gd name="T57" fmla="*/ 0 h 613"/>
                    <a:gd name="T58" fmla="*/ 0 w 229"/>
                    <a:gd name="T59" fmla="*/ 0 h 613"/>
                    <a:gd name="T60" fmla="*/ 0 w 229"/>
                    <a:gd name="T61" fmla="*/ 0 h 613"/>
                    <a:gd name="T62" fmla="*/ 0 w 229"/>
                    <a:gd name="T63" fmla="*/ 0 h 613"/>
                    <a:gd name="T64" fmla="*/ 0 w 229"/>
                    <a:gd name="T65" fmla="*/ 0 h 613"/>
                    <a:gd name="T66" fmla="*/ 0 w 229"/>
                    <a:gd name="T67" fmla="*/ 0 h 613"/>
                    <a:gd name="T68" fmla="*/ 0 w 229"/>
                    <a:gd name="T69" fmla="*/ 0 h 613"/>
                    <a:gd name="T70" fmla="*/ 0 w 229"/>
                    <a:gd name="T71" fmla="*/ 0 h 613"/>
                    <a:gd name="T72" fmla="*/ 0 w 229"/>
                    <a:gd name="T73" fmla="*/ 0 h 613"/>
                    <a:gd name="T74" fmla="*/ 0 w 229"/>
                    <a:gd name="T75" fmla="*/ 0 h 613"/>
                    <a:gd name="T76" fmla="*/ 0 w 229"/>
                    <a:gd name="T77" fmla="*/ 0 h 613"/>
                    <a:gd name="T78" fmla="*/ 0 w 229"/>
                    <a:gd name="T79" fmla="*/ 0 h 613"/>
                    <a:gd name="T80" fmla="*/ 0 w 229"/>
                    <a:gd name="T81" fmla="*/ 0 h 613"/>
                    <a:gd name="T82" fmla="*/ 0 w 229"/>
                    <a:gd name="T83" fmla="*/ 0 h 613"/>
                    <a:gd name="T84" fmla="*/ 0 w 229"/>
                    <a:gd name="T85" fmla="*/ 0 h 613"/>
                    <a:gd name="T86" fmla="*/ 0 w 229"/>
                    <a:gd name="T87" fmla="*/ 0 h 613"/>
                    <a:gd name="T88" fmla="*/ 0 w 229"/>
                    <a:gd name="T89" fmla="*/ 0 h 613"/>
                    <a:gd name="T90" fmla="*/ 0 w 229"/>
                    <a:gd name="T91" fmla="*/ 0 h 613"/>
                    <a:gd name="T92" fmla="*/ 0 w 229"/>
                    <a:gd name="T93" fmla="*/ 0 h 613"/>
                    <a:gd name="T94" fmla="*/ 0 w 229"/>
                    <a:gd name="T95" fmla="*/ 0 h 613"/>
                    <a:gd name="T96" fmla="*/ 0 w 229"/>
                    <a:gd name="T97" fmla="*/ 0 h 61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29"/>
                    <a:gd name="T148" fmla="*/ 0 h 613"/>
                    <a:gd name="T149" fmla="*/ 229 w 229"/>
                    <a:gd name="T150" fmla="*/ 613 h 61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29" h="613">
                      <a:moveTo>
                        <a:pt x="94" y="0"/>
                      </a:moveTo>
                      <a:lnTo>
                        <a:pt x="78" y="45"/>
                      </a:lnTo>
                      <a:lnTo>
                        <a:pt x="64" y="86"/>
                      </a:lnTo>
                      <a:lnTo>
                        <a:pt x="50" y="124"/>
                      </a:lnTo>
                      <a:lnTo>
                        <a:pt x="36" y="159"/>
                      </a:lnTo>
                      <a:lnTo>
                        <a:pt x="24" y="192"/>
                      </a:lnTo>
                      <a:lnTo>
                        <a:pt x="14" y="222"/>
                      </a:lnTo>
                      <a:lnTo>
                        <a:pt x="10" y="238"/>
                      </a:lnTo>
                      <a:lnTo>
                        <a:pt x="7" y="253"/>
                      </a:lnTo>
                      <a:lnTo>
                        <a:pt x="4" y="268"/>
                      </a:lnTo>
                      <a:lnTo>
                        <a:pt x="2" y="284"/>
                      </a:lnTo>
                      <a:lnTo>
                        <a:pt x="1" y="299"/>
                      </a:lnTo>
                      <a:lnTo>
                        <a:pt x="0" y="315"/>
                      </a:lnTo>
                      <a:lnTo>
                        <a:pt x="1" y="331"/>
                      </a:lnTo>
                      <a:lnTo>
                        <a:pt x="2" y="347"/>
                      </a:lnTo>
                      <a:lnTo>
                        <a:pt x="5" y="365"/>
                      </a:lnTo>
                      <a:lnTo>
                        <a:pt x="9" y="382"/>
                      </a:lnTo>
                      <a:lnTo>
                        <a:pt x="14" y="401"/>
                      </a:lnTo>
                      <a:lnTo>
                        <a:pt x="20" y="420"/>
                      </a:lnTo>
                      <a:lnTo>
                        <a:pt x="27" y="440"/>
                      </a:lnTo>
                      <a:lnTo>
                        <a:pt x="35" y="461"/>
                      </a:lnTo>
                      <a:lnTo>
                        <a:pt x="46" y="483"/>
                      </a:lnTo>
                      <a:lnTo>
                        <a:pt x="58" y="506"/>
                      </a:lnTo>
                      <a:lnTo>
                        <a:pt x="71" y="531"/>
                      </a:lnTo>
                      <a:lnTo>
                        <a:pt x="86" y="556"/>
                      </a:lnTo>
                      <a:lnTo>
                        <a:pt x="102" y="584"/>
                      </a:lnTo>
                      <a:lnTo>
                        <a:pt x="121" y="613"/>
                      </a:lnTo>
                      <a:lnTo>
                        <a:pt x="165" y="529"/>
                      </a:lnTo>
                      <a:lnTo>
                        <a:pt x="199" y="461"/>
                      </a:lnTo>
                      <a:lnTo>
                        <a:pt x="206" y="446"/>
                      </a:lnTo>
                      <a:lnTo>
                        <a:pt x="212" y="431"/>
                      </a:lnTo>
                      <a:lnTo>
                        <a:pt x="217" y="417"/>
                      </a:lnTo>
                      <a:lnTo>
                        <a:pt x="221" y="403"/>
                      </a:lnTo>
                      <a:lnTo>
                        <a:pt x="224" y="388"/>
                      </a:lnTo>
                      <a:lnTo>
                        <a:pt x="227" y="375"/>
                      </a:lnTo>
                      <a:lnTo>
                        <a:pt x="228" y="361"/>
                      </a:lnTo>
                      <a:lnTo>
                        <a:pt x="229" y="346"/>
                      </a:lnTo>
                      <a:lnTo>
                        <a:pt x="229" y="332"/>
                      </a:lnTo>
                      <a:lnTo>
                        <a:pt x="227" y="317"/>
                      </a:lnTo>
                      <a:lnTo>
                        <a:pt x="225" y="301"/>
                      </a:lnTo>
                      <a:lnTo>
                        <a:pt x="222" y="286"/>
                      </a:lnTo>
                      <a:lnTo>
                        <a:pt x="218" y="268"/>
                      </a:lnTo>
                      <a:lnTo>
                        <a:pt x="212" y="251"/>
                      </a:lnTo>
                      <a:lnTo>
                        <a:pt x="206" y="232"/>
                      </a:lnTo>
                      <a:lnTo>
                        <a:pt x="197" y="212"/>
                      </a:lnTo>
                      <a:lnTo>
                        <a:pt x="179" y="168"/>
                      </a:lnTo>
                      <a:lnTo>
                        <a:pt x="155" y="119"/>
                      </a:lnTo>
                      <a:lnTo>
                        <a:pt x="128" y="63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8" name="Freeform 277"/>
                <p:cNvSpPr>
                  <a:spLocks/>
                </p:cNvSpPr>
                <p:nvPr/>
              </p:nvSpPr>
              <p:spPr bwMode="auto">
                <a:xfrm>
                  <a:off x="226" y="428"/>
                  <a:ext cx="9" cy="24"/>
                </a:xfrm>
                <a:custGeom>
                  <a:avLst/>
                  <a:gdLst>
                    <a:gd name="T0" fmla="*/ 0 w 228"/>
                    <a:gd name="T1" fmla="*/ 0 h 613"/>
                    <a:gd name="T2" fmla="*/ 0 w 228"/>
                    <a:gd name="T3" fmla="*/ 0 h 613"/>
                    <a:gd name="T4" fmla="*/ 0 w 228"/>
                    <a:gd name="T5" fmla="*/ 0 h 613"/>
                    <a:gd name="T6" fmla="*/ 0 w 228"/>
                    <a:gd name="T7" fmla="*/ 0 h 613"/>
                    <a:gd name="T8" fmla="*/ 0 w 228"/>
                    <a:gd name="T9" fmla="*/ 0 h 613"/>
                    <a:gd name="T10" fmla="*/ 0 w 228"/>
                    <a:gd name="T11" fmla="*/ 0 h 613"/>
                    <a:gd name="T12" fmla="*/ 0 w 228"/>
                    <a:gd name="T13" fmla="*/ 0 h 613"/>
                    <a:gd name="T14" fmla="*/ 0 w 228"/>
                    <a:gd name="T15" fmla="*/ 0 h 613"/>
                    <a:gd name="T16" fmla="*/ 0 w 228"/>
                    <a:gd name="T17" fmla="*/ 0 h 613"/>
                    <a:gd name="T18" fmla="*/ 0 w 228"/>
                    <a:gd name="T19" fmla="*/ 0 h 613"/>
                    <a:gd name="T20" fmla="*/ 0 w 228"/>
                    <a:gd name="T21" fmla="*/ 0 h 613"/>
                    <a:gd name="T22" fmla="*/ 0 w 228"/>
                    <a:gd name="T23" fmla="*/ 0 h 613"/>
                    <a:gd name="T24" fmla="*/ 0 w 228"/>
                    <a:gd name="T25" fmla="*/ 0 h 613"/>
                    <a:gd name="T26" fmla="*/ 0 w 228"/>
                    <a:gd name="T27" fmla="*/ 0 h 613"/>
                    <a:gd name="T28" fmla="*/ 0 w 228"/>
                    <a:gd name="T29" fmla="*/ 0 h 613"/>
                    <a:gd name="T30" fmla="*/ 0 w 228"/>
                    <a:gd name="T31" fmla="*/ 0 h 613"/>
                    <a:gd name="T32" fmla="*/ 0 w 228"/>
                    <a:gd name="T33" fmla="*/ 0 h 613"/>
                    <a:gd name="T34" fmla="*/ 0 w 228"/>
                    <a:gd name="T35" fmla="*/ 0 h 613"/>
                    <a:gd name="T36" fmla="*/ 0 w 228"/>
                    <a:gd name="T37" fmla="*/ 0 h 613"/>
                    <a:gd name="T38" fmla="*/ 0 w 228"/>
                    <a:gd name="T39" fmla="*/ 0 h 613"/>
                    <a:gd name="T40" fmla="*/ 0 w 228"/>
                    <a:gd name="T41" fmla="*/ 0 h 613"/>
                    <a:gd name="T42" fmla="*/ 0 w 228"/>
                    <a:gd name="T43" fmla="*/ 0 h 613"/>
                    <a:gd name="T44" fmla="*/ 0 w 228"/>
                    <a:gd name="T45" fmla="*/ 0 h 613"/>
                    <a:gd name="T46" fmla="*/ 0 w 228"/>
                    <a:gd name="T47" fmla="*/ 0 h 613"/>
                    <a:gd name="T48" fmla="*/ 0 w 228"/>
                    <a:gd name="T49" fmla="*/ 0 h 613"/>
                    <a:gd name="T50" fmla="*/ 0 w 228"/>
                    <a:gd name="T51" fmla="*/ 0 h 613"/>
                    <a:gd name="T52" fmla="*/ 0 w 228"/>
                    <a:gd name="T53" fmla="*/ 0 h 613"/>
                    <a:gd name="T54" fmla="*/ 0 w 228"/>
                    <a:gd name="T55" fmla="*/ 0 h 613"/>
                    <a:gd name="T56" fmla="*/ 0 w 228"/>
                    <a:gd name="T57" fmla="*/ 0 h 613"/>
                    <a:gd name="T58" fmla="*/ 0 w 228"/>
                    <a:gd name="T59" fmla="*/ 0 h 613"/>
                    <a:gd name="T60" fmla="*/ 0 w 228"/>
                    <a:gd name="T61" fmla="*/ 0 h 613"/>
                    <a:gd name="T62" fmla="*/ 0 w 228"/>
                    <a:gd name="T63" fmla="*/ 0 h 613"/>
                    <a:gd name="T64" fmla="*/ 0 w 228"/>
                    <a:gd name="T65" fmla="*/ 0 h 613"/>
                    <a:gd name="T66" fmla="*/ 0 w 228"/>
                    <a:gd name="T67" fmla="*/ 0 h 613"/>
                    <a:gd name="T68" fmla="*/ 0 w 228"/>
                    <a:gd name="T69" fmla="*/ 0 h 613"/>
                    <a:gd name="T70" fmla="*/ 0 w 228"/>
                    <a:gd name="T71" fmla="*/ 0 h 613"/>
                    <a:gd name="T72" fmla="*/ 0 w 228"/>
                    <a:gd name="T73" fmla="*/ 0 h 613"/>
                    <a:gd name="T74" fmla="*/ 0 w 228"/>
                    <a:gd name="T75" fmla="*/ 0 h 613"/>
                    <a:gd name="T76" fmla="*/ 0 w 228"/>
                    <a:gd name="T77" fmla="*/ 0 h 613"/>
                    <a:gd name="T78" fmla="*/ 0 w 228"/>
                    <a:gd name="T79" fmla="*/ 0 h 613"/>
                    <a:gd name="T80" fmla="*/ 0 w 228"/>
                    <a:gd name="T81" fmla="*/ 0 h 613"/>
                    <a:gd name="T82" fmla="*/ 0 w 228"/>
                    <a:gd name="T83" fmla="*/ 0 h 613"/>
                    <a:gd name="T84" fmla="*/ 0 w 228"/>
                    <a:gd name="T85" fmla="*/ 0 h 613"/>
                    <a:gd name="T86" fmla="*/ 0 w 228"/>
                    <a:gd name="T87" fmla="*/ 0 h 613"/>
                    <a:gd name="T88" fmla="*/ 0 w 228"/>
                    <a:gd name="T89" fmla="*/ 0 h 613"/>
                    <a:gd name="T90" fmla="*/ 0 w 228"/>
                    <a:gd name="T91" fmla="*/ 0 h 613"/>
                    <a:gd name="T92" fmla="*/ 0 w 228"/>
                    <a:gd name="T93" fmla="*/ 0 h 613"/>
                    <a:gd name="T94" fmla="*/ 0 w 228"/>
                    <a:gd name="T95" fmla="*/ 0 h 613"/>
                    <a:gd name="T96" fmla="*/ 0 w 228"/>
                    <a:gd name="T97" fmla="*/ 0 h 61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28"/>
                    <a:gd name="T148" fmla="*/ 0 h 613"/>
                    <a:gd name="T149" fmla="*/ 228 w 228"/>
                    <a:gd name="T150" fmla="*/ 613 h 61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28" h="613">
                      <a:moveTo>
                        <a:pt x="93" y="0"/>
                      </a:moveTo>
                      <a:lnTo>
                        <a:pt x="78" y="45"/>
                      </a:lnTo>
                      <a:lnTo>
                        <a:pt x="63" y="87"/>
                      </a:lnTo>
                      <a:lnTo>
                        <a:pt x="49" y="124"/>
                      </a:lnTo>
                      <a:lnTo>
                        <a:pt x="35" y="159"/>
                      </a:lnTo>
                      <a:lnTo>
                        <a:pt x="23" y="192"/>
                      </a:lnTo>
                      <a:lnTo>
                        <a:pt x="13" y="224"/>
                      </a:lnTo>
                      <a:lnTo>
                        <a:pt x="9" y="239"/>
                      </a:lnTo>
                      <a:lnTo>
                        <a:pt x="6" y="253"/>
                      </a:lnTo>
                      <a:lnTo>
                        <a:pt x="3" y="269"/>
                      </a:lnTo>
                      <a:lnTo>
                        <a:pt x="1" y="284"/>
                      </a:lnTo>
                      <a:lnTo>
                        <a:pt x="0" y="300"/>
                      </a:lnTo>
                      <a:lnTo>
                        <a:pt x="0" y="315"/>
                      </a:lnTo>
                      <a:lnTo>
                        <a:pt x="0" y="331"/>
                      </a:lnTo>
                      <a:lnTo>
                        <a:pt x="2" y="348"/>
                      </a:lnTo>
                      <a:lnTo>
                        <a:pt x="4" y="365"/>
                      </a:lnTo>
                      <a:lnTo>
                        <a:pt x="8" y="383"/>
                      </a:lnTo>
                      <a:lnTo>
                        <a:pt x="13" y="401"/>
                      </a:lnTo>
                      <a:lnTo>
                        <a:pt x="19" y="421"/>
                      </a:lnTo>
                      <a:lnTo>
                        <a:pt x="26" y="440"/>
                      </a:lnTo>
                      <a:lnTo>
                        <a:pt x="35" y="462"/>
                      </a:lnTo>
                      <a:lnTo>
                        <a:pt x="46" y="483"/>
                      </a:lnTo>
                      <a:lnTo>
                        <a:pt x="57" y="507"/>
                      </a:lnTo>
                      <a:lnTo>
                        <a:pt x="70" y="531"/>
                      </a:lnTo>
                      <a:lnTo>
                        <a:pt x="85" y="557"/>
                      </a:lnTo>
                      <a:lnTo>
                        <a:pt x="101" y="585"/>
                      </a:lnTo>
                      <a:lnTo>
                        <a:pt x="119" y="613"/>
                      </a:lnTo>
                      <a:lnTo>
                        <a:pt x="165" y="529"/>
                      </a:lnTo>
                      <a:lnTo>
                        <a:pt x="198" y="462"/>
                      </a:lnTo>
                      <a:lnTo>
                        <a:pt x="205" y="446"/>
                      </a:lnTo>
                      <a:lnTo>
                        <a:pt x="211" y="432"/>
                      </a:lnTo>
                      <a:lnTo>
                        <a:pt x="216" y="417"/>
                      </a:lnTo>
                      <a:lnTo>
                        <a:pt x="220" y="403"/>
                      </a:lnTo>
                      <a:lnTo>
                        <a:pt x="224" y="389"/>
                      </a:lnTo>
                      <a:lnTo>
                        <a:pt x="226" y="375"/>
                      </a:lnTo>
                      <a:lnTo>
                        <a:pt x="228" y="361"/>
                      </a:lnTo>
                      <a:lnTo>
                        <a:pt x="228" y="347"/>
                      </a:lnTo>
                      <a:lnTo>
                        <a:pt x="228" y="332"/>
                      </a:lnTo>
                      <a:lnTo>
                        <a:pt x="227" y="318"/>
                      </a:lnTo>
                      <a:lnTo>
                        <a:pt x="224" y="302"/>
                      </a:lnTo>
                      <a:lnTo>
                        <a:pt x="221" y="286"/>
                      </a:lnTo>
                      <a:lnTo>
                        <a:pt x="217" y="269"/>
                      </a:lnTo>
                      <a:lnTo>
                        <a:pt x="212" y="251"/>
                      </a:lnTo>
                      <a:lnTo>
                        <a:pt x="205" y="233"/>
                      </a:lnTo>
                      <a:lnTo>
                        <a:pt x="197" y="212"/>
                      </a:lnTo>
                      <a:lnTo>
                        <a:pt x="179" y="169"/>
                      </a:lnTo>
                      <a:lnTo>
                        <a:pt x="155" y="120"/>
                      </a:lnTo>
                      <a:lnTo>
                        <a:pt x="127" y="64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9" name="Freeform 278"/>
                <p:cNvSpPr>
                  <a:spLocks/>
                </p:cNvSpPr>
                <p:nvPr/>
              </p:nvSpPr>
              <p:spPr bwMode="auto">
                <a:xfrm>
                  <a:off x="218" y="412"/>
                  <a:ext cx="9" cy="25"/>
                </a:xfrm>
                <a:custGeom>
                  <a:avLst/>
                  <a:gdLst>
                    <a:gd name="T0" fmla="*/ 0 w 228"/>
                    <a:gd name="T1" fmla="*/ 0 h 611"/>
                    <a:gd name="T2" fmla="*/ 0 w 228"/>
                    <a:gd name="T3" fmla="*/ 0 h 611"/>
                    <a:gd name="T4" fmla="*/ 0 w 228"/>
                    <a:gd name="T5" fmla="*/ 0 h 611"/>
                    <a:gd name="T6" fmla="*/ 0 w 228"/>
                    <a:gd name="T7" fmla="*/ 0 h 611"/>
                    <a:gd name="T8" fmla="*/ 0 w 228"/>
                    <a:gd name="T9" fmla="*/ 0 h 611"/>
                    <a:gd name="T10" fmla="*/ 0 w 228"/>
                    <a:gd name="T11" fmla="*/ 0 h 611"/>
                    <a:gd name="T12" fmla="*/ 0 w 228"/>
                    <a:gd name="T13" fmla="*/ 0 h 611"/>
                    <a:gd name="T14" fmla="*/ 0 w 228"/>
                    <a:gd name="T15" fmla="*/ 0 h 611"/>
                    <a:gd name="T16" fmla="*/ 0 w 228"/>
                    <a:gd name="T17" fmla="*/ 0 h 611"/>
                    <a:gd name="T18" fmla="*/ 0 w 228"/>
                    <a:gd name="T19" fmla="*/ 0 h 611"/>
                    <a:gd name="T20" fmla="*/ 0 w 228"/>
                    <a:gd name="T21" fmla="*/ 0 h 611"/>
                    <a:gd name="T22" fmla="*/ 0 w 228"/>
                    <a:gd name="T23" fmla="*/ 0 h 611"/>
                    <a:gd name="T24" fmla="*/ 0 w 228"/>
                    <a:gd name="T25" fmla="*/ 0 h 611"/>
                    <a:gd name="T26" fmla="*/ 0 w 228"/>
                    <a:gd name="T27" fmla="*/ 0 h 611"/>
                    <a:gd name="T28" fmla="*/ 0 w 228"/>
                    <a:gd name="T29" fmla="*/ 0 h 611"/>
                    <a:gd name="T30" fmla="*/ 0 w 228"/>
                    <a:gd name="T31" fmla="*/ 0 h 611"/>
                    <a:gd name="T32" fmla="*/ 0 w 228"/>
                    <a:gd name="T33" fmla="*/ 0 h 611"/>
                    <a:gd name="T34" fmla="*/ 0 w 228"/>
                    <a:gd name="T35" fmla="*/ 0 h 611"/>
                    <a:gd name="T36" fmla="*/ 0 w 228"/>
                    <a:gd name="T37" fmla="*/ 0 h 611"/>
                    <a:gd name="T38" fmla="*/ 0 w 228"/>
                    <a:gd name="T39" fmla="*/ 0 h 611"/>
                    <a:gd name="T40" fmla="*/ 0 w 228"/>
                    <a:gd name="T41" fmla="*/ 0 h 611"/>
                    <a:gd name="T42" fmla="*/ 0 w 228"/>
                    <a:gd name="T43" fmla="*/ 0 h 611"/>
                    <a:gd name="T44" fmla="*/ 0 w 228"/>
                    <a:gd name="T45" fmla="*/ 0 h 611"/>
                    <a:gd name="T46" fmla="*/ 0 w 228"/>
                    <a:gd name="T47" fmla="*/ 0 h 611"/>
                    <a:gd name="T48" fmla="*/ 0 w 228"/>
                    <a:gd name="T49" fmla="*/ 0 h 611"/>
                    <a:gd name="T50" fmla="*/ 0 w 228"/>
                    <a:gd name="T51" fmla="*/ 0 h 611"/>
                    <a:gd name="T52" fmla="*/ 0 w 228"/>
                    <a:gd name="T53" fmla="*/ 0 h 611"/>
                    <a:gd name="T54" fmla="*/ 0 w 228"/>
                    <a:gd name="T55" fmla="*/ 0 h 611"/>
                    <a:gd name="T56" fmla="*/ 0 w 228"/>
                    <a:gd name="T57" fmla="*/ 0 h 611"/>
                    <a:gd name="T58" fmla="*/ 0 w 228"/>
                    <a:gd name="T59" fmla="*/ 0 h 611"/>
                    <a:gd name="T60" fmla="*/ 0 w 228"/>
                    <a:gd name="T61" fmla="*/ 0 h 611"/>
                    <a:gd name="T62" fmla="*/ 0 w 228"/>
                    <a:gd name="T63" fmla="*/ 0 h 611"/>
                    <a:gd name="T64" fmla="*/ 0 w 228"/>
                    <a:gd name="T65" fmla="*/ 0 h 611"/>
                    <a:gd name="T66" fmla="*/ 0 w 228"/>
                    <a:gd name="T67" fmla="*/ 0 h 611"/>
                    <a:gd name="T68" fmla="*/ 0 w 228"/>
                    <a:gd name="T69" fmla="*/ 0 h 611"/>
                    <a:gd name="T70" fmla="*/ 0 w 228"/>
                    <a:gd name="T71" fmla="*/ 0 h 611"/>
                    <a:gd name="T72" fmla="*/ 0 w 228"/>
                    <a:gd name="T73" fmla="*/ 0 h 611"/>
                    <a:gd name="T74" fmla="*/ 0 w 228"/>
                    <a:gd name="T75" fmla="*/ 0 h 611"/>
                    <a:gd name="T76" fmla="*/ 0 w 228"/>
                    <a:gd name="T77" fmla="*/ 0 h 611"/>
                    <a:gd name="T78" fmla="*/ 0 w 228"/>
                    <a:gd name="T79" fmla="*/ 0 h 611"/>
                    <a:gd name="T80" fmla="*/ 0 w 228"/>
                    <a:gd name="T81" fmla="*/ 0 h 611"/>
                    <a:gd name="T82" fmla="*/ 0 w 228"/>
                    <a:gd name="T83" fmla="*/ 0 h 611"/>
                    <a:gd name="T84" fmla="*/ 0 w 228"/>
                    <a:gd name="T85" fmla="*/ 0 h 611"/>
                    <a:gd name="T86" fmla="*/ 0 w 228"/>
                    <a:gd name="T87" fmla="*/ 0 h 611"/>
                    <a:gd name="T88" fmla="*/ 0 w 228"/>
                    <a:gd name="T89" fmla="*/ 0 h 611"/>
                    <a:gd name="T90" fmla="*/ 0 w 228"/>
                    <a:gd name="T91" fmla="*/ 0 h 611"/>
                    <a:gd name="T92" fmla="*/ 0 w 228"/>
                    <a:gd name="T93" fmla="*/ 0 h 611"/>
                    <a:gd name="T94" fmla="*/ 0 w 228"/>
                    <a:gd name="T95" fmla="*/ 0 h 611"/>
                    <a:gd name="T96" fmla="*/ 0 w 228"/>
                    <a:gd name="T97" fmla="*/ 0 h 61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28"/>
                    <a:gd name="T148" fmla="*/ 0 h 611"/>
                    <a:gd name="T149" fmla="*/ 228 w 228"/>
                    <a:gd name="T150" fmla="*/ 611 h 61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28" h="611">
                      <a:moveTo>
                        <a:pt x="138" y="0"/>
                      </a:moveTo>
                      <a:lnTo>
                        <a:pt x="116" y="43"/>
                      </a:lnTo>
                      <a:lnTo>
                        <a:pt x="97" y="82"/>
                      </a:lnTo>
                      <a:lnTo>
                        <a:pt x="77" y="117"/>
                      </a:lnTo>
                      <a:lnTo>
                        <a:pt x="59" y="150"/>
                      </a:lnTo>
                      <a:lnTo>
                        <a:pt x="43" y="180"/>
                      </a:lnTo>
                      <a:lnTo>
                        <a:pt x="29" y="210"/>
                      </a:lnTo>
                      <a:lnTo>
                        <a:pt x="23" y="224"/>
                      </a:lnTo>
                      <a:lnTo>
                        <a:pt x="17" y="239"/>
                      </a:lnTo>
                      <a:lnTo>
                        <a:pt x="13" y="254"/>
                      </a:lnTo>
                      <a:lnTo>
                        <a:pt x="9" y="269"/>
                      </a:lnTo>
                      <a:lnTo>
                        <a:pt x="6" y="284"/>
                      </a:lnTo>
                      <a:lnTo>
                        <a:pt x="2" y="299"/>
                      </a:lnTo>
                      <a:lnTo>
                        <a:pt x="1" y="316"/>
                      </a:lnTo>
                      <a:lnTo>
                        <a:pt x="0" y="332"/>
                      </a:lnTo>
                      <a:lnTo>
                        <a:pt x="0" y="350"/>
                      </a:lnTo>
                      <a:lnTo>
                        <a:pt x="2" y="367"/>
                      </a:lnTo>
                      <a:lnTo>
                        <a:pt x="5" y="386"/>
                      </a:lnTo>
                      <a:lnTo>
                        <a:pt x="9" y="406"/>
                      </a:lnTo>
                      <a:lnTo>
                        <a:pt x="13" y="427"/>
                      </a:lnTo>
                      <a:lnTo>
                        <a:pt x="19" y="449"/>
                      </a:lnTo>
                      <a:lnTo>
                        <a:pt x="26" y="473"/>
                      </a:lnTo>
                      <a:lnTo>
                        <a:pt x="34" y="497"/>
                      </a:lnTo>
                      <a:lnTo>
                        <a:pt x="45" y="523"/>
                      </a:lnTo>
                      <a:lnTo>
                        <a:pt x="56" y="550"/>
                      </a:lnTo>
                      <a:lnTo>
                        <a:pt x="68" y="580"/>
                      </a:lnTo>
                      <a:lnTo>
                        <a:pt x="82" y="611"/>
                      </a:lnTo>
                      <a:lnTo>
                        <a:pt x="138" y="533"/>
                      </a:lnTo>
                      <a:lnTo>
                        <a:pt x="181" y="470"/>
                      </a:lnTo>
                      <a:lnTo>
                        <a:pt x="189" y="456"/>
                      </a:lnTo>
                      <a:lnTo>
                        <a:pt x="197" y="443"/>
                      </a:lnTo>
                      <a:lnTo>
                        <a:pt x="203" y="429"/>
                      </a:lnTo>
                      <a:lnTo>
                        <a:pt x="210" y="416"/>
                      </a:lnTo>
                      <a:lnTo>
                        <a:pt x="215" y="403"/>
                      </a:lnTo>
                      <a:lnTo>
                        <a:pt x="220" y="390"/>
                      </a:lnTo>
                      <a:lnTo>
                        <a:pt x="223" y="375"/>
                      </a:lnTo>
                      <a:lnTo>
                        <a:pt x="226" y="362"/>
                      </a:lnTo>
                      <a:lnTo>
                        <a:pt x="227" y="347"/>
                      </a:lnTo>
                      <a:lnTo>
                        <a:pt x="228" y="332"/>
                      </a:lnTo>
                      <a:lnTo>
                        <a:pt x="228" y="317"/>
                      </a:lnTo>
                      <a:lnTo>
                        <a:pt x="227" y="300"/>
                      </a:lnTo>
                      <a:lnTo>
                        <a:pt x="224" y="283"/>
                      </a:lnTo>
                      <a:lnTo>
                        <a:pt x="222" y="264"/>
                      </a:lnTo>
                      <a:lnTo>
                        <a:pt x="218" y="245"/>
                      </a:lnTo>
                      <a:lnTo>
                        <a:pt x="213" y="224"/>
                      </a:lnTo>
                      <a:lnTo>
                        <a:pt x="200" y="178"/>
                      </a:lnTo>
                      <a:lnTo>
                        <a:pt x="183" y="126"/>
                      </a:lnTo>
                      <a:lnTo>
                        <a:pt x="162" y="67"/>
                      </a:lnTo>
                      <a:lnTo>
                        <a:pt x="138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0" name="Freeform 279"/>
                <p:cNvSpPr>
                  <a:spLocks/>
                </p:cNvSpPr>
                <p:nvPr/>
              </p:nvSpPr>
              <p:spPr bwMode="auto">
                <a:xfrm>
                  <a:off x="211" y="397"/>
                  <a:ext cx="9" cy="24"/>
                </a:xfrm>
                <a:custGeom>
                  <a:avLst/>
                  <a:gdLst>
                    <a:gd name="T0" fmla="*/ 0 w 232"/>
                    <a:gd name="T1" fmla="*/ 0 h 597"/>
                    <a:gd name="T2" fmla="*/ 0 w 232"/>
                    <a:gd name="T3" fmla="*/ 0 h 597"/>
                    <a:gd name="T4" fmla="*/ 0 w 232"/>
                    <a:gd name="T5" fmla="*/ 0 h 597"/>
                    <a:gd name="T6" fmla="*/ 0 w 232"/>
                    <a:gd name="T7" fmla="*/ 0 h 597"/>
                    <a:gd name="T8" fmla="*/ 0 w 232"/>
                    <a:gd name="T9" fmla="*/ 0 h 597"/>
                    <a:gd name="T10" fmla="*/ 0 w 232"/>
                    <a:gd name="T11" fmla="*/ 0 h 597"/>
                    <a:gd name="T12" fmla="*/ 0 w 232"/>
                    <a:gd name="T13" fmla="*/ 0 h 597"/>
                    <a:gd name="T14" fmla="*/ 0 w 232"/>
                    <a:gd name="T15" fmla="*/ 0 h 597"/>
                    <a:gd name="T16" fmla="*/ 0 w 232"/>
                    <a:gd name="T17" fmla="*/ 0 h 597"/>
                    <a:gd name="T18" fmla="*/ 0 w 232"/>
                    <a:gd name="T19" fmla="*/ 0 h 597"/>
                    <a:gd name="T20" fmla="*/ 0 w 232"/>
                    <a:gd name="T21" fmla="*/ 0 h 597"/>
                    <a:gd name="T22" fmla="*/ 0 w 232"/>
                    <a:gd name="T23" fmla="*/ 0 h 597"/>
                    <a:gd name="T24" fmla="*/ 0 w 232"/>
                    <a:gd name="T25" fmla="*/ 0 h 597"/>
                    <a:gd name="T26" fmla="*/ 0 w 232"/>
                    <a:gd name="T27" fmla="*/ 0 h 597"/>
                    <a:gd name="T28" fmla="*/ 0 w 232"/>
                    <a:gd name="T29" fmla="*/ 0 h 597"/>
                    <a:gd name="T30" fmla="*/ 0 w 232"/>
                    <a:gd name="T31" fmla="*/ 0 h 597"/>
                    <a:gd name="T32" fmla="*/ 0 w 232"/>
                    <a:gd name="T33" fmla="*/ 0 h 597"/>
                    <a:gd name="T34" fmla="*/ 0 w 232"/>
                    <a:gd name="T35" fmla="*/ 0 h 597"/>
                    <a:gd name="T36" fmla="*/ 0 w 232"/>
                    <a:gd name="T37" fmla="*/ 0 h 597"/>
                    <a:gd name="T38" fmla="*/ 0 w 232"/>
                    <a:gd name="T39" fmla="*/ 0 h 597"/>
                    <a:gd name="T40" fmla="*/ 0 w 232"/>
                    <a:gd name="T41" fmla="*/ 0 h 597"/>
                    <a:gd name="T42" fmla="*/ 0 w 232"/>
                    <a:gd name="T43" fmla="*/ 0 h 597"/>
                    <a:gd name="T44" fmla="*/ 0 w 232"/>
                    <a:gd name="T45" fmla="*/ 0 h 597"/>
                    <a:gd name="T46" fmla="*/ 0 w 232"/>
                    <a:gd name="T47" fmla="*/ 0 h 597"/>
                    <a:gd name="T48" fmla="*/ 0 w 232"/>
                    <a:gd name="T49" fmla="*/ 0 h 597"/>
                    <a:gd name="T50" fmla="*/ 0 w 232"/>
                    <a:gd name="T51" fmla="*/ 0 h 597"/>
                    <a:gd name="T52" fmla="*/ 0 w 232"/>
                    <a:gd name="T53" fmla="*/ 0 h 597"/>
                    <a:gd name="T54" fmla="*/ 0 w 232"/>
                    <a:gd name="T55" fmla="*/ 0 h 597"/>
                    <a:gd name="T56" fmla="*/ 0 w 232"/>
                    <a:gd name="T57" fmla="*/ 0 h 597"/>
                    <a:gd name="T58" fmla="*/ 0 w 232"/>
                    <a:gd name="T59" fmla="*/ 0 h 597"/>
                    <a:gd name="T60" fmla="*/ 0 w 232"/>
                    <a:gd name="T61" fmla="*/ 0 h 597"/>
                    <a:gd name="T62" fmla="*/ 0 w 232"/>
                    <a:gd name="T63" fmla="*/ 0 h 597"/>
                    <a:gd name="T64" fmla="*/ 0 w 232"/>
                    <a:gd name="T65" fmla="*/ 0 h 597"/>
                    <a:gd name="T66" fmla="*/ 0 w 232"/>
                    <a:gd name="T67" fmla="*/ 0 h 597"/>
                    <a:gd name="T68" fmla="*/ 0 w 232"/>
                    <a:gd name="T69" fmla="*/ 0 h 597"/>
                    <a:gd name="T70" fmla="*/ 0 w 232"/>
                    <a:gd name="T71" fmla="*/ 0 h 597"/>
                    <a:gd name="T72" fmla="*/ 0 w 232"/>
                    <a:gd name="T73" fmla="*/ 0 h 597"/>
                    <a:gd name="T74" fmla="*/ 0 w 232"/>
                    <a:gd name="T75" fmla="*/ 0 h 597"/>
                    <a:gd name="T76" fmla="*/ 0 w 232"/>
                    <a:gd name="T77" fmla="*/ 0 h 597"/>
                    <a:gd name="T78" fmla="*/ 0 w 232"/>
                    <a:gd name="T79" fmla="*/ 0 h 597"/>
                    <a:gd name="T80" fmla="*/ 0 w 232"/>
                    <a:gd name="T81" fmla="*/ 0 h 597"/>
                    <a:gd name="T82" fmla="*/ 0 w 232"/>
                    <a:gd name="T83" fmla="*/ 0 h 597"/>
                    <a:gd name="T84" fmla="*/ 0 w 232"/>
                    <a:gd name="T85" fmla="*/ 0 h 597"/>
                    <a:gd name="T86" fmla="*/ 0 w 232"/>
                    <a:gd name="T87" fmla="*/ 0 h 597"/>
                    <a:gd name="T88" fmla="*/ 0 w 232"/>
                    <a:gd name="T89" fmla="*/ 0 h 597"/>
                    <a:gd name="T90" fmla="*/ 0 w 232"/>
                    <a:gd name="T91" fmla="*/ 0 h 597"/>
                    <a:gd name="T92" fmla="*/ 0 w 232"/>
                    <a:gd name="T93" fmla="*/ 0 h 597"/>
                    <a:gd name="T94" fmla="*/ 0 w 232"/>
                    <a:gd name="T95" fmla="*/ 0 h 597"/>
                    <a:gd name="T96" fmla="*/ 0 w 232"/>
                    <a:gd name="T97" fmla="*/ 0 h 59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2"/>
                    <a:gd name="T148" fmla="*/ 0 h 597"/>
                    <a:gd name="T149" fmla="*/ 232 w 232"/>
                    <a:gd name="T150" fmla="*/ 597 h 59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2" h="597">
                      <a:moveTo>
                        <a:pt x="184" y="0"/>
                      </a:moveTo>
                      <a:lnTo>
                        <a:pt x="157" y="40"/>
                      </a:lnTo>
                      <a:lnTo>
                        <a:pt x="133" y="75"/>
                      </a:lnTo>
                      <a:lnTo>
                        <a:pt x="108" y="107"/>
                      </a:lnTo>
                      <a:lnTo>
                        <a:pt x="86" y="138"/>
                      </a:lnTo>
                      <a:lnTo>
                        <a:pt x="66" y="166"/>
                      </a:lnTo>
                      <a:lnTo>
                        <a:pt x="49" y="193"/>
                      </a:lnTo>
                      <a:lnTo>
                        <a:pt x="40" y="208"/>
                      </a:lnTo>
                      <a:lnTo>
                        <a:pt x="33" y="221"/>
                      </a:lnTo>
                      <a:lnTo>
                        <a:pt x="26" y="235"/>
                      </a:lnTo>
                      <a:lnTo>
                        <a:pt x="20" y="249"/>
                      </a:lnTo>
                      <a:lnTo>
                        <a:pt x="15" y="264"/>
                      </a:lnTo>
                      <a:lnTo>
                        <a:pt x="11" y="278"/>
                      </a:lnTo>
                      <a:lnTo>
                        <a:pt x="7" y="295"/>
                      </a:lnTo>
                      <a:lnTo>
                        <a:pt x="3" y="311"/>
                      </a:lnTo>
                      <a:lnTo>
                        <a:pt x="2" y="328"/>
                      </a:lnTo>
                      <a:lnTo>
                        <a:pt x="1" y="346"/>
                      </a:lnTo>
                      <a:lnTo>
                        <a:pt x="0" y="364"/>
                      </a:lnTo>
                      <a:lnTo>
                        <a:pt x="1" y="385"/>
                      </a:lnTo>
                      <a:lnTo>
                        <a:pt x="3" y="407"/>
                      </a:lnTo>
                      <a:lnTo>
                        <a:pt x="7" y="429"/>
                      </a:lnTo>
                      <a:lnTo>
                        <a:pt x="11" y="453"/>
                      </a:lnTo>
                      <a:lnTo>
                        <a:pt x="16" y="478"/>
                      </a:lnTo>
                      <a:lnTo>
                        <a:pt x="22" y="506"/>
                      </a:lnTo>
                      <a:lnTo>
                        <a:pt x="29" y="535"/>
                      </a:lnTo>
                      <a:lnTo>
                        <a:pt x="38" y="565"/>
                      </a:lnTo>
                      <a:lnTo>
                        <a:pt x="48" y="597"/>
                      </a:lnTo>
                      <a:lnTo>
                        <a:pt x="113" y="528"/>
                      </a:lnTo>
                      <a:lnTo>
                        <a:pt x="164" y="472"/>
                      </a:lnTo>
                      <a:lnTo>
                        <a:pt x="175" y="459"/>
                      </a:lnTo>
                      <a:lnTo>
                        <a:pt x="184" y="446"/>
                      </a:lnTo>
                      <a:lnTo>
                        <a:pt x="193" y="434"/>
                      </a:lnTo>
                      <a:lnTo>
                        <a:pt x="200" y="422"/>
                      </a:lnTo>
                      <a:lnTo>
                        <a:pt x="207" y="409"/>
                      </a:lnTo>
                      <a:lnTo>
                        <a:pt x="214" y="396"/>
                      </a:lnTo>
                      <a:lnTo>
                        <a:pt x="219" y="383"/>
                      </a:lnTo>
                      <a:lnTo>
                        <a:pt x="223" y="370"/>
                      </a:lnTo>
                      <a:lnTo>
                        <a:pt x="227" y="355"/>
                      </a:lnTo>
                      <a:lnTo>
                        <a:pt x="229" y="341"/>
                      </a:lnTo>
                      <a:lnTo>
                        <a:pt x="231" y="326"/>
                      </a:lnTo>
                      <a:lnTo>
                        <a:pt x="232" y="309"/>
                      </a:lnTo>
                      <a:lnTo>
                        <a:pt x="232" y="292"/>
                      </a:lnTo>
                      <a:lnTo>
                        <a:pt x="232" y="272"/>
                      </a:lnTo>
                      <a:lnTo>
                        <a:pt x="231" y="253"/>
                      </a:lnTo>
                      <a:lnTo>
                        <a:pt x="228" y="231"/>
                      </a:lnTo>
                      <a:lnTo>
                        <a:pt x="222" y="185"/>
                      </a:lnTo>
                      <a:lnTo>
                        <a:pt x="213" y="131"/>
                      </a:lnTo>
                      <a:lnTo>
                        <a:pt x="199" y="69"/>
                      </a:lnTo>
                      <a:lnTo>
                        <a:pt x="184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" name="Freeform 280"/>
                <p:cNvSpPr>
                  <a:spLocks/>
                </p:cNvSpPr>
                <p:nvPr/>
              </p:nvSpPr>
              <p:spPr bwMode="auto">
                <a:xfrm>
                  <a:off x="205" y="381"/>
                  <a:ext cx="10" cy="23"/>
                </a:xfrm>
                <a:custGeom>
                  <a:avLst/>
                  <a:gdLst>
                    <a:gd name="T0" fmla="*/ 0 w 235"/>
                    <a:gd name="T1" fmla="*/ 0 h 592"/>
                    <a:gd name="T2" fmla="*/ 0 w 235"/>
                    <a:gd name="T3" fmla="*/ 0 h 592"/>
                    <a:gd name="T4" fmla="*/ 0 w 235"/>
                    <a:gd name="T5" fmla="*/ 0 h 592"/>
                    <a:gd name="T6" fmla="*/ 0 w 235"/>
                    <a:gd name="T7" fmla="*/ 0 h 592"/>
                    <a:gd name="T8" fmla="*/ 0 w 235"/>
                    <a:gd name="T9" fmla="*/ 0 h 592"/>
                    <a:gd name="T10" fmla="*/ 0 w 235"/>
                    <a:gd name="T11" fmla="*/ 0 h 592"/>
                    <a:gd name="T12" fmla="*/ 0 w 235"/>
                    <a:gd name="T13" fmla="*/ 0 h 592"/>
                    <a:gd name="T14" fmla="*/ 0 w 235"/>
                    <a:gd name="T15" fmla="*/ 0 h 592"/>
                    <a:gd name="T16" fmla="*/ 0 w 235"/>
                    <a:gd name="T17" fmla="*/ 0 h 592"/>
                    <a:gd name="T18" fmla="*/ 0 w 235"/>
                    <a:gd name="T19" fmla="*/ 0 h 592"/>
                    <a:gd name="T20" fmla="*/ 0 w 235"/>
                    <a:gd name="T21" fmla="*/ 0 h 592"/>
                    <a:gd name="T22" fmla="*/ 0 w 235"/>
                    <a:gd name="T23" fmla="*/ 0 h 592"/>
                    <a:gd name="T24" fmla="*/ 0 w 235"/>
                    <a:gd name="T25" fmla="*/ 0 h 592"/>
                    <a:gd name="T26" fmla="*/ 0 w 235"/>
                    <a:gd name="T27" fmla="*/ 0 h 592"/>
                    <a:gd name="T28" fmla="*/ 0 w 235"/>
                    <a:gd name="T29" fmla="*/ 0 h 592"/>
                    <a:gd name="T30" fmla="*/ 0 w 235"/>
                    <a:gd name="T31" fmla="*/ 0 h 592"/>
                    <a:gd name="T32" fmla="*/ 0 w 235"/>
                    <a:gd name="T33" fmla="*/ 0 h 592"/>
                    <a:gd name="T34" fmla="*/ 0 w 235"/>
                    <a:gd name="T35" fmla="*/ 0 h 592"/>
                    <a:gd name="T36" fmla="*/ 0 w 235"/>
                    <a:gd name="T37" fmla="*/ 0 h 592"/>
                    <a:gd name="T38" fmla="*/ 0 w 235"/>
                    <a:gd name="T39" fmla="*/ 0 h 592"/>
                    <a:gd name="T40" fmla="*/ 0 w 235"/>
                    <a:gd name="T41" fmla="*/ 0 h 592"/>
                    <a:gd name="T42" fmla="*/ 0 w 235"/>
                    <a:gd name="T43" fmla="*/ 0 h 592"/>
                    <a:gd name="T44" fmla="*/ 0 w 235"/>
                    <a:gd name="T45" fmla="*/ 0 h 592"/>
                    <a:gd name="T46" fmla="*/ 0 w 235"/>
                    <a:gd name="T47" fmla="*/ 0 h 592"/>
                    <a:gd name="T48" fmla="*/ 0 w 235"/>
                    <a:gd name="T49" fmla="*/ 0 h 592"/>
                    <a:gd name="T50" fmla="*/ 0 w 235"/>
                    <a:gd name="T51" fmla="*/ 0 h 592"/>
                    <a:gd name="T52" fmla="*/ 0 w 235"/>
                    <a:gd name="T53" fmla="*/ 0 h 592"/>
                    <a:gd name="T54" fmla="*/ 0 w 235"/>
                    <a:gd name="T55" fmla="*/ 0 h 592"/>
                    <a:gd name="T56" fmla="*/ 0 w 235"/>
                    <a:gd name="T57" fmla="*/ 0 h 592"/>
                    <a:gd name="T58" fmla="*/ 0 w 235"/>
                    <a:gd name="T59" fmla="*/ 0 h 592"/>
                    <a:gd name="T60" fmla="*/ 0 w 235"/>
                    <a:gd name="T61" fmla="*/ 0 h 592"/>
                    <a:gd name="T62" fmla="*/ 0 w 235"/>
                    <a:gd name="T63" fmla="*/ 0 h 592"/>
                    <a:gd name="T64" fmla="*/ 0 w 235"/>
                    <a:gd name="T65" fmla="*/ 0 h 592"/>
                    <a:gd name="T66" fmla="*/ 0 w 235"/>
                    <a:gd name="T67" fmla="*/ 0 h 592"/>
                    <a:gd name="T68" fmla="*/ 0 w 235"/>
                    <a:gd name="T69" fmla="*/ 0 h 592"/>
                    <a:gd name="T70" fmla="*/ 0 w 235"/>
                    <a:gd name="T71" fmla="*/ 0 h 592"/>
                    <a:gd name="T72" fmla="*/ 0 w 235"/>
                    <a:gd name="T73" fmla="*/ 0 h 592"/>
                    <a:gd name="T74" fmla="*/ 0 w 235"/>
                    <a:gd name="T75" fmla="*/ 0 h 592"/>
                    <a:gd name="T76" fmla="*/ 0 w 235"/>
                    <a:gd name="T77" fmla="*/ 0 h 592"/>
                    <a:gd name="T78" fmla="*/ 0 w 235"/>
                    <a:gd name="T79" fmla="*/ 0 h 592"/>
                    <a:gd name="T80" fmla="*/ 0 w 235"/>
                    <a:gd name="T81" fmla="*/ 0 h 592"/>
                    <a:gd name="T82" fmla="*/ 0 w 235"/>
                    <a:gd name="T83" fmla="*/ 0 h 592"/>
                    <a:gd name="T84" fmla="*/ 0 w 235"/>
                    <a:gd name="T85" fmla="*/ 0 h 592"/>
                    <a:gd name="T86" fmla="*/ 0 w 235"/>
                    <a:gd name="T87" fmla="*/ 0 h 592"/>
                    <a:gd name="T88" fmla="*/ 0 w 235"/>
                    <a:gd name="T89" fmla="*/ 0 h 592"/>
                    <a:gd name="T90" fmla="*/ 0 w 235"/>
                    <a:gd name="T91" fmla="*/ 0 h 592"/>
                    <a:gd name="T92" fmla="*/ 0 w 235"/>
                    <a:gd name="T93" fmla="*/ 0 h 592"/>
                    <a:gd name="T94" fmla="*/ 0 w 235"/>
                    <a:gd name="T95" fmla="*/ 0 h 592"/>
                    <a:gd name="T96" fmla="*/ 0 w 235"/>
                    <a:gd name="T97" fmla="*/ 0 h 59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5"/>
                    <a:gd name="T148" fmla="*/ 0 h 592"/>
                    <a:gd name="T149" fmla="*/ 235 w 235"/>
                    <a:gd name="T150" fmla="*/ 592 h 59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5" h="592">
                      <a:moveTo>
                        <a:pt x="199" y="0"/>
                      </a:moveTo>
                      <a:lnTo>
                        <a:pt x="170" y="38"/>
                      </a:lnTo>
                      <a:lnTo>
                        <a:pt x="143" y="73"/>
                      </a:lnTo>
                      <a:lnTo>
                        <a:pt x="119" y="105"/>
                      </a:lnTo>
                      <a:lnTo>
                        <a:pt x="95" y="134"/>
                      </a:lnTo>
                      <a:lnTo>
                        <a:pt x="74" y="161"/>
                      </a:lnTo>
                      <a:lnTo>
                        <a:pt x="54" y="188"/>
                      </a:lnTo>
                      <a:lnTo>
                        <a:pt x="46" y="201"/>
                      </a:lnTo>
                      <a:lnTo>
                        <a:pt x="38" y="215"/>
                      </a:lnTo>
                      <a:lnTo>
                        <a:pt x="31" y="228"/>
                      </a:lnTo>
                      <a:lnTo>
                        <a:pt x="24" y="242"/>
                      </a:lnTo>
                      <a:lnTo>
                        <a:pt x="18" y="257"/>
                      </a:lnTo>
                      <a:lnTo>
                        <a:pt x="13" y="271"/>
                      </a:lnTo>
                      <a:lnTo>
                        <a:pt x="8" y="287"/>
                      </a:lnTo>
                      <a:lnTo>
                        <a:pt x="5" y="303"/>
                      </a:lnTo>
                      <a:lnTo>
                        <a:pt x="2" y="320"/>
                      </a:lnTo>
                      <a:lnTo>
                        <a:pt x="1" y="338"/>
                      </a:lnTo>
                      <a:lnTo>
                        <a:pt x="0" y="357"/>
                      </a:lnTo>
                      <a:lnTo>
                        <a:pt x="0" y="377"/>
                      </a:lnTo>
                      <a:lnTo>
                        <a:pt x="1" y="398"/>
                      </a:lnTo>
                      <a:lnTo>
                        <a:pt x="3" y="421"/>
                      </a:lnTo>
                      <a:lnTo>
                        <a:pt x="5" y="445"/>
                      </a:lnTo>
                      <a:lnTo>
                        <a:pt x="9" y="471"/>
                      </a:lnTo>
                      <a:lnTo>
                        <a:pt x="14" y="499"/>
                      </a:lnTo>
                      <a:lnTo>
                        <a:pt x="20" y="527"/>
                      </a:lnTo>
                      <a:lnTo>
                        <a:pt x="28" y="558"/>
                      </a:lnTo>
                      <a:lnTo>
                        <a:pt x="37" y="592"/>
                      </a:lnTo>
                      <a:lnTo>
                        <a:pt x="104" y="525"/>
                      </a:lnTo>
                      <a:lnTo>
                        <a:pt x="158" y="471"/>
                      </a:lnTo>
                      <a:lnTo>
                        <a:pt x="169" y="459"/>
                      </a:lnTo>
                      <a:lnTo>
                        <a:pt x="179" y="446"/>
                      </a:lnTo>
                      <a:lnTo>
                        <a:pt x="188" y="434"/>
                      </a:lnTo>
                      <a:lnTo>
                        <a:pt x="197" y="423"/>
                      </a:lnTo>
                      <a:lnTo>
                        <a:pt x="204" y="411"/>
                      </a:lnTo>
                      <a:lnTo>
                        <a:pt x="211" y="397"/>
                      </a:lnTo>
                      <a:lnTo>
                        <a:pt x="216" y="385"/>
                      </a:lnTo>
                      <a:lnTo>
                        <a:pt x="221" y="372"/>
                      </a:lnTo>
                      <a:lnTo>
                        <a:pt x="225" y="357"/>
                      </a:lnTo>
                      <a:lnTo>
                        <a:pt x="228" y="343"/>
                      </a:lnTo>
                      <a:lnTo>
                        <a:pt x="231" y="328"/>
                      </a:lnTo>
                      <a:lnTo>
                        <a:pt x="234" y="311"/>
                      </a:lnTo>
                      <a:lnTo>
                        <a:pt x="235" y="294"/>
                      </a:lnTo>
                      <a:lnTo>
                        <a:pt x="235" y="275"/>
                      </a:lnTo>
                      <a:lnTo>
                        <a:pt x="234" y="255"/>
                      </a:lnTo>
                      <a:lnTo>
                        <a:pt x="233" y="234"/>
                      </a:lnTo>
                      <a:lnTo>
                        <a:pt x="228" y="187"/>
                      </a:lnTo>
                      <a:lnTo>
                        <a:pt x="221" y="133"/>
                      </a:lnTo>
                      <a:lnTo>
                        <a:pt x="211" y="70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" name="Freeform 281"/>
                <p:cNvSpPr>
                  <a:spLocks/>
                </p:cNvSpPr>
                <p:nvPr/>
              </p:nvSpPr>
              <p:spPr bwMode="auto">
                <a:xfrm>
                  <a:off x="201" y="361"/>
                  <a:ext cx="10" cy="23"/>
                </a:xfrm>
                <a:custGeom>
                  <a:avLst/>
                  <a:gdLst>
                    <a:gd name="T0" fmla="*/ 0 w 245"/>
                    <a:gd name="T1" fmla="*/ 0 h 577"/>
                    <a:gd name="T2" fmla="*/ 0 w 245"/>
                    <a:gd name="T3" fmla="*/ 0 h 577"/>
                    <a:gd name="T4" fmla="*/ 0 w 245"/>
                    <a:gd name="T5" fmla="*/ 0 h 577"/>
                    <a:gd name="T6" fmla="*/ 0 w 245"/>
                    <a:gd name="T7" fmla="*/ 0 h 577"/>
                    <a:gd name="T8" fmla="*/ 0 w 245"/>
                    <a:gd name="T9" fmla="*/ 0 h 577"/>
                    <a:gd name="T10" fmla="*/ 0 w 245"/>
                    <a:gd name="T11" fmla="*/ 0 h 577"/>
                    <a:gd name="T12" fmla="*/ 0 w 245"/>
                    <a:gd name="T13" fmla="*/ 0 h 577"/>
                    <a:gd name="T14" fmla="*/ 0 w 245"/>
                    <a:gd name="T15" fmla="*/ 0 h 577"/>
                    <a:gd name="T16" fmla="*/ 0 w 245"/>
                    <a:gd name="T17" fmla="*/ 0 h 577"/>
                    <a:gd name="T18" fmla="*/ 0 w 245"/>
                    <a:gd name="T19" fmla="*/ 0 h 577"/>
                    <a:gd name="T20" fmla="*/ 0 w 245"/>
                    <a:gd name="T21" fmla="*/ 0 h 577"/>
                    <a:gd name="T22" fmla="*/ 0 w 245"/>
                    <a:gd name="T23" fmla="*/ 0 h 577"/>
                    <a:gd name="T24" fmla="*/ 0 w 245"/>
                    <a:gd name="T25" fmla="*/ 0 h 577"/>
                    <a:gd name="T26" fmla="*/ 0 w 245"/>
                    <a:gd name="T27" fmla="*/ 0 h 577"/>
                    <a:gd name="T28" fmla="*/ 0 w 245"/>
                    <a:gd name="T29" fmla="*/ 0 h 577"/>
                    <a:gd name="T30" fmla="*/ 0 w 245"/>
                    <a:gd name="T31" fmla="*/ 0 h 577"/>
                    <a:gd name="T32" fmla="*/ 0 w 245"/>
                    <a:gd name="T33" fmla="*/ 0 h 577"/>
                    <a:gd name="T34" fmla="*/ 0 w 245"/>
                    <a:gd name="T35" fmla="*/ 0 h 577"/>
                    <a:gd name="T36" fmla="*/ 0 w 245"/>
                    <a:gd name="T37" fmla="*/ 0 h 577"/>
                    <a:gd name="T38" fmla="*/ 0 w 245"/>
                    <a:gd name="T39" fmla="*/ 0 h 577"/>
                    <a:gd name="T40" fmla="*/ 0 w 245"/>
                    <a:gd name="T41" fmla="*/ 0 h 577"/>
                    <a:gd name="T42" fmla="*/ 0 w 245"/>
                    <a:gd name="T43" fmla="*/ 0 h 577"/>
                    <a:gd name="T44" fmla="*/ 0 w 245"/>
                    <a:gd name="T45" fmla="*/ 0 h 577"/>
                    <a:gd name="T46" fmla="*/ 0 w 245"/>
                    <a:gd name="T47" fmla="*/ 0 h 577"/>
                    <a:gd name="T48" fmla="*/ 0 w 245"/>
                    <a:gd name="T49" fmla="*/ 0 h 577"/>
                    <a:gd name="T50" fmla="*/ 0 w 245"/>
                    <a:gd name="T51" fmla="*/ 0 h 577"/>
                    <a:gd name="T52" fmla="*/ 0 w 245"/>
                    <a:gd name="T53" fmla="*/ 0 h 577"/>
                    <a:gd name="T54" fmla="*/ 0 w 245"/>
                    <a:gd name="T55" fmla="*/ 0 h 577"/>
                    <a:gd name="T56" fmla="*/ 0 w 245"/>
                    <a:gd name="T57" fmla="*/ 0 h 577"/>
                    <a:gd name="T58" fmla="*/ 0 w 245"/>
                    <a:gd name="T59" fmla="*/ 0 h 577"/>
                    <a:gd name="T60" fmla="*/ 0 w 245"/>
                    <a:gd name="T61" fmla="*/ 0 h 577"/>
                    <a:gd name="T62" fmla="*/ 0 w 245"/>
                    <a:gd name="T63" fmla="*/ 0 h 577"/>
                    <a:gd name="T64" fmla="*/ 0 w 245"/>
                    <a:gd name="T65" fmla="*/ 0 h 577"/>
                    <a:gd name="T66" fmla="*/ 0 w 245"/>
                    <a:gd name="T67" fmla="*/ 0 h 577"/>
                    <a:gd name="T68" fmla="*/ 0 w 245"/>
                    <a:gd name="T69" fmla="*/ 0 h 577"/>
                    <a:gd name="T70" fmla="*/ 0 w 245"/>
                    <a:gd name="T71" fmla="*/ 0 h 577"/>
                    <a:gd name="T72" fmla="*/ 0 w 245"/>
                    <a:gd name="T73" fmla="*/ 0 h 577"/>
                    <a:gd name="T74" fmla="*/ 0 w 245"/>
                    <a:gd name="T75" fmla="*/ 0 h 577"/>
                    <a:gd name="T76" fmla="*/ 0 w 245"/>
                    <a:gd name="T77" fmla="*/ 0 h 577"/>
                    <a:gd name="T78" fmla="*/ 0 w 245"/>
                    <a:gd name="T79" fmla="*/ 0 h 577"/>
                    <a:gd name="T80" fmla="*/ 0 w 245"/>
                    <a:gd name="T81" fmla="*/ 0 h 577"/>
                    <a:gd name="T82" fmla="*/ 0 w 245"/>
                    <a:gd name="T83" fmla="*/ 0 h 577"/>
                    <a:gd name="T84" fmla="*/ 0 w 245"/>
                    <a:gd name="T85" fmla="*/ 0 h 577"/>
                    <a:gd name="T86" fmla="*/ 0 w 245"/>
                    <a:gd name="T87" fmla="*/ 0 h 577"/>
                    <a:gd name="T88" fmla="*/ 0 w 245"/>
                    <a:gd name="T89" fmla="*/ 0 h 577"/>
                    <a:gd name="T90" fmla="*/ 0 w 245"/>
                    <a:gd name="T91" fmla="*/ 0 h 577"/>
                    <a:gd name="T92" fmla="*/ 0 w 245"/>
                    <a:gd name="T93" fmla="*/ 0 h 577"/>
                    <a:gd name="T94" fmla="*/ 0 w 245"/>
                    <a:gd name="T95" fmla="*/ 0 h 577"/>
                    <a:gd name="T96" fmla="*/ 0 w 245"/>
                    <a:gd name="T97" fmla="*/ 0 h 57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45"/>
                    <a:gd name="T148" fmla="*/ 0 h 577"/>
                    <a:gd name="T149" fmla="*/ 245 w 245"/>
                    <a:gd name="T150" fmla="*/ 577 h 57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45" h="577">
                      <a:moveTo>
                        <a:pt x="229" y="0"/>
                      </a:moveTo>
                      <a:lnTo>
                        <a:pt x="197" y="37"/>
                      </a:lnTo>
                      <a:lnTo>
                        <a:pt x="169" y="69"/>
                      </a:lnTo>
                      <a:lnTo>
                        <a:pt x="141" y="98"/>
                      </a:lnTo>
                      <a:lnTo>
                        <a:pt x="115" y="125"/>
                      </a:lnTo>
                      <a:lnTo>
                        <a:pt x="92" y="151"/>
                      </a:lnTo>
                      <a:lnTo>
                        <a:pt x="70" y="176"/>
                      </a:lnTo>
                      <a:lnTo>
                        <a:pt x="60" y="188"/>
                      </a:lnTo>
                      <a:lnTo>
                        <a:pt x="52" y="201"/>
                      </a:lnTo>
                      <a:lnTo>
                        <a:pt x="43" y="214"/>
                      </a:lnTo>
                      <a:lnTo>
                        <a:pt x="35" y="227"/>
                      </a:lnTo>
                      <a:lnTo>
                        <a:pt x="28" y="241"/>
                      </a:lnTo>
                      <a:lnTo>
                        <a:pt x="22" y="255"/>
                      </a:lnTo>
                      <a:lnTo>
                        <a:pt x="16" y="270"/>
                      </a:lnTo>
                      <a:lnTo>
                        <a:pt x="12" y="287"/>
                      </a:lnTo>
                      <a:lnTo>
                        <a:pt x="8" y="303"/>
                      </a:lnTo>
                      <a:lnTo>
                        <a:pt x="4" y="321"/>
                      </a:lnTo>
                      <a:lnTo>
                        <a:pt x="2" y="340"/>
                      </a:lnTo>
                      <a:lnTo>
                        <a:pt x="0" y="360"/>
                      </a:lnTo>
                      <a:lnTo>
                        <a:pt x="0" y="381"/>
                      </a:lnTo>
                      <a:lnTo>
                        <a:pt x="0" y="404"/>
                      </a:lnTo>
                      <a:lnTo>
                        <a:pt x="1" y="428"/>
                      </a:lnTo>
                      <a:lnTo>
                        <a:pt x="3" y="454"/>
                      </a:lnTo>
                      <a:lnTo>
                        <a:pt x="5" y="482"/>
                      </a:lnTo>
                      <a:lnTo>
                        <a:pt x="9" y="511"/>
                      </a:lnTo>
                      <a:lnTo>
                        <a:pt x="14" y="543"/>
                      </a:lnTo>
                      <a:lnTo>
                        <a:pt x="19" y="577"/>
                      </a:lnTo>
                      <a:lnTo>
                        <a:pt x="93" y="515"/>
                      </a:lnTo>
                      <a:lnTo>
                        <a:pt x="150" y="466"/>
                      </a:lnTo>
                      <a:lnTo>
                        <a:pt x="163" y="455"/>
                      </a:lnTo>
                      <a:lnTo>
                        <a:pt x="173" y="444"/>
                      </a:lnTo>
                      <a:lnTo>
                        <a:pt x="183" y="432"/>
                      </a:lnTo>
                      <a:lnTo>
                        <a:pt x="192" y="421"/>
                      </a:lnTo>
                      <a:lnTo>
                        <a:pt x="202" y="410"/>
                      </a:lnTo>
                      <a:lnTo>
                        <a:pt x="209" y="398"/>
                      </a:lnTo>
                      <a:lnTo>
                        <a:pt x="216" y="385"/>
                      </a:lnTo>
                      <a:lnTo>
                        <a:pt x="222" y="372"/>
                      </a:lnTo>
                      <a:lnTo>
                        <a:pt x="227" y="359"/>
                      </a:lnTo>
                      <a:lnTo>
                        <a:pt x="231" y="344"/>
                      </a:lnTo>
                      <a:lnTo>
                        <a:pt x="235" y="329"/>
                      </a:lnTo>
                      <a:lnTo>
                        <a:pt x="238" y="314"/>
                      </a:lnTo>
                      <a:lnTo>
                        <a:pt x="240" y="296"/>
                      </a:lnTo>
                      <a:lnTo>
                        <a:pt x="243" y="278"/>
                      </a:lnTo>
                      <a:lnTo>
                        <a:pt x="244" y="257"/>
                      </a:lnTo>
                      <a:lnTo>
                        <a:pt x="245" y="237"/>
                      </a:lnTo>
                      <a:lnTo>
                        <a:pt x="244" y="188"/>
                      </a:lnTo>
                      <a:lnTo>
                        <a:pt x="240" y="134"/>
                      </a:lnTo>
                      <a:lnTo>
                        <a:pt x="235" y="72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3" name="Freeform 282"/>
                <p:cNvSpPr>
                  <a:spLocks/>
                </p:cNvSpPr>
                <p:nvPr/>
              </p:nvSpPr>
              <p:spPr bwMode="auto">
                <a:xfrm>
                  <a:off x="200" y="341"/>
                  <a:ext cx="10" cy="23"/>
                </a:xfrm>
                <a:custGeom>
                  <a:avLst/>
                  <a:gdLst>
                    <a:gd name="T0" fmla="*/ 0 w 251"/>
                    <a:gd name="T1" fmla="*/ 0 h 570"/>
                    <a:gd name="T2" fmla="*/ 0 w 251"/>
                    <a:gd name="T3" fmla="*/ 0 h 570"/>
                    <a:gd name="T4" fmla="*/ 0 w 251"/>
                    <a:gd name="T5" fmla="*/ 0 h 570"/>
                    <a:gd name="T6" fmla="*/ 0 w 251"/>
                    <a:gd name="T7" fmla="*/ 0 h 570"/>
                    <a:gd name="T8" fmla="*/ 0 w 251"/>
                    <a:gd name="T9" fmla="*/ 0 h 570"/>
                    <a:gd name="T10" fmla="*/ 0 w 251"/>
                    <a:gd name="T11" fmla="*/ 0 h 570"/>
                    <a:gd name="T12" fmla="*/ 0 w 251"/>
                    <a:gd name="T13" fmla="*/ 0 h 570"/>
                    <a:gd name="T14" fmla="*/ 0 w 251"/>
                    <a:gd name="T15" fmla="*/ 0 h 570"/>
                    <a:gd name="T16" fmla="*/ 0 w 251"/>
                    <a:gd name="T17" fmla="*/ 0 h 570"/>
                    <a:gd name="T18" fmla="*/ 0 w 251"/>
                    <a:gd name="T19" fmla="*/ 0 h 570"/>
                    <a:gd name="T20" fmla="*/ 0 w 251"/>
                    <a:gd name="T21" fmla="*/ 0 h 570"/>
                    <a:gd name="T22" fmla="*/ 0 w 251"/>
                    <a:gd name="T23" fmla="*/ 0 h 570"/>
                    <a:gd name="T24" fmla="*/ 0 w 251"/>
                    <a:gd name="T25" fmla="*/ 0 h 570"/>
                    <a:gd name="T26" fmla="*/ 0 w 251"/>
                    <a:gd name="T27" fmla="*/ 0 h 570"/>
                    <a:gd name="T28" fmla="*/ 0 w 251"/>
                    <a:gd name="T29" fmla="*/ 0 h 570"/>
                    <a:gd name="T30" fmla="*/ 0 w 251"/>
                    <a:gd name="T31" fmla="*/ 0 h 570"/>
                    <a:gd name="T32" fmla="*/ 0 w 251"/>
                    <a:gd name="T33" fmla="*/ 0 h 570"/>
                    <a:gd name="T34" fmla="*/ 0 w 251"/>
                    <a:gd name="T35" fmla="*/ 0 h 570"/>
                    <a:gd name="T36" fmla="*/ 0 w 251"/>
                    <a:gd name="T37" fmla="*/ 0 h 570"/>
                    <a:gd name="T38" fmla="*/ 0 w 251"/>
                    <a:gd name="T39" fmla="*/ 0 h 570"/>
                    <a:gd name="T40" fmla="*/ 0 w 251"/>
                    <a:gd name="T41" fmla="*/ 0 h 570"/>
                    <a:gd name="T42" fmla="*/ 0 w 251"/>
                    <a:gd name="T43" fmla="*/ 0 h 570"/>
                    <a:gd name="T44" fmla="*/ 0 w 251"/>
                    <a:gd name="T45" fmla="*/ 0 h 570"/>
                    <a:gd name="T46" fmla="*/ 0 w 251"/>
                    <a:gd name="T47" fmla="*/ 0 h 570"/>
                    <a:gd name="T48" fmla="*/ 0 w 251"/>
                    <a:gd name="T49" fmla="*/ 0 h 570"/>
                    <a:gd name="T50" fmla="*/ 0 w 251"/>
                    <a:gd name="T51" fmla="*/ 0 h 570"/>
                    <a:gd name="T52" fmla="*/ 0 w 251"/>
                    <a:gd name="T53" fmla="*/ 0 h 570"/>
                    <a:gd name="T54" fmla="*/ 0 w 251"/>
                    <a:gd name="T55" fmla="*/ 0 h 570"/>
                    <a:gd name="T56" fmla="*/ 0 w 251"/>
                    <a:gd name="T57" fmla="*/ 0 h 570"/>
                    <a:gd name="T58" fmla="*/ 0 w 251"/>
                    <a:gd name="T59" fmla="*/ 0 h 570"/>
                    <a:gd name="T60" fmla="*/ 0 w 251"/>
                    <a:gd name="T61" fmla="*/ 0 h 570"/>
                    <a:gd name="T62" fmla="*/ 0 w 251"/>
                    <a:gd name="T63" fmla="*/ 0 h 570"/>
                    <a:gd name="T64" fmla="*/ 0 w 251"/>
                    <a:gd name="T65" fmla="*/ 0 h 570"/>
                    <a:gd name="T66" fmla="*/ 0 w 251"/>
                    <a:gd name="T67" fmla="*/ 0 h 570"/>
                    <a:gd name="T68" fmla="*/ 0 w 251"/>
                    <a:gd name="T69" fmla="*/ 0 h 570"/>
                    <a:gd name="T70" fmla="*/ 0 w 251"/>
                    <a:gd name="T71" fmla="*/ 0 h 570"/>
                    <a:gd name="T72" fmla="*/ 0 w 251"/>
                    <a:gd name="T73" fmla="*/ 0 h 570"/>
                    <a:gd name="T74" fmla="*/ 0 w 251"/>
                    <a:gd name="T75" fmla="*/ 0 h 570"/>
                    <a:gd name="T76" fmla="*/ 0 w 251"/>
                    <a:gd name="T77" fmla="*/ 0 h 570"/>
                    <a:gd name="T78" fmla="*/ 0 w 251"/>
                    <a:gd name="T79" fmla="*/ 0 h 570"/>
                    <a:gd name="T80" fmla="*/ 0 w 251"/>
                    <a:gd name="T81" fmla="*/ 0 h 570"/>
                    <a:gd name="T82" fmla="*/ 0 w 251"/>
                    <a:gd name="T83" fmla="*/ 0 h 570"/>
                    <a:gd name="T84" fmla="*/ 0 w 251"/>
                    <a:gd name="T85" fmla="*/ 0 h 570"/>
                    <a:gd name="T86" fmla="*/ 0 w 251"/>
                    <a:gd name="T87" fmla="*/ 0 h 570"/>
                    <a:gd name="T88" fmla="*/ 0 w 251"/>
                    <a:gd name="T89" fmla="*/ 0 h 570"/>
                    <a:gd name="T90" fmla="*/ 0 w 251"/>
                    <a:gd name="T91" fmla="*/ 0 h 570"/>
                    <a:gd name="T92" fmla="*/ 0 w 251"/>
                    <a:gd name="T93" fmla="*/ 0 h 570"/>
                    <a:gd name="T94" fmla="*/ 0 w 251"/>
                    <a:gd name="T95" fmla="*/ 0 h 570"/>
                    <a:gd name="T96" fmla="*/ 0 w 251"/>
                    <a:gd name="T97" fmla="*/ 0 h 57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1"/>
                    <a:gd name="T148" fmla="*/ 0 h 570"/>
                    <a:gd name="T149" fmla="*/ 251 w 251"/>
                    <a:gd name="T150" fmla="*/ 570 h 57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1" h="570">
                      <a:moveTo>
                        <a:pt x="243" y="0"/>
                      </a:moveTo>
                      <a:lnTo>
                        <a:pt x="210" y="36"/>
                      </a:lnTo>
                      <a:lnTo>
                        <a:pt x="179" y="68"/>
                      </a:lnTo>
                      <a:lnTo>
                        <a:pt x="152" y="96"/>
                      </a:lnTo>
                      <a:lnTo>
                        <a:pt x="125" y="122"/>
                      </a:lnTo>
                      <a:lnTo>
                        <a:pt x="100" y="147"/>
                      </a:lnTo>
                      <a:lnTo>
                        <a:pt x="78" y="172"/>
                      </a:lnTo>
                      <a:lnTo>
                        <a:pt x="68" y="184"/>
                      </a:lnTo>
                      <a:lnTo>
                        <a:pt x="58" y="196"/>
                      </a:lnTo>
                      <a:lnTo>
                        <a:pt x="50" y="208"/>
                      </a:lnTo>
                      <a:lnTo>
                        <a:pt x="42" y="222"/>
                      </a:lnTo>
                      <a:lnTo>
                        <a:pt x="34" y="235"/>
                      </a:lnTo>
                      <a:lnTo>
                        <a:pt x="28" y="249"/>
                      </a:lnTo>
                      <a:lnTo>
                        <a:pt x="21" y="264"/>
                      </a:lnTo>
                      <a:lnTo>
                        <a:pt x="15" y="280"/>
                      </a:lnTo>
                      <a:lnTo>
                        <a:pt x="11" y="297"/>
                      </a:lnTo>
                      <a:lnTo>
                        <a:pt x="7" y="314"/>
                      </a:lnTo>
                      <a:lnTo>
                        <a:pt x="4" y="332"/>
                      </a:lnTo>
                      <a:lnTo>
                        <a:pt x="2" y="353"/>
                      </a:lnTo>
                      <a:lnTo>
                        <a:pt x="0" y="375"/>
                      </a:lnTo>
                      <a:lnTo>
                        <a:pt x="0" y="397"/>
                      </a:lnTo>
                      <a:lnTo>
                        <a:pt x="0" y="422"/>
                      </a:lnTo>
                      <a:lnTo>
                        <a:pt x="1" y="447"/>
                      </a:lnTo>
                      <a:lnTo>
                        <a:pt x="3" y="475"/>
                      </a:lnTo>
                      <a:lnTo>
                        <a:pt x="5" y="505"/>
                      </a:lnTo>
                      <a:lnTo>
                        <a:pt x="9" y="536"/>
                      </a:lnTo>
                      <a:lnTo>
                        <a:pt x="13" y="570"/>
                      </a:lnTo>
                      <a:lnTo>
                        <a:pt x="89" y="512"/>
                      </a:lnTo>
                      <a:lnTo>
                        <a:pt x="149" y="465"/>
                      </a:lnTo>
                      <a:lnTo>
                        <a:pt x="161" y="453"/>
                      </a:lnTo>
                      <a:lnTo>
                        <a:pt x="172" y="442"/>
                      </a:lnTo>
                      <a:lnTo>
                        <a:pt x="182" y="431"/>
                      </a:lnTo>
                      <a:lnTo>
                        <a:pt x="193" y="421"/>
                      </a:lnTo>
                      <a:lnTo>
                        <a:pt x="201" y="409"/>
                      </a:lnTo>
                      <a:lnTo>
                        <a:pt x="209" y="397"/>
                      </a:lnTo>
                      <a:lnTo>
                        <a:pt x="216" y="386"/>
                      </a:lnTo>
                      <a:lnTo>
                        <a:pt x="222" y="372"/>
                      </a:lnTo>
                      <a:lnTo>
                        <a:pt x="228" y="359"/>
                      </a:lnTo>
                      <a:lnTo>
                        <a:pt x="234" y="345"/>
                      </a:lnTo>
                      <a:lnTo>
                        <a:pt x="238" y="330"/>
                      </a:lnTo>
                      <a:lnTo>
                        <a:pt x="242" y="314"/>
                      </a:lnTo>
                      <a:lnTo>
                        <a:pt x="245" y="297"/>
                      </a:lnTo>
                      <a:lnTo>
                        <a:pt x="247" y="278"/>
                      </a:lnTo>
                      <a:lnTo>
                        <a:pt x="249" y="259"/>
                      </a:lnTo>
                      <a:lnTo>
                        <a:pt x="250" y="237"/>
                      </a:lnTo>
                      <a:lnTo>
                        <a:pt x="251" y="190"/>
                      </a:lnTo>
                      <a:lnTo>
                        <a:pt x="250" y="136"/>
                      </a:lnTo>
                      <a:lnTo>
                        <a:pt x="247" y="72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" name="Freeform 283"/>
                <p:cNvSpPr>
                  <a:spLocks/>
                </p:cNvSpPr>
                <p:nvPr/>
              </p:nvSpPr>
              <p:spPr bwMode="auto">
                <a:xfrm>
                  <a:off x="184" y="333"/>
                  <a:ext cx="11" cy="22"/>
                </a:xfrm>
                <a:custGeom>
                  <a:avLst/>
                  <a:gdLst>
                    <a:gd name="T0" fmla="*/ 0 w 279"/>
                    <a:gd name="T1" fmla="*/ 0 h 547"/>
                    <a:gd name="T2" fmla="*/ 0 w 279"/>
                    <a:gd name="T3" fmla="*/ 0 h 547"/>
                    <a:gd name="T4" fmla="*/ 0 w 279"/>
                    <a:gd name="T5" fmla="*/ 0 h 547"/>
                    <a:gd name="T6" fmla="*/ 0 w 279"/>
                    <a:gd name="T7" fmla="*/ 0 h 547"/>
                    <a:gd name="T8" fmla="*/ 0 w 279"/>
                    <a:gd name="T9" fmla="*/ 0 h 547"/>
                    <a:gd name="T10" fmla="*/ 0 w 279"/>
                    <a:gd name="T11" fmla="*/ 0 h 547"/>
                    <a:gd name="T12" fmla="*/ 0 w 279"/>
                    <a:gd name="T13" fmla="*/ 0 h 547"/>
                    <a:gd name="T14" fmla="*/ 0 w 279"/>
                    <a:gd name="T15" fmla="*/ 0 h 547"/>
                    <a:gd name="T16" fmla="*/ 0 w 279"/>
                    <a:gd name="T17" fmla="*/ 0 h 547"/>
                    <a:gd name="T18" fmla="*/ 0 w 279"/>
                    <a:gd name="T19" fmla="*/ 0 h 547"/>
                    <a:gd name="T20" fmla="*/ 0 w 279"/>
                    <a:gd name="T21" fmla="*/ 0 h 547"/>
                    <a:gd name="T22" fmla="*/ 0 w 279"/>
                    <a:gd name="T23" fmla="*/ 0 h 547"/>
                    <a:gd name="T24" fmla="*/ 0 w 279"/>
                    <a:gd name="T25" fmla="*/ 0 h 547"/>
                    <a:gd name="T26" fmla="*/ 0 w 279"/>
                    <a:gd name="T27" fmla="*/ 0 h 547"/>
                    <a:gd name="T28" fmla="*/ 0 w 279"/>
                    <a:gd name="T29" fmla="*/ 0 h 547"/>
                    <a:gd name="T30" fmla="*/ 0 w 279"/>
                    <a:gd name="T31" fmla="*/ 0 h 547"/>
                    <a:gd name="T32" fmla="*/ 0 w 279"/>
                    <a:gd name="T33" fmla="*/ 0 h 547"/>
                    <a:gd name="T34" fmla="*/ 0 w 279"/>
                    <a:gd name="T35" fmla="*/ 0 h 547"/>
                    <a:gd name="T36" fmla="*/ 0 w 279"/>
                    <a:gd name="T37" fmla="*/ 0 h 547"/>
                    <a:gd name="T38" fmla="*/ 0 w 279"/>
                    <a:gd name="T39" fmla="*/ 0 h 547"/>
                    <a:gd name="T40" fmla="*/ 0 w 279"/>
                    <a:gd name="T41" fmla="*/ 0 h 547"/>
                    <a:gd name="T42" fmla="*/ 0 w 279"/>
                    <a:gd name="T43" fmla="*/ 0 h 547"/>
                    <a:gd name="T44" fmla="*/ 0 w 279"/>
                    <a:gd name="T45" fmla="*/ 0 h 547"/>
                    <a:gd name="T46" fmla="*/ 0 w 279"/>
                    <a:gd name="T47" fmla="*/ 0 h 547"/>
                    <a:gd name="T48" fmla="*/ 0 w 279"/>
                    <a:gd name="T49" fmla="*/ 0 h 547"/>
                    <a:gd name="T50" fmla="*/ 0 w 279"/>
                    <a:gd name="T51" fmla="*/ 0 h 547"/>
                    <a:gd name="T52" fmla="*/ 0 w 279"/>
                    <a:gd name="T53" fmla="*/ 0 h 547"/>
                    <a:gd name="T54" fmla="*/ 0 w 279"/>
                    <a:gd name="T55" fmla="*/ 0 h 547"/>
                    <a:gd name="T56" fmla="*/ 0 w 279"/>
                    <a:gd name="T57" fmla="*/ 0 h 547"/>
                    <a:gd name="T58" fmla="*/ 0 w 279"/>
                    <a:gd name="T59" fmla="*/ 0 h 547"/>
                    <a:gd name="T60" fmla="*/ 0 w 279"/>
                    <a:gd name="T61" fmla="*/ 0 h 547"/>
                    <a:gd name="T62" fmla="*/ 0 w 279"/>
                    <a:gd name="T63" fmla="*/ 0 h 547"/>
                    <a:gd name="T64" fmla="*/ 0 w 279"/>
                    <a:gd name="T65" fmla="*/ 0 h 547"/>
                    <a:gd name="T66" fmla="*/ 0 w 279"/>
                    <a:gd name="T67" fmla="*/ 0 h 547"/>
                    <a:gd name="T68" fmla="*/ 0 w 279"/>
                    <a:gd name="T69" fmla="*/ 0 h 547"/>
                    <a:gd name="T70" fmla="*/ 0 w 279"/>
                    <a:gd name="T71" fmla="*/ 0 h 547"/>
                    <a:gd name="T72" fmla="*/ 0 w 279"/>
                    <a:gd name="T73" fmla="*/ 0 h 547"/>
                    <a:gd name="T74" fmla="*/ 0 w 279"/>
                    <a:gd name="T75" fmla="*/ 0 h 547"/>
                    <a:gd name="T76" fmla="*/ 0 w 279"/>
                    <a:gd name="T77" fmla="*/ 0 h 547"/>
                    <a:gd name="T78" fmla="*/ 0 w 279"/>
                    <a:gd name="T79" fmla="*/ 0 h 547"/>
                    <a:gd name="T80" fmla="*/ 0 w 279"/>
                    <a:gd name="T81" fmla="*/ 0 h 547"/>
                    <a:gd name="T82" fmla="*/ 0 w 279"/>
                    <a:gd name="T83" fmla="*/ 0 h 547"/>
                    <a:gd name="T84" fmla="*/ 0 w 279"/>
                    <a:gd name="T85" fmla="*/ 0 h 547"/>
                    <a:gd name="T86" fmla="*/ 0 w 279"/>
                    <a:gd name="T87" fmla="*/ 0 h 547"/>
                    <a:gd name="T88" fmla="*/ 0 w 279"/>
                    <a:gd name="T89" fmla="*/ 0 h 547"/>
                    <a:gd name="T90" fmla="*/ 0 w 279"/>
                    <a:gd name="T91" fmla="*/ 0 h 547"/>
                    <a:gd name="T92" fmla="*/ 0 w 279"/>
                    <a:gd name="T93" fmla="*/ 0 h 547"/>
                    <a:gd name="T94" fmla="*/ 0 w 279"/>
                    <a:gd name="T95" fmla="*/ 0 h 547"/>
                    <a:gd name="T96" fmla="*/ 0 w 279"/>
                    <a:gd name="T97" fmla="*/ 0 h 54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79"/>
                    <a:gd name="T148" fmla="*/ 0 h 547"/>
                    <a:gd name="T149" fmla="*/ 279 w 279"/>
                    <a:gd name="T150" fmla="*/ 547 h 54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79" h="547">
                      <a:moveTo>
                        <a:pt x="0" y="0"/>
                      </a:moveTo>
                      <a:lnTo>
                        <a:pt x="35" y="31"/>
                      </a:lnTo>
                      <a:lnTo>
                        <a:pt x="69" y="60"/>
                      </a:lnTo>
                      <a:lnTo>
                        <a:pt x="99" y="87"/>
                      </a:lnTo>
                      <a:lnTo>
                        <a:pt x="128" y="110"/>
                      </a:lnTo>
                      <a:lnTo>
                        <a:pt x="154" y="133"/>
                      </a:lnTo>
                      <a:lnTo>
                        <a:pt x="178" y="155"/>
                      </a:lnTo>
                      <a:lnTo>
                        <a:pt x="190" y="167"/>
                      </a:lnTo>
                      <a:lnTo>
                        <a:pt x="200" y="178"/>
                      </a:lnTo>
                      <a:lnTo>
                        <a:pt x="210" y="190"/>
                      </a:lnTo>
                      <a:lnTo>
                        <a:pt x="219" y="202"/>
                      </a:lnTo>
                      <a:lnTo>
                        <a:pt x="228" y="215"/>
                      </a:lnTo>
                      <a:lnTo>
                        <a:pt x="236" y="229"/>
                      </a:lnTo>
                      <a:lnTo>
                        <a:pt x="243" y="242"/>
                      </a:lnTo>
                      <a:lnTo>
                        <a:pt x="249" y="258"/>
                      </a:lnTo>
                      <a:lnTo>
                        <a:pt x="255" y="274"/>
                      </a:lnTo>
                      <a:lnTo>
                        <a:pt x="260" y="292"/>
                      </a:lnTo>
                      <a:lnTo>
                        <a:pt x="265" y="310"/>
                      </a:lnTo>
                      <a:lnTo>
                        <a:pt x="270" y="330"/>
                      </a:lnTo>
                      <a:lnTo>
                        <a:pt x="273" y="351"/>
                      </a:lnTo>
                      <a:lnTo>
                        <a:pt x="276" y="374"/>
                      </a:lnTo>
                      <a:lnTo>
                        <a:pt x="277" y="398"/>
                      </a:lnTo>
                      <a:lnTo>
                        <a:pt x="279" y="424"/>
                      </a:lnTo>
                      <a:lnTo>
                        <a:pt x="279" y="452"/>
                      </a:lnTo>
                      <a:lnTo>
                        <a:pt x="279" y="481"/>
                      </a:lnTo>
                      <a:lnTo>
                        <a:pt x="278" y="513"/>
                      </a:lnTo>
                      <a:lnTo>
                        <a:pt x="276" y="547"/>
                      </a:lnTo>
                      <a:lnTo>
                        <a:pt x="196" y="496"/>
                      </a:lnTo>
                      <a:lnTo>
                        <a:pt x="133" y="453"/>
                      </a:lnTo>
                      <a:lnTo>
                        <a:pt x="120" y="443"/>
                      </a:lnTo>
                      <a:lnTo>
                        <a:pt x="108" y="433"/>
                      </a:lnTo>
                      <a:lnTo>
                        <a:pt x="96" y="423"/>
                      </a:lnTo>
                      <a:lnTo>
                        <a:pt x="85" y="413"/>
                      </a:lnTo>
                      <a:lnTo>
                        <a:pt x="76" y="402"/>
                      </a:lnTo>
                      <a:lnTo>
                        <a:pt x="67" y="391"/>
                      </a:lnTo>
                      <a:lnTo>
                        <a:pt x="58" y="380"/>
                      </a:lnTo>
                      <a:lnTo>
                        <a:pt x="51" y="367"/>
                      </a:lnTo>
                      <a:lnTo>
                        <a:pt x="44" y="355"/>
                      </a:lnTo>
                      <a:lnTo>
                        <a:pt x="38" y="342"/>
                      </a:lnTo>
                      <a:lnTo>
                        <a:pt x="33" y="326"/>
                      </a:lnTo>
                      <a:lnTo>
                        <a:pt x="28" y="311"/>
                      </a:lnTo>
                      <a:lnTo>
                        <a:pt x="23" y="295"/>
                      </a:lnTo>
                      <a:lnTo>
                        <a:pt x="19" y="276"/>
                      </a:lnTo>
                      <a:lnTo>
                        <a:pt x="15" y="257"/>
                      </a:lnTo>
                      <a:lnTo>
                        <a:pt x="12" y="235"/>
                      </a:lnTo>
                      <a:lnTo>
                        <a:pt x="7" y="188"/>
                      </a:lnTo>
                      <a:lnTo>
                        <a:pt x="4" y="134"/>
                      </a:lnTo>
                      <a:lnTo>
                        <a:pt x="2" y="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" name="Freeform 284"/>
                <p:cNvSpPr>
                  <a:spLocks/>
                </p:cNvSpPr>
                <p:nvPr/>
              </p:nvSpPr>
              <p:spPr bwMode="auto">
                <a:xfrm>
                  <a:off x="187" y="316"/>
                  <a:ext cx="10" cy="23"/>
                </a:xfrm>
                <a:custGeom>
                  <a:avLst/>
                  <a:gdLst>
                    <a:gd name="T0" fmla="*/ 0 w 252"/>
                    <a:gd name="T1" fmla="*/ 0 h 568"/>
                    <a:gd name="T2" fmla="*/ 0 w 252"/>
                    <a:gd name="T3" fmla="*/ 0 h 568"/>
                    <a:gd name="T4" fmla="*/ 0 w 252"/>
                    <a:gd name="T5" fmla="*/ 0 h 568"/>
                    <a:gd name="T6" fmla="*/ 0 w 252"/>
                    <a:gd name="T7" fmla="*/ 0 h 568"/>
                    <a:gd name="T8" fmla="*/ 0 w 252"/>
                    <a:gd name="T9" fmla="*/ 0 h 568"/>
                    <a:gd name="T10" fmla="*/ 0 w 252"/>
                    <a:gd name="T11" fmla="*/ 0 h 568"/>
                    <a:gd name="T12" fmla="*/ 0 w 252"/>
                    <a:gd name="T13" fmla="*/ 0 h 568"/>
                    <a:gd name="T14" fmla="*/ 0 w 252"/>
                    <a:gd name="T15" fmla="*/ 0 h 568"/>
                    <a:gd name="T16" fmla="*/ 0 w 252"/>
                    <a:gd name="T17" fmla="*/ 0 h 568"/>
                    <a:gd name="T18" fmla="*/ 0 w 252"/>
                    <a:gd name="T19" fmla="*/ 0 h 568"/>
                    <a:gd name="T20" fmla="*/ 0 w 252"/>
                    <a:gd name="T21" fmla="*/ 0 h 568"/>
                    <a:gd name="T22" fmla="*/ 0 w 252"/>
                    <a:gd name="T23" fmla="*/ 0 h 568"/>
                    <a:gd name="T24" fmla="*/ 0 w 252"/>
                    <a:gd name="T25" fmla="*/ 0 h 568"/>
                    <a:gd name="T26" fmla="*/ 0 w 252"/>
                    <a:gd name="T27" fmla="*/ 0 h 568"/>
                    <a:gd name="T28" fmla="*/ 0 w 252"/>
                    <a:gd name="T29" fmla="*/ 0 h 568"/>
                    <a:gd name="T30" fmla="*/ 0 w 252"/>
                    <a:gd name="T31" fmla="*/ 0 h 568"/>
                    <a:gd name="T32" fmla="*/ 0 w 252"/>
                    <a:gd name="T33" fmla="*/ 0 h 568"/>
                    <a:gd name="T34" fmla="*/ 0 w 252"/>
                    <a:gd name="T35" fmla="*/ 0 h 568"/>
                    <a:gd name="T36" fmla="*/ 0 w 252"/>
                    <a:gd name="T37" fmla="*/ 0 h 568"/>
                    <a:gd name="T38" fmla="*/ 0 w 252"/>
                    <a:gd name="T39" fmla="*/ 0 h 568"/>
                    <a:gd name="T40" fmla="*/ 0 w 252"/>
                    <a:gd name="T41" fmla="*/ 0 h 568"/>
                    <a:gd name="T42" fmla="*/ 0 w 252"/>
                    <a:gd name="T43" fmla="*/ 0 h 568"/>
                    <a:gd name="T44" fmla="*/ 0 w 252"/>
                    <a:gd name="T45" fmla="*/ 0 h 568"/>
                    <a:gd name="T46" fmla="*/ 0 w 252"/>
                    <a:gd name="T47" fmla="*/ 0 h 568"/>
                    <a:gd name="T48" fmla="*/ 0 w 252"/>
                    <a:gd name="T49" fmla="*/ 0 h 568"/>
                    <a:gd name="T50" fmla="*/ 0 w 252"/>
                    <a:gd name="T51" fmla="*/ 0 h 568"/>
                    <a:gd name="T52" fmla="*/ 0 w 252"/>
                    <a:gd name="T53" fmla="*/ 0 h 568"/>
                    <a:gd name="T54" fmla="*/ 0 w 252"/>
                    <a:gd name="T55" fmla="*/ 0 h 568"/>
                    <a:gd name="T56" fmla="*/ 0 w 252"/>
                    <a:gd name="T57" fmla="*/ 0 h 568"/>
                    <a:gd name="T58" fmla="*/ 0 w 252"/>
                    <a:gd name="T59" fmla="*/ 0 h 568"/>
                    <a:gd name="T60" fmla="*/ 0 w 252"/>
                    <a:gd name="T61" fmla="*/ 0 h 568"/>
                    <a:gd name="T62" fmla="*/ 0 w 252"/>
                    <a:gd name="T63" fmla="*/ 0 h 568"/>
                    <a:gd name="T64" fmla="*/ 0 w 252"/>
                    <a:gd name="T65" fmla="*/ 0 h 568"/>
                    <a:gd name="T66" fmla="*/ 0 w 252"/>
                    <a:gd name="T67" fmla="*/ 0 h 568"/>
                    <a:gd name="T68" fmla="*/ 0 w 252"/>
                    <a:gd name="T69" fmla="*/ 0 h 568"/>
                    <a:gd name="T70" fmla="*/ 0 w 252"/>
                    <a:gd name="T71" fmla="*/ 0 h 568"/>
                    <a:gd name="T72" fmla="*/ 0 w 252"/>
                    <a:gd name="T73" fmla="*/ 0 h 568"/>
                    <a:gd name="T74" fmla="*/ 0 w 252"/>
                    <a:gd name="T75" fmla="*/ 0 h 568"/>
                    <a:gd name="T76" fmla="*/ 0 w 252"/>
                    <a:gd name="T77" fmla="*/ 0 h 568"/>
                    <a:gd name="T78" fmla="*/ 0 w 252"/>
                    <a:gd name="T79" fmla="*/ 0 h 568"/>
                    <a:gd name="T80" fmla="*/ 0 w 252"/>
                    <a:gd name="T81" fmla="*/ 0 h 568"/>
                    <a:gd name="T82" fmla="*/ 0 w 252"/>
                    <a:gd name="T83" fmla="*/ 0 h 568"/>
                    <a:gd name="T84" fmla="*/ 0 w 252"/>
                    <a:gd name="T85" fmla="*/ 0 h 568"/>
                    <a:gd name="T86" fmla="*/ 0 w 252"/>
                    <a:gd name="T87" fmla="*/ 0 h 568"/>
                    <a:gd name="T88" fmla="*/ 0 w 252"/>
                    <a:gd name="T89" fmla="*/ 0 h 568"/>
                    <a:gd name="T90" fmla="*/ 0 w 252"/>
                    <a:gd name="T91" fmla="*/ 0 h 568"/>
                    <a:gd name="T92" fmla="*/ 0 w 252"/>
                    <a:gd name="T93" fmla="*/ 0 h 568"/>
                    <a:gd name="T94" fmla="*/ 0 w 252"/>
                    <a:gd name="T95" fmla="*/ 0 h 568"/>
                    <a:gd name="T96" fmla="*/ 0 w 252"/>
                    <a:gd name="T97" fmla="*/ 0 h 56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2"/>
                    <a:gd name="T148" fmla="*/ 0 h 568"/>
                    <a:gd name="T149" fmla="*/ 252 w 252"/>
                    <a:gd name="T150" fmla="*/ 568 h 56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2" h="568">
                      <a:moveTo>
                        <a:pt x="7" y="0"/>
                      </a:moveTo>
                      <a:lnTo>
                        <a:pt x="40" y="35"/>
                      </a:lnTo>
                      <a:lnTo>
                        <a:pt x="71" y="67"/>
                      </a:lnTo>
                      <a:lnTo>
                        <a:pt x="99" y="95"/>
                      </a:lnTo>
                      <a:lnTo>
                        <a:pt x="126" y="121"/>
                      </a:lnTo>
                      <a:lnTo>
                        <a:pt x="150" y="146"/>
                      </a:lnTo>
                      <a:lnTo>
                        <a:pt x="173" y="170"/>
                      </a:lnTo>
                      <a:lnTo>
                        <a:pt x="182" y="182"/>
                      </a:lnTo>
                      <a:lnTo>
                        <a:pt x="192" y="194"/>
                      </a:lnTo>
                      <a:lnTo>
                        <a:pt x="201" y="207"/>
                      </a:lnTo>
                      <a:lnTo>
                        <a:pt x="209" y="220"/>
                      </a:lnTo>
                      <a:lnTo>
                        <a:pt x="217" y="234"/>
                      </a:lnTo>
                      <a:lnTo>
                        <a:pt x="224" y="248"/>
                      </a:lnTo>
                      <a:lnTo>
                        <a:pt x="230" y="263"/>
                      </a:lnTo>
                      <a:lnTo>
                        <a:pt x="236" y="278"/>
                      </a:lnTo>
                      <a:lnTo>
                        <a:pt x="240" y="294"/>
                      </a:lnTo>
                      <a:lnTo>
                        <a:pt x="244" y="313"/>
                      </a:lnTo>
                      <a:lnTo>
                        <a:pt x="247" y="331"/>
                      </a:lnTo>
                      <a:lnTo>
                        <a:pt x="250" y="351"/>
                      </a:lnTo>
                      <a:lnTo>
                        <a:pt x="251" y="372"/>
                      </a:lnTo>
                      <a:lnTo>
                        <a:pt x="252" y="396"/>
                      </a:lnTo>
                      <a:lnTo>
                        <a:pt x="252" y="419"/>
                      </a:lnTo>
                      <a:lnTo>
                        <a:pt x="251" y="446"/>
                      </a:lnTo>
                      <a:lnTo>
                        <a:pt x="249" y="474"/>
                      </a:lnTo>
                      <a:lnTo>
                        <a:pt x="247" y="504"/>
                      </a:lnTo>
                      <a:lnTo>
                        <a:pt x="243" y="535"/>
                      </a:lnTo>
                      <a:lnTo>
                        <a:pt x="239" y="568"/>
                      </a:lnTo>
                      <a:lnTo>
                        <a:pt x="163" y="511"/>
                      </a:lnTo>
                      <a:lnTo>
                        <a:pt x="103" y="464"/>
                      </a:lnTo>
                      <a:lnTo>
                        <a:pt x="91" y="452"/>
                      </a:lnTo>
                      <a:lnTo>
                        <a:pt x="80" y="441"/>
                      </a:lnTo>
                      <a:lnTo>
                        <a:pt x="69" y="431"/>
                      </a:lnTo>
                      <a:lnTo>
                        <a:pt x="59" y="419"/>
                      </a:lnTo>
                      <a:lnTo>
                        <a:pt x="51" y="408"/>
                      </a:lnTo>
                      <a:lnTo>
                        <a:pt x="43" y="397"/>
                      </a:lnTo>
                      <a:lnTo>
                        <a:pt x="36" y="385"/>
                      </a:lnTo>
                      <a:lnTo>
                        <a:pt x="28" y="372"/>
                      </a:lnTo>
                      <a:lnTo>
                        <a:pt x="23" y="359"/>
                      </a:lnTo>
                      <a:lnTo>
                        <a:pt x="18" y="345"/>
                      </a:lnTo>
                      <a:lnTo>
                        <a:pt x="13" y="329"/>
                      </a:lnTo>
                      <a:lnTo>
                        <a:pt x="10" y="313"/>
                      </a:lnTo>
                      <a:lnTo>
                        <a:pt x="7" y="296"/>
                      </a:lnTo>
                      <a:lnTo>
                        <a:pt x="4" y="278"/>
                      </a:lnTo>
                      <a:lnTo>
                        <a:pt x="2" y="258"/>
                      </a:lnTo>
                      <a:lnTo>
                        <a:pt x="1" y="237"/>
                      </a:lnTo>
                      <a:lnTo>
                        <a:pt x="0" y="189"/>
                      </a:lnTo>
                      <a:lnTo>
                        <a:pt x="1" y="135"/>
                      </a:lnTo>
                      <a:lnTo>
                        <a:pt x="3" y="7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" name="Freeform 285"/>
                <p:cNvSpPr>
                  <a:spLocks/>
                </p:cNvSpPr>
                <p:nvPr/>
              </p:nvSpPr>
              <p:spPr bwMode="auto">
                <a:xfrm>
                  <a:off x="191" y="300"/>
                  <a:ext cx="9" cy="23"/>
                </a:xfrm>
                <a:custGeom>
                  <a:avLst/>
                  <a:gdLst>
                    <a:gd name="T0" fmla="*/ 0 w 235"/>
                    <a:gd name="T1" fmla="*/ 0 h 593"/>
                    <a:gd name="T2" fmla="*/ 0 w 235"/>
                    <a:gd name="T3" fmla="*/ 0 h 593"/>
                    <a:gd name="T4" fmla="*/ 0 w 235"/>
                    <a:gd name="T5" fmla="*/ 0 h 593"/>
                    <a:gd name="T6" fmla="*/ 0 w 235"/>
                    <a:gd name="T7" fmla="*/ 0 h 593"/>
                    <a:gd name="T8" fmla="*/ 0 w 235"/>
                    <a:gd name="T9" fmla="*/ 0 h 593"/>
                    <a:gd name="T10" fmla="*/ 0 w 235"/>
                    <a:gd name="T11" fmla="*/ 0 h 593"/>
                    <a:gd name="T12" fmla="*/ 0 w 235"/>
                    <a:gd name="T13" fmla="*/ 0 h 593"/>
                    <a:gd name="T14" fmla="*/ 0 w 235"/>
                    <a:gd name="T15" fmla="*/ 0 h 593"/>
                    <a:gd name="T16" fmla="*/ 0 w 235"/>
                    <a:gd name="T17" fmla="*/ 0 h 593"/>
                    <a:gd name="T18" fmla="*/ 0 w 235"/>
                    <a:gd name="T19" fmla="*/ 0 h 593"/>
                    <a:gd name="T20" fmla="*/ 0 w 235"/>
                    <a:gd name="T21" fmla="*/ 0 h 593"/>
                    <a:gd name="T22" fmla="*/ 0 w 235"/>
                    <a:gd name="T23" fmla="*/ 0 h 593"/>
                    <a:gd name="T24" fmla="*/ 0 w 235"/>
                    <a:gd name="T25" fmla="*/ 0 h 593"/>
                    <a:gd name="T26" fmla="*/ 0 w 235"/>
                    <a:gd name="T27" fmla="*/ 0 h 593"/>
                    <a:gd name="T28" fmla="*/ 0 w 235"/>
                    <a:gd name="T29" fmla="*/ 0 h 593"/>
                    <a:gd name="T30" fmla="*/ 0 w 235"/>
                    <a:gd name="T31" fmla="*/ 0 h 593"/>
                    <a:gd name="T32" fmla="*/ 0 w 235"/>
                    <a:gd name="T33" fmla="*/ 0 h 593"/>
                    <a:gd name="T34" fmla="*/ 0 w 235"/>
                    <a:gd name="T35" fmla="*/ 0 h 593"/>
                    <a:gd name="T36" fmla="*/ 0 w 235"/>
                    <a:gd name="T37" fmla="*/ 0 h 593"/>
                    <a:gd name="T38" fmla="*/ 0 w 235"/>
                    <a:gd name="T39" fmla="*/ 0 h 593"/>
                    <a:gd name="T40" fmla="*/ 0 w 235"/>
                    <a:gd name="T41" fmla="*/ 0 h 593"/>
                    <a:gd name="T42" fmla="*/ 0 w 235"/>
                    <a:gd name="T43" fmla="*/ 0 h 593"/>
                    <a:gd name="T44" fmla="*/ 0 w 235"/>
                    <a:gd name="T45" fmla="*/ 0 h 593"/>
                    <a:gd name="T46" fmla="*/ 0 w 235"/>
                    <a:gd name="T47" fmla="*/ 0 h 593"/>
                    <a:gd name="T48" fmla="*/ 0 w 235"/>
                    <a:gd name="T49" fmla="*/ 0 h 593"/>
                    <a:gd name="T50" fmla="*/ 0 w 235"/>
                    <a:gd name="T51" fmla="*/ 0 h 593"/>
                    <a:gd name="T52" fmla="*/ 0 w 235"/>
                    <a:gd name="T53" fmla="*/ 0 h 593"/>
                    <a:gd name="T54" fmla="*/ 0 w 235"/>
                    <a:gd name="T55" fmla="*/ 0 h 593"/>
                    <a:gd name="T56" fmla="*/ 0 w 235"/>
                    <a:gd name="T57" fmla="*/ 0 h 593"/>
                    <a:gd name="T58" fmla="*/ 0 w 235"/>
                    <a:gd name="T59" fmla="*/ 0 h 593"/>
                    <a:gd name="T60" fmla="*/ 0 w 235"/>
                    <a:gd name="T61" fmla="*/ 0 h 593"/>
                    <a:gd name="T62" fmla="*/ 0 w 235"/>
                    <a:gd name="T63" fmla="*/ 0 h 593"/>
                    <a:gd name="T64" fmla="*/ 0 w 235"/>
                    <a:gd name="T65" fmla="*/ 0 h 593"/>
                    <a:gd name="T66" fmla="*/ 0 w 235"/>
                    <a:gd name="T67" fmla="*/ 0 h 593"/>
                    <a:gd name="T68" fmla="*/ 0 w 235"/>
                    <a:gd name="T69" fmla="*/ 0 h 593"/>
                    <a:gd name="T70" fmla="*/ 0 w 235"/>
                    <a:gd name="T71" fmla="*/ 0 h 593"/>
                    <a:gd name="T72" fmla="*/ 0 w 235"/>
                    <a:gd name="T73" fmla="*/ 0 h 593"/>
                    <a:gd name="T74" fmla="*/ 0 w 235"/>
                    <a:gd name="T75" fmla="*/ 0 h 593"/>
                    <a:gd name="T76" fmla="*/ 0 w 235"/>
                    <a:gd name="T77" fmla="*/ 0 h 593"/>
                    <a:gd name="T78" fmla="*/ 0 w 235"/>
                    <a:gd name="T79" fmla="*/ 0 h 593"/>
                    <a:gd name="T80" fmla="*/ 0 w 235"/>
                    <a:gd name="T81" fmla="*/ 0 h 593"/>
                    <a:gd name="T82" fmla="*/ 0 w 235"/>
                    <a:gd name="T83" fmla="*/ 0 h 593"/>
                    <a:gd name="T84" fmla="*/ 0 w 235"/>
                    <a:gd name="T85" fmla="*/ 0 h 593"/>
                    <a:gd name="T86" fmla="*/ 0 w 235"/>
                    <a:gd name="T87" fmla="*/ 0 h 593"/>
                    <a:gd name="T88" fmla="*/ 0 w 235"/>
                    <a:gd name="T89" fmla="*/ 0 h 593"/>
                    <a:gd name="T90" fmla="*/ 0 w 235"/>
                    <a:gd name="T91" fmla="*/ 0 h 593"/>
                    <a:gd name="T92" fmla="*/ 0 w 235"/>
                    <a:gd name="T93" fmla="*/ 0 h 593"/>
                    <a:gd name="T94" fmla="*/ 0 w 235"/>
                    <a:gd name="T95" fmla="*/ 0 h 593"/>
                    <a:gd name="T96" fmla="*/ 0 w 235"/>
                    <a:gd name="T97" fmla="*/ 0 h 59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5"/>
                    <a:gd name="T148" fmla="*/ 0 h 593"/>
                    <a:gd name="T149" fmla="*/ 235 w 235"/>
                    <a:gd name="T150" fmla="*/ 593 h 59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5" h="593">
                      <a:moveTo>
                        <a:pt x="37" y="0"/>
                      </a:moveTo>
                      <a:lnTo>
                        <a:pt x="65" y="39"/>
                      </a:lnTo>
                      <a:lnTo>
                        <a:pt x="91" y="74"/>
                      </a:lnTo>
                      <a:lnTo>
                        <a:pt x="117" y="106"/>
                      </a:lnTo>
                      <a:lnTo>
                        <a:pt x="140" y="134"/>
                      </a:lnTo>
                      <a:lnTo>
                        <a:pt x="161" y="162"/>
                      </a:lnTo>
                      <a:lnTo>
                        <a:pt x="180" y="189"/>
                      </a:lnTo>
                      <a:lnTo>
                        <a:pt x="189" y="202"/>
                      </a:lnTo>
                      <a:lnTo>
                        <a:pt x="197" y="215"/>
                      </a:lnTo>
                      <a:lnTo>
                        <a:pt x="204" y="229"/>
                      </a:lnTo>
                      <a:lnTo>
                        <a:pt x="211" y="243"/>
                      </a:lnTo>
                      <a:lnTo>
                        <a:pt x="216" y="257"/>
                      </a:lnTo>
                      <a:lnTo>
                        <a:pt x="221" y="272"/>
                      </a:lnTo>
                      <a:lnTo>
                        <a:pt x="227" y="288"/>
                      </a:lnTo>
                      <a:lnTo>
                        <a:pt x="230" y="304"/>
                      </a:lnTo>
                      <a:lnTo>
                        <a:pt x="233" y="321"/>
                      </a:lnTo>
                      <a:lnTo>
                        <a:pt x="234" y="338"/>
                      </a:lnTo>
                      <a:lnTo>
                        <a:pt x="235" y="358"/>
                      </a:lnTo>
                      <a:lnTo>
                        <a:pt x="235" y="378"/>
                      </a:lnTo>
                      <a:lnTo>
                        <a:pt x="234" y="400"/>
                      </a:lnTo>
                      <a:lnTo>
                        <a:pt x="232" y="422"/>
                      </a:lnTo>
                      <a:lnTo>
                        <a:pt x="229" y="446"/>
                      </a:lnTo>
                      <a:lnTo>
                        <a:pt x="224" y="472"/>
                      </a:lnTo>
                      <a:lnTo>
                        <a:pt x="219" y="499"/>
                      </a:lnTo>
                      <a:lnTo>
                        <a:pt x="213" y="528"/>
                      </a:lnTo>
                      <a:lnTo>
                        <a:pt x="206" y="560"/>
                      </a:lnTo>
                      <a:lnTo>
                        <a:pt x="198" y="593"/>
                      </a:lnTo>
                      <a:lnTo>
                        <a:pt x="129" y="526"/>
                      </a:lnTo>
                      <a:lnTo>
                        <a:pt x="76" y="472"/>
                      </a:lnTo>
                      <a:lnTo>
                        <a:pt x="66" y="459"/>
                      </a:lnTo>
                      <a:lnTo>
                        <a:pt x="55" y="447"/>
                      </a:lnTo>
                      <a:lnTo>
                        <a:pt x="46" y="435"/>
                      </a:lnTo>
                      <a:lnTo>
                        <a:pt x="38" y="422"/>
                      </a:lnTo>
                      <a:lnTo>
                        <a:pt x="31" y="410"/>
                      </a:lnTo>
                      <a:lnTo>
                        <a:pt x="24" y="398"/>
                      </a:lnTo>
                      <a:lnTo>
                        <a:pt x="18" y="385"/>
                      </a:lnTo>
                      <a:lnTo>
                        <a:pt x="13" y="371"/>
                      </a:lnTo>
                      <a:lnTo>
                        <a:pt x="9" y="358"/>
                      </a:lnTo>
                      <a:lnTo>
                        <a:pt x="6" y="344"/>
                      </a:lnTo>
                      <a:lnTo>
                        <a:pt x="3" y="327"/>
                      </a:lnTo>
                      <a:lnTo>
                        <a:pt x="1" y="311"/>
                      </a:lnTo>
                      <a:lnTo>
                        <a:pt x="0" y="293"/>
                      </a:lnTo>
                      <a:lnTo>
                        <a:pt x="0" y="275"/>
                      </a:lnTo>
                      <a:lnTo>
                        <a:pt x="1" y="255"/>
                      </a:lnTo>
                      <a:lnTo>
                        <a:pt x="2" y="234"/>
                      </a:lnTo>
                      <a:lnTo>
                        <a:pt x="7" y="187"/>
                      </a:lnTo>
                      <a:lnTo>
                        <a:pt x="14" y="132"/>
                      </a:lnTo>
                      <a:lnTo>
                        <a:pt x="25" y="71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" name="Freeform 286"/>
                <p:cNvSpPr>
                  <a:spLocks/>
                </p:cNvSpPr>
                <p:nvPr/>
              </p:nvSpPr>
              <p:spPr bwMode="auto">
                <a:xfrm>
                  <a:off x="199" y="323"/>
                  <a:ext cx="14" cy="20"/>
                </a:xfrm>
                <a:custGeom>
                  <a:avLst/>
                  <a:gdLst>
                    <a:gd name="T0" fmla="*/ 0 w 338"/>
                    <a:gd name="T1" fmla="*/ 0 h 513"/>
                    <a:gd name="T2" fmla="*/ 0 w 338"/>
                    <a:gd name="T3" fmla="*/ 0 h 513"/>
                    <a:gd name="T4" fmla="*/ 0 w 338"/>
                    <a:gd name="T5" fmla="*/ 0 h 513"/>
                    <a:gd name="T6" fmla="*/ 0 w 338"/>
                    <a:gd name="T7" fmla="*/ 0 h 513"/>
                    <a:gd name="T8" fmla="*/ 0 w 338"/>
                    <a:gd name="T9" fmla="*/ 0 h 513"/>
                    <a:gd name="T10" fmla="*/ 0 w 338"/>
                    <a:gd name="T11" fmla="*/ 0 h 513"/>
                    <a:gd name="T12" fmla="*/ 0 w 338"/>
                    <a:gd name="T13" fmla="*/ 0 h 513"/>
                    <a:gd name="T14" fmla="*/ 0 w 338"/>
                    <a:gd name="T15" fmla="*/ 0 h 513"/>
                    <a:gd name="T16" fmla="*/ 0 w 338"/>
                    <a:gd name="T17" fmla="*/ 0 h 513"/>
                    <a:gd name="T18" fmla="*/ 0 w 338"/>
                    <a:gd name="T19" fmla="*/ 0 h 513"/>
                    <a:gd name="T20" fmla="*/ 0 w 338"/>
                    <a:gd name="T21" fmla="*/ 0 h 513"/>
                    <a:gd name="T22" fmla="*/ 0 w 338"/>
                    <a:gd name="T23" fmla="*/ 0 h 513"/>
                    <a:gd name="T24" fmla="*/ 0 w 338"/>
                    <a:gd name="T25" fmla="*/ 0 h 513"/>
                    <a:gd name="T26" fmla="*/ 0 w 338"/>
                    <a:gd name="T27" fmla="*/ 0 h 513"/>
                    <a:gd name="T28" fmla="*/ 0 w 338"/>
                    <a:gd name="T29" fmla="*/ 0 h 513"/>
                    <a:gd name="T30" fmla="*/ 0 w 338"/>
                    <a:gd name="T31" fmla="*/ 0 h 513"/>
                    <a:gd name="T32" fmla="*/ 0 w 338"/>
                    <a:gd name="T33" fmla="*/ 0 h 513"/>
                    <a:gd name="T34" fmla="*/ 0 w 338"/>
                    <a:gd name="T35" fmla="*/ 0 h 513"/>
                    <a:gd name="T36" fmla="*/ 0 w 338"/>
                    <a:gd name="T37" fmla="*/ 0 h 513"/>
                    <a:gd name="T38" fmla="*/ 0 w 338"/>
                    <a:gd name="T39" fmla="*/ 0 h 513"/>
                    <a:gd name="T40" fmla="*/ 0 w 338"/>
                    <a:gd name="T41" fmla="*/ 0 h 513"/>
                    <a:gd name="T42" fmla="*/ 0 w 338"/>
                    <a:gd name="T43" fmla="*/ 0 h 513"/>
                    <a:gd name="T44" fmla="*/ 0 w 338"/>
                    <a:gd name="T45" fmla="*/ 0 h 513"/>
                    <a:gd name="T46" fmla="*/ 0 w 338"/>
                    <a:gd name="T47" fmla="*/ 0 h 513"/>
                    <a:gd name="T48" fmla="*/ 0 w 338"/>
                    <a:gd name="T49" fmla="*/ 0 h 513"/>
                    <a:gd name="T50" fmla="*/ 0 w 338"/>
                    <a:gd name="T51" fmla="*/ 0 h 513"/>
                    <a:gd name="T52" fmla="*/ 0 w 338"/>
                    <a:gd name="T53" fmla="*/ 0 h 513"/>
                    <a:gd name="T54" fmla="*/ 0 w 338"/>
                    <a:gd name="T55" fmla="*/ 0 h 513"/>
                    <a:gd name="T56" fmla="*/ 0 w 338"/>
                    <a:gd name="T57" fmla="*/ 0 h 513"/>
                    <a:gd name="T58" fmla="*/ 0 w 338"/>
                    <a:gd name="T59" fmla="*/ 0 h 513"/>
                    <a:gd name="T60" fmla="*/ 0 w 338"/>
                    <a:gd name="T61" fmla="*/ 0 h 513"/>
                    <a:gd name="T62" fmla="*/ 0 w 338"/>
                    <a:gd name="T63" fmla="*/ 0 h 513"/>
                    <a:gd name="T64" fmla="*/ 0 w 338"/>
                    <a:gd name="T65" fmla="*/ 0 h 513"/>
                    <a:gd name="T66" fmla="*/ 0 w 338"/>
                    <a:gd name="T67" fmla="*/ 0 h 513"/>
                    <a:gd name="T68" fmla="*/ 0 w 338"/>
                    <a:gd name="T69" fmla="*/ 0 h 513"/>
                    <a:gd name="T70" fmla="*/ 0 w 338"/>
                    <a:gd name="T71" fmla="*/ 0 h 513"/>
                    <a:gd name="T72" fmla="*/ 0 w 338"/>
                    <a:gd name="T73" fmla="*/ 0 h 513"/>
                    <a:gd name="T74" fmla="*/ 0 w 338"/>
                    <a:gd name="T75" fmla="*/ 0 h 513"/>
                    <a:gd name="T76" fmla="*/ 0 w 338"/>
                    <a:gd name="T77" fmla="*/ 0 h 513"/>
                    <a:gd name="T78" fmla="*/ 0 w 338"/>
                    <a:gd name="T79" fmla="*/ 0 h 513"/>
                    <a:gd name="T80" fmla="*/ 0 w 338"/>
                    <a:gd name="T81" fmla="*/ 0 h 513"/>
                    <a:gd name="T82" fmla="*/ 0 w 338"/>
                    <a:gd name="T83" fmla="*/ 0 h 513"/>
                    <a:gd name="T84" fmla="*/ 0 w 338"/>
                    <a:gd name="T85" fmla="*/ 0 h 513"/>
                    <a:gd name="T86" fmla="*/ 0 w 338"/>
                    <a:gd name="T87" fmla="*/ 0 h 513"/>
                    <a:gd name="T88" fmla="*/ 0 w 338"/>
                    <a:gd name="T89" fmla="*/ 0 h 513"/>
                    <a:gd name="T90" fmla="*/ 0 w 338"/>
                    <a:gd name="T91" fmla="*/ 0 h 513"/>
                    <a:gd name="T92" fmla="*/ 0 w 338"/>
                    <a:gd name="T93" fmla="*/ 0 h 513"/>
                    <a:gd name="T94" fmla="*/ 0 w 338"/>
                    <a:gd name="T95" fmla="*/ 0 h 513"/>
                    <a:gd name="T96" fmla="*/ 0 w 338"/>
                    <a:gd name="T97" fmla="*/ 0 h 51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38"/>
                    <a:gd name="T148" fmla="*/ 0 h 513"/>
                    <a:gd name="T149" fmla="*/ 338 w 338"/>
                    <a:gd name="T150" fmla="*/ 513 h 51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38" h="513">
                      <a:moveTo>
                        <a:pt x="338" y="0"/>
                      </a:moveTo>
                      <a:lnTo>
                        <a:pt x="299" y="29"/>
                      </a:lnTo>
                      <a:lnTo>
                        <a:pt x="263" y="54"/>
                      </a:lnTo>
                      <a:lnTo>
                        <a:pt x="229" y="76"/>
                      </a:lnTo>
                      <a:lnTo>
                        <a:pt x="198" y="97"/>
                      </a:lnTo>
                      <a:lnTo>
                        <a:pt x="169" y="116"/>
                      </a:lnTo>
                      <a:lnTo>
                        <a:pt x="143" y="136"/>
                      </a:lnTo>
                      <a:lnTo>
                        <a:pt x="131" y="145"/>
                      </a:lnTo>
                      <a:lnTo>
                        <a:pt x="118" y="155"/>
                      </a:lnTo>
                      <a:lnTo>
                        <a:pt x="107" y="166"/>
                      </a:lnTo>
                      <a:lnTo>
                        <a:pt x="97" y="178"/>
                      </a:lnTo>
                      <a:lnTo>
                        <a:pt x="86" y="189"/>
                      </a:lnTo>
                      <a:lnTo>
                        <a:pt x="77" y="201"/>
                      </a:lnTo>
                      <a:lnTo>
                        <a:pt x="68" y="215"/>
                      </a:lnTo>
                      <a:lnTo>
                        <a:pt x="60" y="229"/>
                      </a:lnTo>
                      <a:lnTo>
                        <a:pt x="52" y="244"/>
                      </a:lnTo>
                      <a:lnTo>
                        <a:pt x="44" y="261"/>
                      </a:lnTo>
                      <a:lnTo>
                        <a:pt x="38" y="279"/>
                      </a:lnTo>
                      <a:lnTo>
                        <a:pt x="32" y="298"/>
                      </a:lnTo>
                      <a:lnTo>
                        <a:pt x="26" y="319"/>
                      </a:lnTo>
                      <a:lnTo>
                        <a:pt x="21" y="341"/>
                      </a:lnTo>
                      <a:lnTo>
                        <a:pt x="16" y="365"/>
                      </a:lnTo>
                      <a:lnTo>
                        <a:pt x="12" y="391"/>
                      </a:lnTo>
                      <a:lnTo>
                        <a:pt x="9" y="419"/>
                      </a:lnTo>
                      <a:lnTo>
                        <a:pt x="5" y="447"/>
                      </a:lnTo>
                      <a:lnTo>
                        <a:pt x="2" y="479"/>
                      </a:lnTo>
                      <a:lnTo>
                        <a:pt x="0" y="513"/>
                      </a:lnTo>
                      <a:lnTo>
                        <a:pt x="86" y="471"/>
                      </a:lnTo>
                      <a:lnTo>
                        <a:pt x="153" y="436"/>
                      </a:lnTo>
                      <a:lnTo>
                        <a:pt x="167" y="428"/>
                      </a:lnTo>
                      <a:lnTo>
                        <a:pt x="181" y="420"/>
                      </a:lnTo>
                      <a:lnTo>
                        <a:pt x="193" y="411"/>
                      </a:lnTo>
                      <a:lnTo>
                        <a:pt x="205" y="402"/>
                      </a:lnTo>
                      <a:lnTo>
                        <a:pt x="216" y="393"/>
                      </a:lnTo>
                      <a:lnTo>
                        <a:pt x="226" y="383"/>
                      </a:lnTo>
                      <a:lnTo>
                        <a:pt x="235" y="372"/>
                      </a:lnTo>
                      <a:lnTo>
                        <a:pt x="244" y="361"/>
                      </a:lnTo>
                      <a:lnTo>
                        <a:pt x="252" y="350"/>
                      </a:lnTo>
                      <a:lnTo>
                        <a:pt x="261" y="337"/>
                      </a:lnTo>
                      <a:lnTo>
                        <a:pt x="268" y="322"/>
                      </a:lnTo>
                      <a:lnTo>
                        <a:pt x="274" y="308"/>
                      </a:lnTo>
                      <a:lnTo>
                        <a:pt x="281" y="292"/>
                      </a:lnTo>
                      <a:lnTo>
                        <a:pt x="286" y="274"/>
                      </a:lnTo>
                      <a:lnTo>
                        <a:pt x="292" y="255"/>
                      </a:lnTo>
                      <a:lnTo>
                        <a:pt x="298" y="234"/>
                      </a:lnTo>
                      <a:lnTo>
                        <a:pt x="308" y="188"/>
                      </a:lnTo>
                      <a:lnTo>
                        <a:pt x="318" y="134"/>
                      </a:lnTo>
                      <a:lnTo>
                        <a:pt x="327" y="72"/>
                      </a:lnTo>
                      <a:lnTo>
                        <a:pt x="338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" name="Freeform 287"/>
                <p:cNvSpPr>
                  <a:spLocks/>
                </p:cNvSpPr>
                <p:nvPr/>
              </p:nvSpPr>
              <p:spPr bwMode="auto">
                <a:xfrm>
                  <a:off x="203" y="306"/>
                  <a:ext cx="16" cy="18"/>
                </a:xfrm>
                <a:custGeom>
                  <a:avLst/>
                  <a:gdLst>
                    <a:gd name="T0" fmla="*/ 0 w 405"/>
                    <a:gd name="T1" fmla="*/ 0 h 461"/>
                    <a:gd name="T2" fmla="*/ 0 w 405"/>
                    <a:gd name="T3" fmla="*/ 0 h 461"/>
                    <a:gd name="T4" fmla="*/ 0 w 405"/>
                    <a:gd name="T5" fmla="*/ 0 h 461"/>
                    <a:gd name="T6" fmla="*/ 0 w 405"/>
                    <a:gd name="T7" fmla="*/ 0 h 461"/>
                    <a:gd name="T8" fmla="*/ 0 w 405"/>
                    <a:gd name="T9" fmla="*/ 0 h 461"/>
                    <a:gd name="T10" fmla="*/ 0 w 405"/>
                    <a:gd name="T11" fmla="*/ 0 h 461"/>
                    <a:gd name="T12" fmla="*/ 0 w 405"/>
                    <a:gd name="T13" fmla="*/ 0 h 461"/>
                    <a:gd name="T14" fmla="*/ 0 w 405"/>
                    <a:gd name="T15" fmla="*/ 0 h 461"/>
                    <a:gd name="T16" fmla="*/ 0 w 405"/>
                    <a:gd name="T17" fmla="*/ 0 h 461"/>
                    <a:gd name="T18" fmla="*/ 0 w 405"/>
                    <a:gd name="T19" fmla="*/ 0 h 461"/>
                    <a:gd name="T20" fmla="*/ 0 w 405"/>
                    <a:gd name="T21" fmla="*/ 0 h 461"/>
                    <a:gd name="T22" fmla="*/ 0 w 405"/>
                    <a:gd name="T23" fmla="*/ 0 h 461"/>
                    <a:gd name="T24" fmla="*/ 0 w 405"/>
                    <a:gd name="T25" fmla="*/ 0 h 461"/>
                    <a:gd name="T26" fmla="*/ 0 w 405"/>
                    <a:gd name="T27" fmla="*/ 0 h 461"/>
                    <a:gd name="T28" fmla="*/ 0 w 405"/>
                    <a:gd name="T29" fmla="*/ 0 h 461"/>
                    <a:gd name="T30" fmla="*/ 0 w 405"/>
                    <a:gd name="T31" fmla="*/ 0 h 461"/>
                    <a:gd name="T32" fmla="*/ 0 w 405"/>
                    <a:gd name="T33" fmla="*/ 0 h 461"/>
                    <a:gd name="T34" fmla="*/ 0 w 405"/>
                    <a:gd name="T35" fmla="*/ 0 h 461"/>
                    <a:gd name="T36" fmla="*/ 0 w 405"/>
                    <a:gd name="T37" fmla="*/ 0 h 461"/>
                    <a:gd name="T38" fmla="*/ 0 w 405"/>
                    <a:gd name="T39" fmla="*/ 0 h 461"/>
                    <a:gd name="T40" fmla="*/ 0 w 405"/>
                    <a:gd name="T41" fmla="*/ 0 h 461"/>
                    <a:gd name="T42" fmla="*/ 0 w 405"/>
                    <a:gd name="T43" fmla="*/ 0 h 461"/>
                    <a:gd name="T44" fmla="*/ 0 w 405"/>
                    <a:gd name="T45" fmla="*/ 0 h 461"/>
                    <a:gd name="T46" fmla="*/ 0 w 405"/>
                    <a:gd name="T47" fmla="*/ 0 h 461"/>
                    <a:gd name="T48" fmla="*/ 0 w 405"/>
                    <a:gd name="T49" fmla="*/ 0 h 461"/>
                    <a:gd name="T50" fmla="*/ 0 w 405"/>
                    <a:gd name="T51" fmla="*/ 0 h 461"/>
                    <a:gd name="T52" fmla="*/ 0 w 405"/>
                    <a:gd name="T53" fmla="*/ 0 h 461"/>
                    <a:gd name="T54" fmla="*/ 0 w 405"/>
                    <a:gd name="T55" fmla="*/ 0 h 461"/>
                    <a:gd name="T56" fmla="*/ 0 w 405"/>
                    <a:gd name="T57" fmla="*/ 0 h 461"/>
                    <a:gd name="T58" fmla="*/ 0 w 405"/>
                    <a:gd name="T59" fmla="*/ 0 h 461"/>
                    <a:gd name="T60" fmla="*/ 0 w 405"/>
                    <a:gd name="T61" fmla="*/ 0 h 461"/>
                    <a:gd name="T62" fmla="*/ 0 w 405"/>
                    <a:gd name="T63" fmla="*/ 0 h 461"/>
                    <a:gd name="T64" fmla="*/ 0 w 405"/>
                    <a:gd name="T65" fmla="*/ 0 h 461"/>
                    <a:gd name="T66" fmla="*/ 0 w 405"/>
                    <a:gd name="T67" fmla="*/ 0 h 461"/>
                    <a:gd name="T68" fmla="*/ 0 w 405"/>
                    <a:gd name="T69" fmla="*/ 0 h 461"/>
                    <a:gd name="T70" fmla="*/ 0 w 405"/>
                    <a:gd name="T71" fmla="*/ 0 h 461"/>
                    <a:gd name="T72" fmla="*/ 0 w 405"/>
                    <a:gd name="T73" fmla="*/ 0 h 461"/>
                    <a:gd name="T74" fmla="*/ 0 w 405"/>
                    <a:gd name="T75" fmla="*/ 0 h 461"/>
                    <a:gd name="T76" fmla="*/ 0 w 405"/>
                    <a:gd name="T77" fmla="*/ 0 h 461"/>
                    <a:gd name="T78" fmla="*/ 0 w 405"/>
                    <a:gd name="T79" fmla="*/ 0 h 461"/>
                    <a:gd name="T80" fmla="*/ 0 w 405"/>
                    <a:gd name="T81" fmla="*/ 0 h 461"/>
                    <a:gd name="T82" fmla="*/ 0 w 405"/>
                    <a:gd name="T83" fmla="*/ 0 h 461"/>
                    <a:gd name="T84" fmla="*/ 0 w 405"/>
                    <a:gd name="T85" fmla="*/ 0 h 461"/>
                    <a:gd name="T86" fmla="*/ 0 w 405"/>
                    <a:gd name="T87" fmla="*/ 0 h 461"/>
                    <a:gd name="T88" fmla="*/ 0 w 405"/>
                    <a:gd name="T89" fmla="*/ 0 h 461"/>
                    <a:gd name="T90" fmla="*/ 0 w 405"/>
                    <a:gd name="T91" fmla="*/ 0 h 461"/>
                    <a:gd name="T92" fmla="*/ 0 w 405"/>
                    <a:gd name="T93" fmla="*/ 0 h 461"/>
                    <a:gd name="T94" fmla="*/ 0 w 405"/>
                    <a:gd name="T95" fmla="*/ 0 h 461"/>
                    <a:gd name="T96" fmla="*/ 0 w 405"/>
                    <a:gd name="T97" fmla="*/ 0 h 46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05"/>
                    <a:gd name="T148" fmla="*/ 0 h 461"/>
                    <a:gd name="T149" fmla="*/ 405 w 405"/>
                    <a:gd name="T150" fmla="*/ 461 h 46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05" h="461">
                      <a:moveTo>
                        <a:pt x="405" y="0"/>
                      </a:moveTo>
                      <a:lnTo>
                        <a:pt x="362" y="22"/>
                      </a:lnTo>
                      <a:lnTo>
                        <a:pt x="323" y="42"/>
                      </a:lnTo>
                      <a:lnTo>
                        <a:pt x="287" y="59"/>
                      </a:lnTo>
                      <a:lnTo>
                        <a:pt x="253" y="75"/>
                      </a:lnTo>
                      <a:lnTo>
                        <a:pt x="222" y="90"/>
                      </a:lnTo>
                      <a:lnTo>
                        <a:pt x="192" y="105"/>
                      </a:lnTo>
                      <a:lnTo>
                        <a:pt x="179" y="114"/>
                      </a:lnTo>
                      <a:lnTo>
                        <a:pt x="166" y="123"/>
                      </a:lnTo>
                      <a:lnTo>
                        <a:pt x="153" y="131"/>
                      </a:lnTo>
                      <a:lnTo>
                        <a:pt x="141" y="141"/>
                      </a:lnTo>
                      <a:lnTo>
                        <a:pt x="130" y="151"/>
                      </a:lnTo>
                      <a:lnTo>
                        <a:pt x="119" y="163"/>
                      </a:lnTo>
                      <a:lnTo>
                        <a:pt x="108" y="174"/>
                      </a:lnTo>
                      <a:lnTo>
                        <a:pt x="98" y="187"/>
                      </a:lnTo>
                      <a:lnTo>
                        <a:pt x="88" y="202"/>
                      </a:lnTo>
                      <a:lnTo>
                        <a:pt x="79" y="217"/>
                      </a:lnTo>
                      <a:lnTo>
                        <a:pt x="69" y="233"/>
                      </a:lnTo>
                      <a:lnTo>
                        <a:pt x="60" y="252"/>
                      </a:lnTo>
                      <a:lnTo>
                        <a:pt x="52" y="271"/>
                      </a:lnTo>
                      <a:lnTo>
                        <a:pt x="44" y="293"/>
                      </a:lnTo>
                      <a:lnTo>
                        <a:pt x="36" y="315"/>
                      </a:lnTo>
                      <a:lnTo>
                        <a:pt x="28" y="341"/>
                      </a:lnTo>
                      <a:lnTo>
                        <a:pt x="21" y="368"/>
                      </a:lnTo>
                      <a:lnTo>
                        <a:pt x="14" y="396"/>
                      </a:lnTo>
                      <a:lnTo>
                        <a:pt x="7" y="427"/>
                      </a:lnTo>
                      <a:lnTo>
                        <a:pt x="0" y="461"/>
                      </a:lnTo>
                      <a:lnTo>
                        <a:pt x="91" y="431"/>
                      </a:lnTo>
                      <a:lnTo>
                        <a:pt x="162" y="406"/>
                      </a:lnTo>
                      <a:lnTo>
                        <a:pt x="177" y="400"/>
                      </a:lnTo>
                      <a:lnTo>
                        <a:pt x="191" y="392"/>
                      </a:lnTo>
                      <a:lnTo>
                        <a:pt x="205" y="386"/>
                      </a:lnTo>
                      <a:lnTo>
                        <a:pt x="218" y="379"/>
                      </a:lnTo>
                      <a:lnTo>
                        <a:pt x="230" y="371"/>
                      </a:lnTo>
                      <a:lnTo>
                        <a:pt x="242" y="363"/>
                      </a:lnTo>
                      <a:lnTo>
                        <a:pt x="252" y="353"/>
                      </a:lnTo>
                      <a:lnTo>
                        <a:pt x="262" y="344"/>
                      </a:lnTo>
                      <a:lnTo>
                        <a:pt x="272" y="333"/>
                      </a:lnTo>
                      <a:lnTo>
                        <a:pt x="282" y="322"/>
                      </a:lnTo>
                      <a:lnTo>
                        <a:pt x="291" y="308"/>
                      </a:lnTo>
                      <a:lnTo>
                        <a:pt x="300" y="295"/>
                      </a:lnTo>
                      <a:lnTo>
                        <a:pt x="308" y="280"/>
                      </a:lnTo>
                      <a:lnTo>
                        <a:pt x="316" y="263"/>
                      </a:lnTo>
                      <a:lnTo>
                        <a:pt x="325" y="245"/>
                      </a:lnTo>
                      <a:lnTo>
                        <a:pt x="333" y="225"/>
                      </a:lnTo>
                      <a:lnTo>
                        <a:pt x="349" y="180"/>
                      </a:lnTo>
                      <a:lnTo>
                        <a:pt x="367" y="129"/>
                      </a:lnTo>
                      <a:lnTo>
                        <a:pt x="385" y="68"/>
                      </a:lnTo>
                      <a:lnTo>
                        <a:pt x="405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9" name="Freeform 288"/>
                <p:cNvSpPr>
                  <a:spLocks/>
                </p:cNvSpPr>
                <p:nvPr/>
              </p:nvSpPr>
              <p:spPr bwMode="auto">
                <a:xfrm>
                  <a:off x="214" y="187"/>
                  <a:ext cx="85" cy="82"/>
                </a:xfrm>
                <a:custGeom>
                  <a:avLst/>
                  <a:gdLst>
                    <a:gd name="T0" fmla="*/ 0 w 2124"/>
                    <a:gd name="T1" fmla="*/ 0 h 2041"/>
                    <a:gd name="T2" fmla="*/ 0 w 2124"/>
                    <a:gd name="T3" fmla="*/ 0 h 2041"/>
                    <a:gd name="T4" fmla="*/ 0 w 2124"/>
                    <a:gd name="T5" fmla="*/ 0 h 2041"/>
                    <a:gd name="T6" fmla="*/ 0 w 2124"/>
                    <a:gd name="T7" fmla="*/ 0 h 2041"/>
                    <a:gd name="T8" fmla="*/ 0 w 2124"/>
                    <a:gd name="T9" fmla="*/ 0 h 2041"/>
                    <a:gd name="T10" fmla="*/ 0 w 2124"/>
                    <a:gd name="T11" fmla="*/ 0 h 2041"/>
                    <a:gd name="T12" fmla="*/ 0 w 2124"/>
                    <a:gd name="T13" fmla="*/ 0 h 2041"/>
                    <a:gd name="T14" fmla="*/ 0 w 2124"/>
                    <a:gd name="T15" fmla="*/ 0 h 2041"/>
                    <a:gd name="T16" fmla="*/ 0 w 2124"/>
                    <a:gd name="T17" fmla="*/ 0 h 2041"/>
                    <a:gd name="T18" fmla="*/ 0 w 2124"/>
                    <a:gd name="T19" fmla="*/ 0 h 2041"/>
                    <a:gd name="T20" fmla="*/ 0 w 2124"/>
                    <a:gd name="T21" fmla="*/ 0 h 2041"/>
                    <a:gd name="T22" fmla="*/ 0 w 2124"/>
                    <a:gd name="T23" fmla="*/ 0 h 2041"/>
                    <a:gd name="T24" fmla="*/ 0 w 2124"/>
                    <a:gd name="T25" fmla="*/ 0 h 2041"/>
                    <a:gd name="T26" fmla="*/ 0 w 2124"/>
                    <a:gd name="T27" fmla="*/ 0 h 2041"/>
                    <a:gd name="T28" fmla="*/ 0 w 2124"/>
                    <a:gd name="T29" fmla="*/ 0 h 2041"/>
                    <a:gd name="T30" fmla="*/ 0 w 2124"/>
                    <a:gd name="T31" fmla="*/ 0 h 2041"/>
                    <a:gd name="T32" fmla="*/ 0 w 2124"/>
                    <a:gd name="T33" fmla="*/ 0 h 2041"/>
                    <a:gd name="T34" fmla="*/ 0 w 2124"/>
                    <a:gd name="T35" fmla="*/ 0 h 2041"/>
                    <a:gd name="T36" fmla="*/ 0 w 2124"/>
                    <a:gd name="T37" fmla="*/ 0 h 2041"/>
                    <a:gd name="T38" fmla="*/ 0 w 2124"/>
                    <a:gd name="T39" fmla="*/ 0 h 2041"/>
                    <a:gd name="T40" fmla="*/ 0 w 2124"/>
                    <a:gd name="T41" fmla="*/ 0 h 2041"/>
                    <a:gd name="T42" fmla="*/ 0 w 2124"/>
                    <a:gd name="T43" fmla="*/ 0 h 2041"/>
                    <a:gd name="T44" fmla="*/ 0 w 2124"/>
                    <a:gd name="T45" fmla="*/ 0 h 2041"/>
                    <a:gd name="T46" fmla="*/ 0 w 2124"/>
                    <a:gd name="T47" fmla="*/ 0 h 2041"/>
                    <a:gd name="T48" fmla="*/ 0 w 2124"/>
                    <a:gd name="T49" fmla="*/ 0 h 2041"/>
                    <a:gd name="T50" fmla="*/ 0 w 2124"/>
                    <a:gd name="T51" fmla="*/ 0 h 2041"/>
                    <a:gd name="T52" fmla="*/ 0 w 2124"/>
                    <a:gd name="T53" fmla="*/ 0 h 2041"/>
                    <a:gd name="T54" fmla="*/ 0 w 2124"/>
                    <a:gd name="T55" fmla="*/ 0 h 2041"/>
                    <a:gd name="T56" fmla="*/ 0 w 2124"/>
                    <a:gd name="T57" fmla="*/ 0 h 2041"/>
                    <a:gd name="T58" fmla="*/ 0 w 2124"/>
                    <a:gd name="T59" fmla="*/ 0 h 2041"/>
                    <a:gd name="T60" fmla="*/ 0 w 2124"/>
                    <a:gd name="T61" fmla="*/ 0 h 2041"/>
                    <a:gd name="T62" fmla="*/ 0 w 2124"/>
                    <a:gd name="T63" fmla="*/ 0 h 2041"/>
                    <a:gd name="T64" fmla="*/ 0 w 2124"/>
                    <a:gd name="T65" fmla="*/ 0 h 2041"/>
                    <a:gd name="T66" fmla="*/ 0 w 2124"/>
                    <a:gd name="T67" fmla="*/ 0 h 2041"/>
                    <a:gd name="T68" fmla="*/ 0 w 2124"/>
                    <a:gd name="T69" fmla="*/ 0 h 2041"/>
                    <a:gd name="T70" fmla="*/ 0 w 2124"/>
                    <a:gd name="T71" fmla="*/ 0 h 2041"/>
                    <a:gd name="T72" fmla="*/ 0 w 2124"/>
                    <a:gd name="T73" fmla="*/ 0 h 2041"/>
                    <a:gd name="T74" fmla="*/ 0 w 2124"/>
                    <a:gd name="T75" fmla="*/ 0 h 2041"/>
                    <a:gd name="T76" fmla="*/ 0 w 2124"/>
                    <a:gd name="T77" fmla="*/ 0 h 2041"/>
                    <a:gd name="T78" fmla="*/ 0 w 2124"/>
                    <a:gd name="T79" fmla="*/ 0 h 2041"/>
                    <a:gd name="T80" fmla="*/ 0 w 2124"/>
                    <a:gd name="T81" fmla="*/ 0 h 2041"/>
                    <a:gd name="T82" fmla="*/ 0 w 2124"/>
                    <a:gd name="T83" fmla="*/ 0 h 2041"/>
                    <a:gd name="T84" fmla="*/ 0 w 2124"/>
                    <a:gd name="T85" fmla="*/ 0 h 2041"/>
                    <a:gd name="T86" fmla="*/ 0 w 2124"/>
                    <a:gd name="T87" fmla="*/ 0 h 2041"/>
                    <a:gd name="T88" fmla="*/ 0 w 2124"/>
                    <a:gd name="T89" fmla="*/ 0 h 2041"/>
                    <a:gd name="T90" fmla="*/ 0 w 2124"/>
                    <a:gd name="T91" fmla="*/ 0 h 2041"/>
                    <a:gd name="T92" fmla="*/ 0 w 2124"/>
                    <a:gd name="T93" fmla="*/ 0 h 2041"/>
                    <a:gd name="T94" fmla="*/ 0 w 2124"/>
                    <a:gd name="T95" fmla="*/ 0 h 2041"/>
                    <a:gd name="T96" fmla="*/ 0 w 2124"/>
                    <a:gd name="T97" fmla="*/ 0 h 2041"/>
                    <a:gd name="T98" fmla="*/ 0 w 2124"/>
                    <a:gd name="T99" fmla="*/ 0 h 2041"/>
                    <a:gd name="T100" fmla="*/ 0 w 2124"/>
                    <a:gd name="T101" fmla="*/ 0 h 2041"/>
                    <a:gd name="T102" fmla="*/ 0 w 2124"/>
                    <a:gd name="T103" fmla="*/ 0 h 2041"/>
                    <a:gd name="T104" fmla="*/ 0 w 2124"/>
                    <a:gd name="T105" fmla="*/ 0 h 2041"/>
                    <a:gd name="T106" fmla="*/ 0 w 2124"/>
                    <a:gd name="T107" fmla="*/ 0 h 2041"/>
                    <a:gd name="T108" fmla="*/ 0 w 2124"/>
                    <a:gd name="T109" fmla="*/ 0 h 2041"/>
                    <a:gd name="T110" fmla="*/ 0 w 2124"/>
                    <a:gd name="T111" fmla="*/ 0 h 2041"/>
                    <a:gd name="T112" fmla="*/ 0 w 2124"/>
                    <a:gd name="T113" fmla="*/ 0 h 2041"/>
                    <a:gd name="T114" fmla="*/ 0 w 2124"/>
                    <a:gd name="T115" fmla="*/ 0 h 2041"/>
                    <a:gd name="T116" fmla="*/ 0 w 2124"/>
                    <a:gd name="T117" fmla="*/ 0 h 204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124"/>
                    <a:gd name="T178" fmla="*/ 0 h 2041"/>
                    <a:gd name="T179" fmla="*/ 2124 w 2124"/>
                    <a:gd name="T180" fmla="*/ 2041 h 204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124" h="2041">
                      <a:moveTo>
                        <a:pt x="927" y="1599"/>
                      </a:moveTo>
                      <a:lnTo>
                        <a:pt x="916" y="1628"/>
                      </a:lnTo>
                      <a:lnTo>
                        <a:pt x="898" y="1667"/>
                      </a:lnTo>
                      <a:lnTo>
                        <a:pt x="889" y="1689"/>
                      </a:lnTo>
                      <a:lnTo>
                        <a:pt x="878" y="1710"/>
                      </a:lnTo>
                      <a:lnTo>
                        <a:pt x="865" y="1734"/>
                      </a:lnTo>
                      <a:lnTo>
                        <a:pt x="852" y="1756"/>
                      </a:lnTo>
                      <a:lnTo>
                        <a:pt x="839" y="1780"/>
                      </a:lnTo>
                      <a:lnTo>
                        <a:pt x="823" y="1804"/>
                      </a:lnTo>
                      <a:lnTo>
                        <a:pt x="807" y="1825"/>
                      </a:lnTo>
                      <a:lnTo>
                        <a:pt x="790" y="1847"/>
                      </a:lnTo>
                      <a:lnTo>
                        <a:pt x="773" y="1867"/>
                      </a:lnTo>
                      <a:lnTo>
                        <a:pt x="755" y="1886"/>
                      </a:lnTo>
                      <a:lnTo>
                        <a:pt x="744" y="1894"/>
                      </a:lnTo>
                      <a:lnTo>
                        <a:pt x="735" y="1901"/>
                      </a:lnTo>
                      <a:lnTo>
                        <a:pt x="725" y="1908"/>
                      </a:lnTo>
                      <a:lnTo>
                        <a:pt x="715" y="1915"/>
                      </a:lnTo>
                      <a:lnTo>
                        <a:pt x="692" y="1929"/>
                      </a:lnTo>
                      <a:lnTo>
                        <a:pt x="667" y="1941"/>
                      </a:lnTo>
                      <a:lnTo>
                        <a:pt x="643" y="1953"/>
                      </a:lnTo>
                      <a:lnTo>
                        <a:pt x="618" y="1964"/>
                      </a:lnTo>
                      <a:lnTo>
                        <a:pt x="593" y="1974"/>
                      </a:lnTo>
                      <a:lnTo>
                        <a:pt x="567" y="1982"/>
                      </a:lnTo>
                      <a:lnTo>
                        <a:pt x="541" y="1990"/>
                      </a:lnTo>
                      <a:lnTo>
                        <a:pt x="515" y="1998"/>
                      </a:lnTo>
                      <a:lnTo>
                        <a:pt x="489" y="2005"/>
                      </a:lnTo>
                      <a:lnTo>
                        <a:pt x="463" y="2011"/>
                      </a:lnTo>
                      <a:lnTo>
                        <a:pt x="437" y="2016"/>
                      </a:lnTo>
                      <a:lnTo>
                        <a:pt x="411" y="2021"/>
                      </a:lnTo>
                      <a:lnTo>
                        <a:pt x="362" y="2028"/>
                      </a:lnTo>
                      <a:lnTo>
                        <a:pt x="314" y="2034"/>
                      </a:lnTo>
                      <a:lnTo>
                        <a:pt x="269" y="2037"/>
                      </a:lnTo>
                      <a:lnTo>
                        <a:pt x="227" y="2040"/>
                      </a:lnTo>
                      <a:lnTo>
                        <a:pt x="190" y="2041"/>
                      </a:lnTo>
                      <a:lnTo>
                        <a:pt x="158" y="2041"/>
                      </a:lnTo>
                      <a:lnTo>
                        <a:pt x="112" y="2040"/>
                      </a:lnTo>
                      <a:lnTo>
                        <a:pt x="94" y="2040"/>
                      </a:lnTo>
                      <a:lnTo>
                        <a:pt x="89" y="2033"/>
                      </a:lnTo>
                      <a:lnTo>
                        <a:pt x="77" y="2012"/>
                      </a:lnTo>
                      <a:lnTo>
                        <a:pt x="68" y="1996"/>
                      </a:lnTo>
                      <a:lnTo>
                        <a:pt x="59" y="1979"/>
                      </a:lnTo>
                      <a:lnTo>
                        <a:pt x="48" y="1957"/>
                      </a:lnTo>
                      <a:lnTo>
                        <a:pt x="38" y="1934"/>
                      </a:lnTo>
                      <a:lnTo>
                        <a:pt x="29" y="1908"/>
                      </a:lnTo>
                      <a:lnTo>
                        <a:pt x="20" y="1879"/>
                      </a:lnTo>
                      <a:lnTo>
                        <a:pt x="12" y="1849"/>
                      </a:lnTo>
                      <a:lnTo>
                        <a:pt x="6" y="1816"/>
                      </a:lnTo>
                      <a:lnTo>
                        <a:pt x="3" y="1800"/>
                      </a:lnTo>
                      <a:lnTo>
                        <a:pt x="2" y="1782"/>
                      </a:lnTo>
                      <a:lnTo>
                        <a:pt x="0" y="1764"/>
                      </a:lnTo>
                      <a:lnTo>
                        <a:pt x="0" y="1745"/>
                      </a:lnTo>
                      <a:lnTo>
                        <a:pt x="0" y="1727"/>
                      </a:lnTo>
                      <a:lnTo>
                        <a:pt x="1" y="1708"/>
                      </a:lnTo>
                      <a:lnTo>
                        <a:pt x="2" y="1689"/>
                      </a:lnTo>
                      <a:lnTo>
                        <a:pt x="4" y="1668"/>
                      </a:lnTo>
                      <a:lnTo>
                        <a:pt x="8" y="1649"/>
                      </a:lnTo>
                      <a:lnTo>
                        <a:pt x="12" y="1629"/>
                      </a:lnTo>
                      <a:lnTo>
                        <a:pt x="18" y="1610"/>
                      </a:lnTo>
                      <a:lnTo>
                        <a:pt x="25" y="1590"/>
                      </a:lnTo>
                      <a:lnTo>
                        <a:pt x="32" y="1572"/>
                      </a:lnTo>
                      <a:lnTo>
                        <a:pt x="39" y="1554"/>
                      </a:lnTo>
                      <a:lnTo>
                        <a:pt x="48" y="1536"/>
                      </a:lnTo>
                      <a:lnTo>
                        <a:pt x="58" y="1518"/>
                      </a:lnTo>
                      <a:lnTo>
                        <a:pt x="67" y="1500"/>
                      </a:lnTo>
                      <a:lnTo>
                        <a:pt x="77" y="1484"/>
                      </a:lnTo>
                      <a:lnTo>
                        <a:pt x="87" y="1467"/>
                      </a:lnTo>
                      <a:lnTo>
                        <a:pt x="99" y="1452"/>
                      </a:lnTo>
                      <a:lnTo>
                        <a:pt x="120" y="1421"/>
                      </a:lnTo>
                      <a:lnTo>
                        <a:pt x="143" y="1394"/>
                      </a:lnTo>
                      <a:lnTo>
                        <a:pt x="165" y="1368"/>
                      </a:lnTo>
                      <a:lnTo>
                        <a:pt x="186" y="1345"/>
                      </a:lnTo>
                      <a:lnTo>
                        <a:pt x="205" y="1326"/>
                      </a:lnTo>
                      <a:lnTo>
                        <a:pt x="223" y="1310"/>
                      </a:lnTo>
                      <a:lnTo>
                        <a:pt x="248" y="1286"/>
                      </a:lnTo>
                      <a:lnTo>
                        <a:pt x="258" y="1278"/>
                      </a:lnTo>
                      <a:lnTo>
                        <a:pt x="263" y="1283"/>
                      </a:lnTo>
                      <a:lnTo>
                        <a:pt x="273" y="1299"/>
                      </a:lnTo>
                      <a:lnTo>
                        <a:pt x="274" y="1296"/>
                      </a:lnTo>
                      <a:lnTo>
                        <a:pt x="275" y="1293"/>
                      </a:lnTo>
                      <a:lnTo>
                        <a:pt x="280" y="1274"/>
                      </a:lnTo>
                      <a:lnTo>
                        <a:pt x="286" y="1254"/>
                      </a:lnTo>
                      <a:lnTo>
                        <a:pt x="293" y="1236"/>
                      </a:lnTo>
                      <a:lnTo>
                        <a:pt x="302" y="1217"/>
                      </a:lnTo>
                      <a:lnTo>
                        <a:pt x="311" y="1199"/>
                      </a:lnTo>
                      <a:lnTo>
                        <a:pt x="321" y="1180"/>
                      </a:lnTo>
                      <a:lnTo>
                        <a:pt x="331" y="1163"/>
                      </a:lnTo>
                      <a:lnTo>
                        <a:pt x="342" y="1147"/>
                      </a:lnTo>
                      <a:lnTo>
                        <a:pt x="353" y="1130"/>
                      </a:lnTo>
                      <a:lnTo>
                        <a:pt x="365" y="1114"/>
                      </a:lnTo>
                      <a:lnTo>
                        <a:pt x="376" y="1097"/>
                      </a:lnTo>
                      <a:lnTo>
                        <a:pt x="389" y="1083"/>
                      </a:lnTo>
                      <a:lnTo>
                        <a:pt x="414" y="1054"/>
                      </a:lnTo>
                      <a:lnTo>
                        <a:pt x="439" y="1028"/>
                      </a:lnTo>
                      <a:lnTo>
                        <a:pt x="463" y="1003"/>
                      </a:lnTo>
                      <a:lnTo>
                        <a:pt x="486" y="982"/>
                      </a:lnTo>
                      <a:lnTo>
                        <a:pt x="508" y="963"/>
                      </a:lnTo>
                      <a:lnTo>
                        <a:pt x="526" y="948"/>
                      </a:lnTo>
                      <a:lnTo>
                        <a:pt x="554" y="926"/>
                      </a:lnTo>
                      <a:lnTo>
                        <a:pt x="565" y="918"/>
                      </a:lnTo>
                      <a:lnTo>
                        <a:pt x="568" y="924"/>
                      </a:lnTo>
                      <a:lnTo>
                        <a:pt x="578" y="942"/>
                      </a:lnTo>
                      <a:lnTo>
                        <a:pt x="578" y="940"/>
                      </a:lnTo>
                      <a:lnTo>
                        <a:pt x="579" y="936"/>
                      </a:lnTo>
                      <a:lnTo>
                        <a:pt x="586" y="918"/>
                      </a:lnTo>
                      <a:lnTo>
                        <a:pt x="595" y="899"/>
                      </a:lnTo>
                      <a:lnTo>
                        <a:pt x="604" y="880"/>
                      </a:lnTo>
                      <a:lnTo>
                        <a:pt x="614" y="863"/>
                      </a:lnTo>
                      <a:lnTo>
                        <a:pt x="624" y="844"/>
                      </a:lnTo>
                      <a:lnTo>
                        <a:pt x="636" y="827"/>
                      </a:lnTo>
                      <a:lnTo>
                        <a:pt x="648" y="810"/>
                      </a:lnTo>
                      <a:lnTo>
                        <a:pt x="660" y="794"/>
                      </a:lnTo>
                      <a:lnTo>
                        <a:pt x="674" y="779"/>
                      </a:lnTo>
                      <a:lnTo>
                        <a:pt x="687" y="763"/>
                      </a:lnTo>
                      <a:lnTo>
                        <a:pt x="700" y="748"/>
                      </a:lnTo>
                      <a:lnTo>
                        <a:pt x="714" y="734"/>
                      </a:lnTo>
                      <a:lnTo>
                        <a:pt x="741" y="707"/>
                      </a:lnTo>
                      <a:lnTo>
                        <a:pt x="769" y="682"/>
                      </a:lnTo>
                      <a:lnTo>
                        <a:pt x="796" y="660"/>
                      </a:lnTo>
                      <a:lnTo>
                        <a:pt x="820" y="640"/>
                      </a:lnTo>
                      <a:lnTo>
                        <a:pt x="843" y="623"/>
                      </a:lnTo>
                      <a:lnTo>
                        <a:pt x="863" y="608"/>
                      </a:lnTo>
                      <a:lnTo>
                        <a:pt x="893" y="589"/>
                      </a:lnTo>
                      <a:lnTo>
                        <a:pt x="904" y="583"/>
                      </a:lnTo>
                      <a:lnTo>
                        <a:pt x="907" y="588"/>
                      </a:lnTo>
                      <a:lnTo>
                        <a:pt x="914" y="604"/>
                      </a:lnTo>
                      <a:lnTo>
                        <a:pt x="917" y="601"/>
                      </a:lnTo>
                      <a:lnTo>
                        <a:pt x="918" y="598"/>
                      </a:lnTo>
                      <a:lnTo>
                        <a:pt x="927" y="580"/>
                      </a:lnTo>
                      <a:lnTo>
                        <a:pt x="937" y="562"/>
                      </a:lnTo>
                      <a:lnTo>
                        <a:pt x="947" y="544"/>
                      </a:lnTo>
                      <a:lnTo>
                        <a:pt x="960" y="526"/>
                      </a:lnTo>
                      <a:lnTo>
                        <a:pt x="972" y="510"/>
                      </a:lnTo>
                      <a:lnTo>
                        <a:pt x="984" y="494"/>
                      </a:lnTo>
                      <a:lnTo>
                        <a:pt x="998" y="477"/>
                      </a:lnTo>
                      <a:lnTo>
                        <a:pt x="1012" y="462"/>
                      </a:lnTo>
                      <a:lnTo>
                        <a:pt x="1026" y="448"/>
                      </a:lnTo>
                      <a:lnTo>
                        <a:pt x="1041" y="432"/>
                      </a:lnTo>
                      <a:lnTo>
                        <a:pt x="1056" y="419"/>
                      </a:lnTo>
                      <a:lnTo>
                        <a:pt x="1070" y="406"/>
                      </a:lnTo>
                      <a:lnTo>
                        <a:pt x="1100" y="380"/>
                      </a:lnTo>
                      <a:lnTo>
                        <a:pt x="1130" y="357"/>
                      </a:lnTo>
                      <a:lnTo>
                        <a:pt x="1158" y="336"/>
                      </a:lnTo>
                      <a:lnTo>
                        <a:pt x="1185" y="317"/>
                      </a:lnTo>
                      <a:lnTo>
                        <a:pt x="1210" y="302"/>
                      </a:lnTo>
                      <a:lnTo>
                        <a:pt x="1231" y="289"/>
                      </a:lnTo>
                      <a:lnTo>
                        <a:pt x="1262" y="271"/>
                      </a:lnTo>
                      <a:lnTo>
                        <a:pt x="1274" y="265"/>
                      </a:lnTo>
                      <a:lnTo>
                        <a:pt x="1277" y="272"/>
                      </a:lnTo>
                      <a:lnTo>
                        <a:pt x="1285" y="292"/>
                      </a:lnTo>
                      <a:lnTo>
                        <a:pt x="1287" y="288"/>
                      </a:lnTo>
                      <a:lnTo>
                        <a:pt x="1289" y="284"/>
                      </a:lnTo>
                      <a:lnTo>
                        <a:pt x="1300" y="266"/>
                      </a:lnTo>
                      <a:lnTo>
                        <a:pt x="1312" y="249"/>
                      </a:lnTo>
                      <a:lnTo>
                        <a:pt x="1327" y="231"/>
                      </a:lnTo>
                      <a:lnTo>
                        <a:pt x="1341" y="216"/>
                      </a:lnTo>
                      <a:lnTo>
                        <a:pt x="1357" y="201"/>
                      </a:lnTo>
                      <a:lnTo>
                        <a:pt x="1375" y="185"/>
                      </a:lnTo>
                      <a:lnTo>
                        <a:pt x="1393" y="171"/>
                      </a:lnTo>
                      <a:lnTo>
                        <a:pt x="1412" y="157"/>
                      </a:lnTo>
                      <a:lnTo>
                        <a:pt x="1431" y="144"/>
                      </a:lnTo>
                      <a:lnTo>
                        <a:pt x="1451" y="132"/>
                      </a:lnTo>
                      <a:lnTo>
                        <a:pt x="1471" y="120"/>
                      </a:lnTo>
                      <a:lnTo>
                        <a:pt x="1492" y="108"/>
                      </a:lnTo>
                      <a:lnTo>
                        <a:pt x="1534" y="88"/>
                      </a:lnTo>
                      <a:lnTo>
                        <a:pt x="1575" y="68"/>
                      </a:lnTo>
                      <a:lnTo>
                        <a:pt x="1615" y="53"/>
                      </a:lnTo>
                      <a:lnTo>
                        <a:pt x="1652" y="39"/>
                      </a:lnTo>
                      <a:lnTo>
                        <a:pt x="1686" y="26"/>
                      </a:lnTo>
                      <a:lnTo>
                        <a:pt x="1717" y="17"/>
                      </a:lnTo>
                      <a:lnTo>
                        <a:pt x="1761" y="5"/>
                      </a:lnTo>
                      <a:lnTo>
                        <a:pt x="1778" y="0"/>
                      </a:lnTo>
                      <a:lnTo>
                        <a:pt x="1777" y="11"/>
                      </a:lnTo>
                      <a:lnTo>
                        <a:pt x="1772" y="40"/>
                      </a:lnTo>
                      <a:lnTo>
                        <a:pt x="1769" y="60"/>
                      </a:lnTo>
                      <a:lnTo>
                        <a:pt x="1764" y="85"/>
                      </a:lnTo>
                      <a:lnTo>
                        <a:pt x="1757" y="112"/>
                      </a:lnTo>
                      <a:lnTo>
                        <a:pt x="1749" y="142"/>
                      </a:lnTo>
                      <a:lnTo>
                        <a:pt x="1739" y="174"/>
                      </a:lnTo>
                      <a:lnTo>
                        <a:pt x="1725" y="208"/>
                      </a:lnTo>
                      <a:lnTo>
                        <a:pt x="1710" y="243"/>
                      </a:lnTo>
                      <a:lnTo>
                        <a:pt x="1692" y="278"/>
                      </a:lnTo>
                      <a:lnTo>
                        <a:pt x="1682" y="297"/>
                      </a:lnTo>
                      <a:lnTo>
                        <a:pt x="1672" y="315"/>
                      </a:lnTo>
                      <a:lnTo>
                        <a:pt x="1661" y="334"/>
                      </a:lnTo>
                      <a:lnTo>
                        <a:pt x="1648" y="352"/>
                      </a:lnTo>
                      <a:lnTo>
                        <a:pt x="1635" y="371"/>
                      </a:lnTo>
                      <a:lnTo>
                        <a:pt x="1622" y="389"/>
                      </a:lnTo>
                      <a:lnTo>
                        <a:pt x="1606" y="407"/>
                      </a:lnTo>
                      <a:lnTo>
                        <a:pt x="1591" y="424"/>
                      </a:lnTo>
                      <a:lnTo>
                        <a:pt x="1565" y="452"/>
                      </a:lnTo>
                      <a:lnTo>
                        <a:pt x="1538" y="479"/>
                      </a:lnTo>
                      <a:lnTo>
                        <a:pt x="1510" y="507"/>
                      </a:lnTo>
                      <a:lnTo>
                        <a:pt x="1481" y="533"/>
                      </a:lnTo>
                      <a:lnTo>
                        <a:pt x="1514" y="512"/>
                      </a:lnTo>
                      <a:lnTo>
                        <a:pt x="1547" y="494"/>
                      </a:lnTo>
                      <a:lnTo>
                        <a:pt x="1562" y="485"/>
                      </a:lnTo>
                      <a:lnTo>
                        <a:pt x="1578" y="478"/>
                      </a:lnTo>
                      <a:lnTo>
                        <a:pt x="1593" y="472"/>
                      </a:lnTo>
                      <a:lnTo>
                        <a:pt x="1608" y="466"/>
                      </a:lnTo>
                      <a:lnTo>
                        <a:pt x="1632" y="459"/>
                      </a:lnTo>
                      <a:lnTo>
                        <a:pt x="1655" y="453"/>
                      </a:lnTo>
                      <a:lnTo>
                        <a:pt x="1678" y="449"/>
                      </a:lnTo>
                      <a:lnTo>
                        <a:pt x="1701" y="444"/>
                      </a:lnTo>
                      <a:lnTo>
                        <a:pt x="1724" y="441"/>
                      </a:lnTo>
                      <a:lnTo>
                        <a:pt x="1747" y="440"/>
                      </a:lnTo>
                      <a:lnTo>
                        <a:pt x="1770" y="439"/>
                      </a:lnTo>
                      <a:lnTo>
                        <a:pt x="1793" y="439"/>
                      </a:lnTo>
                      <a:lnTo>
                        <a:pt x="1814" y="439"/>
                      </a:lnTo>
                      <a:lnTo>
                        <a:pt x="1837" y="441"/>
                      </a:lnTo>
                      <a:lnTo>
                        <a:pt x="1859" y="443"/>
                      </a:lnTo>
                      <a:lnTo>
                        <a:pt x="1879" y="445"/>
                      </a:lnTo>
                      <a:lnTo>
                        <a:pt x="1920" y="453"/>
                      </a:lnTo>
                      <a:lnTo>
                        <a:pt x="1958" y="460"/>
                      </a:lnTo>
                      <a:lnTo>
                        <a:pt x="1994" y="469"/>
                      </a:lnTo>
                      <a:lnTo>
                        <a:pt x="2026" y="479"/>
                      </a:lnTo>
                      <a:lnTo>
                        <a:pt x="2054" y="489"/>
                      </a:lnTo>
                      <a:lnTo>
                        <a:pt x="2078" y="497"/>
                      </a:lnTo>
                      <a:lnTo>
                        <a:pt x="2112" y="511"/>
                      </a:lnTo>
                      <a:lnTo>
                        <a:pt x="2124" y="517"/>
                      </a:lnTo>
                      <a:lnTo>
                        <a:pt x="2120" y="522"/>
                      </a:lnTo>
                      <a:lnTo>
                        <a:pt x="2106" y="538"/>
                      </a:lnTo>
                      <a:lnTo>
                        <a:pt x="2096" y="549"/>
                      </a:lnTo>
                      <a:lnTo>
                        <a:pt x="2084" y="561"/>
                      </a:lnTo>
                      <a:lnTo>
                        <a:pt x="2070" y="575"/>
                      </a:lnTo>
                      <a:lnTo>
                        <a:pt x="2054" y="589"/>
                      </a:lnTo>
                      <a:lnTo>
                        <a:pt x="2036" y="603"/>
                      </a:lnTo>
                      <a:lnTo>
                        <a:pt x="2016" y="619"/>
                      </a:lnTo>
                      <a:lnTo>
                        <a:pt x="1995" y="633"/>
                      </a:lnTo>
                      <a:lnTo>
                        <a:pt x="1972" y="647"/>
                      </a:lnTo>
                      <a:lnTo>
                        <a:pt x="1948" y="662"/>
                      </a:lnTo>
                      <a:lnTo>
                        <a:pt x="1921" y="674"/>
                      </a:lnTo>
                      <a:lnTo>
                        <a:pt x="1908" y="680"/>
                      </a:lnTo>
                      <a:lnTo>
                        <a:pt x="1893" y="685"/>
                      </a:lnTo>
                      <a:lnTo>
                        <a:pt x="1879" y="690"/>
                      </a:lnTo>
                      <a:lnTo>
                        <a:pt x="1864" y="696"/>
                      </a:lnTo>
                      <a:lnTo>
                        <a:pt x="1855" y="698"/>
                      </a:lnTo>
                      <a:lnTo>
                        <a:pt x="1847" y="700"/>
                      </a:lnTo>
                      <a:lnTo>
                        <a:pt x="1839" y="702"/>
                      </a:lnTo>
                      <a:lnTo>
                        <a:pt x="1831" y="704"/>
                      </a:lnTo>
                      <a:lnTo>
                        <a:pt x="1810" y="731"/>
                      </a:lnTo>
                      <a:lnTo>
                        <a:pt x="1783" y="765"/>
                      </a:lnTo>
                      <a:lnTo>
                        <a:pt x="1767" y="785"/>
                      </a:lnTo>
                      <a:lnTo>
                        <a:pt x="1750" y="804"/>
                      </a:lnTo>
                      <a:lnTo>
                        <a:pt x="1731" y="824"/>
                      </a:lnTo>
                      <a:lnTo>
                        <a:pt x="1712" y="844"/>
                      </a:lnTo>
                      <a:lnTo>
                        <a:pt x="1691" y="865"/>
                      </a:lnTo>
                      <a:lnTo>
                        <a:pt x="1670" y="884"/>
                      </a:lnTo>
                      <a:lnTo>
                        <a:pt x="1648" y="903"/>
                      </a:lnTo>
                      <a:lnTo>
                        <a:pt x="1626" y="920"/>
                      </a:lnTo>
                      <a:lnTo>
                        <a:pt x="1602" y="936"/>
                      </a:lnTo>
                      <a:lnTo>
                        <a:pt x="1580" y="951"/>
                      </a:lnTo>
                      <a:lnTo>
                        <a:pt x="1567" y="958"/>
                      </a:lnTo>
                      <a:lnTo>
                        <a:pt x="1556" y="963"/>
                      </a:lnTo>
                      <a:lnTo>
                        <a:pt x="1544" y="969"/>
                      </a:lnTo>
                      <a:lnTo>
                        <a:pt x="1533" y="973"/>
                      </a:lnTo>
                      <a:lnTo>
                        <a:pt x="1524" y="976"/>
                      </a:lnTo>
                      <a:lnTo>
                        <a:pt x="1516" y="980"/>
                      </a:lnTo>
                      <a:lnTo>
                        <a:pt x="1508" y="982"/>
                      </a:lnTo>
                      <a:lnTo>
                        <a:pt x="1501" y="985"/>
                      </a:lnTo>
                      <a:lnTo>
                        <a:pt x="1482" y="1013"/>
                      </a:lnTo>
                      <a:lnTo>
                        <a:pt x="1458" y="1049"/>
                      </a:lnTo>
                      <a:lnTo>
                        <a:pt x="1444" y="1069"/>
                      </a:lnTo>
                      <a:lnTo>
                        <a:pt x="1429" y="1089"/>
                      </a:lnTo>
                      <a:lnTo>
                        <a:pt x="1413" y="1111"/>
                      </a:lnTo>
                      <a:lnTo>
                        <a:pt x="1395" y="1131"/>
                      </a:lnTo>
                      <a:lnTo>
                        <a:pt x="1377" y="1153"/>
                      </a:lnTo>
                      <a:lnTo>
                        <a:pt x="1357" y="1173"/>
                      </a:lnTo>
                      <a:lnTo>
                        <a:pt x="1338" y="1194"/>
                      </a:lnTo>
                      <a:lnTo>
                        <a:pt x="1317" y="1212"/>
                      </a:lnTo>
                      <a:lnTo>
                        <a:pt x="1296" y="1230"/>
                      </a:lnTo>
                      <a:lnTo>
                        <a:pt x="1274" y="1245"/>
                      </a:lnTo>
                      <a:lnTo>
                        <a:pt x="1264" y="1252"/>
                      </a:lnTo>
                      <a:lnTo>
                        <a:pt x="1253" y="1259"/>
                      </a:lnTo>
                      <a:lnTo>
                        <a:pt x="1241" y="1265"/>
                      </a:lnTo>
                      <a:lnTo>
                        <a:pt x="1230" y="1271"/>
                      </a:lnTo>
                      <a:lnTo>
                        <a:pt x="1216" y="1277"/>
                      </a:lnTo>
                      <a:lnTo>
                        <a:pt x="1200" y="1283"/>
                      </a:lnTo>
                      <a:lnTo>
                        <a:pt x="1186" y="1312"/>
                      </a:lnTo>
                      <a:lnTo>
                        <a:pt x="1166" y="1349"/>
                      </a:lnTo>
                      <a:lnTo>
                        <a:pt x="1153" y="1369"/>
                      </a:lnTo>
                      <a:lnTo>
                        <a:pt x="1140" y="1391"/>
                      </a:lnTo>
                      <a:lnTo>
                        <a:pt x="1125" y="1413"/>
                      </a:lnTo>
                      <a:lnTo>
                        <a:pt x="1109" y="1436"/>
                      </a:lnTo>
                      <a:lnTo>
                        <a:pt x="1093" y="1457"/>
                      </a:lnTo>
                      <a:lnTo>
                        <a:pt x="1075" y="1480"/>
                      </a:lnTo>
                      <a:lnTo>
                        <a:pt x="1057" y="1501"/>
                      </a:lnTo>
                      <a:lnTo>
                        <a:pt x="1037" y="1521"/>
                      </a:lnTo>
                      <a:lnTo>
                        <a:pt x="1018" y="1540"/>
                      </a:lnTo>
                      <a:lnTo>
                        <a:pt x="998" y="1557"/>
                      </a:lnTo>
                      <a:lnTo>
                        <a:pt x="986" y="1565"/>
                      </a:lnTo>
                      <a:lnTo>
                        <a:pt x="976" y="1572"/>
                      </a:lnTo>
                      <a:lnTo>
                        <a:pt x="966" y="1579"/>
                      </a:lnTo>
                      <a:lnTo>
                        <a:pt x="954" y="1584"/>
                      </a:lnTo>
                      <a:lnTo>
                        <a:pt x="941" y="1591"/>
                      </a:lnTo>
                      <a:lnTo>
                        <a:pt x="927" y="1599"/>
                      </a:lnTo>
                      <a:close/>
                    </a:path>
                  </a:pathLst>
                </a:custGeom>
                <a:solidFill>
                  <a:srgbClr val="9328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" name="Freeform 289"/>
                <p:cNvSpPr>
                  <a:spLocks/>
                </p:cNvSpPr>
                <p:nvPr/>
              </p:nvSpPr>
              <p:spPr bwMode="auto">
                <a:xfrm>
                  <a:off x="217" y="241"/>
                  <a:ext cx="9" cy="24"/>
                </a:xfrm>
                <a:custGeom>
                  <a:avLst/>
                  <a:gdLst>
                    <a:gd name="T0" fmla="*/ 0 w 236"/>
                    <a:gd name="T1" fmla="*/ 0 h 603"/>
                    <a:gd name="T2" fmla="*/ 0 w 236"/>
                    <a:gd name="T3" fmla="*/ 0 h 603"/>
                    <a:gd name="T4" fmla="*/ 0 w 236"/>
                    <a:gd name="T5" fmla="*/ 0 h 603"/>
                    <a:gd name="T6" fmla="*/ 0 w 236"/>
                    <a:gd name="T7" fmla="*/ 0 h 603"/>
                    <a:gd name="T8" fmla="*/ 0 w 236"/>
                    <a:gd name="T9" fmla="*/ 0 h 603"/>
                    <a:gd name="T10" fmla="*/ 0 w 236"/>
                    <a:gd name="T11" fmla="*/ 0 h 603"/>
                    <a:gd name="T12" fmla="*/ 0 w 236"/>
                    <a:gd name="T13" fmla="*/ 0 h 603"/>
                    <a:gd name="T14" fmla="*/ 0 w 236"/>
                    <a:gd name="T15" fmla="*/ 0 h 603"/>
                    <a:gd name="T16" fmla="*/ 0 w 236"/>
                    <a:gd name="T17" fmla="*/ 0 h 603"/>
                    <a:gd name="T18" fmla="*/ 0 w 236"/>
                    <a:gd name="T19" fmla="*/ 0 h 603"/>
                    <a:gd name="T20" fmla="*/ 0 w 236"/>
                    <a:gd name="T21" fmla="*/ 0 h 603"/>
                    <a:gd name="T22" fmla="*/ 0 w 236"/>
                    <a:gd name="T23" fmla="*/ 0 h 603"/>
                    <a:gd name="T24" fmla="*/ 0 w 236"/>
                    <a:gd name="T25" fmla="*/ 0 h 603"/>
                    <a:gd name="T26" fmla="*/ 0 w 236"/>
                    <a:gd name="T27" fmla="*/ 0 h 603"/>
                    <a:gd name="T28" fmla="*/ 0 w 236"/>
                    <a:gd name="T29" fmla="*/ 0 h 603"/>
                    <a:gd name="T30" fmla="*/ 0 w 236"/>
                    <a:gd name="T31" fmla="*/ 0 h 603"/>
                    <a:gd name="T32" fmla="*/ 0 w 236"/>
                    <a:gd name="T33" fmla="*/ 0 h 603"/>
                    <a:gd name="T34" fmla="*/ 0 w 236"/>
                    <a:gd name="T35" fmla="*/ 0 h 603"/>
                    <a:gd name="T36" fmla="*/ 0 w 236"/>
                    <a:gd name="T37" fmla="*/ 0 h 603"/>
                    <a:gd name="T38" fmla="*/ 0 w 236"/>
                    <a:gd name="T39" fmla="*/ 0 h 603"/>
                    <a:gd name="T40" fmla="*/ 0 w 236"/>
                    <a:gd name="T41" fmla="*/ 0 h 603"/>
                    <a:gd name="T42" fmla="*/ 0 w 236"/>
                    <a:gd name="T43" fmla="*/ 0 h 603"/>
                    <a:gd name="T44" fmla="*/ 0 w 236"/>
                    <a:gd name="T45" fmla="*/ 0 h 603"/>
                    <a:gd name="T46" fmla="*/ 0 w 236"/>
                    <a:gd name="T47" fmla="*/ 0 h 603"/>
                    <a:gd name="T48" fmla="*/ 0 w 236"/>
                    <a:gd name="T49" fmla="*/ 0 h 603"/>
                    <a:gd name="T50" fmla="*/ 0 w 236"/>
                    <a:gd name="T51" fmla="*/ 0 h 603"/>
                    <a:gd name="T52" fmla="*/ 0 w 236"/>
                    <a:gd name="T53" fmla="*/ 0 h 603"/>
                    <a:gd name="T54" fmla="*/ 0 w 236"/>
                    <a:gd name="T55" fmla="*/ 0 h 603"/>
                    <a:gd name="T56" fmla="*/ 0 w 236"/>
                    <a:gd name="T57" fmla="*/ 0 h 603"/>
                    <a:gd name="T58" fmla="*/ 0 w 236"/>
                    <a:gd name="T59" fmla="*/ 0 h 603"/>
                    <a:gd name="T60" fmla="*/ 0 w 236"/>
                    <a:gd name="T61" fmla="*/ 0 h 603"/>
                    <a:gd name="T62" fmla="*/ 0 w 236"/>
                    <a:gd name="T63" fmla="*/ 0 h 603"/>
                    <a:gd name="T64" fmla="*/ 0 w 236"/>
                    <a:gd name="T65" fmla="*/ 0 h 603"/>
                    <a:gd name="T66" fmla="*/ 0 w 236"/>
                    <a:gd name="T67" fmla="*/ 0 h 603"/>
                    <a:gd name="T68" fmla="*/ 0 w 236"/>
                    <a:gd name="T69" fmla="*/ 0 h 603"/>
                    <a:gd name="T70" fmla="*/ 0 w 236"/>
                    <a:gd name="T71" fmla="*/ 0 h 603"/>
                    <a:gd name="T72" fmla="*/ 0 w 236"/>
                    <a:gd name="T73" fmla="*/ 0 h 603"/>
                    <a:gd name="T74" fmla="*/ 0 w 236"/>
                    <a:gd name="T75" fmla="*/ 0 h 603"/>
                    <a:gd name="T76" fmla="*/ 0 w 236"/>
                    <a:gd name="T77" fmla="*/ 0 h 603"/>
                    <a:gd name="T78" fmla="*/ 0 w 236"/>
                    <a:gd name="T79" fmla="*/ 0 h 603"/>
                    <a:gd name="T80" fmla="*/ 0 w 236"/>
                    <a:gd name="T81" fmla="*/ 0 h 603"/>
                    <a:gd name="T82" fmla="*/ 0 w 236"/>
                    <a:gd name="T83" fmla="*/ 0 h 603"/>
                    <a:gd name="T84" fmla="*/ 0 w 236"/>
                    <a:gd name="T85" fmla="*/ 0 h 603"/>
                    <a:gd name="T86" fmla="*/ 0 w 236"/>
                    <a:gd name="T87" fmla="*/ 0 h 603"/>
                    <a:gd name="T88" fmla="*/ 0 w 236"/>
                    <a:gd name="T89" fmla="*/ 0 h 603"/>
                    <a:gd name="T90" fmla="*/ 0 w 236"/>
                    <a:gd name="T91" fmla="*/ 0 h 603"/>
                    <a:gd name="T92" fmla="*/ 0 w 236"/>
                    <a:gd name="T93" fmla="*/ 0 h 603"/>
                    <a:gd name="T94" fmla="*/ 0 w 236"/>
                    <a:gd name="T95" fmla="*/ 0 h 603"/>
                    <a:gd name="T96" fmla="*/ 0 w 236"/>
                    <a:gd name="T97" fmla="*/ 0 h 60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6"/>
                    <a:gd name="T148" fmla="*/ 0 h 603"/>
                    <a:gd name="T149" fmla="*/ 236 w 236"/>
                    <a:gd name="T150" fmla="*/ 603 h 60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6" h="603">
                      <a:moveTo>
                        <a:pt x="183" y="0"/>
                      </a:moveTo>
                      <a:lnTo>
                        <a:pt x="191" y="47"/>
                      </a:lnTo>
                      <a:lnTo>
                        <a:pt x="201" y="90"/>
                      </a:lnTo>
                      <a:lnTo>
                        <a:pt x="210" y="129"/>
                      </a:lnTo>
                      <a:lnTo>
                        <a:pt x="218" y="165"/>
                      </a:lnTo>
                      <a:lnTo>
                        <a:pt x="225" y="199"/>
                      </a:lnTo>
                      <a:lnTo>
                        <a:pt x="231" y="231"/>
                      </a:lnTo>
                      <a:lnTo>
                        <a:pt x="233" y="247"/>
                      </a:lnTo>
                      <a:lnTo>
                        <a:pt x="234" y="263"/>
                      </a:lnTo>
                      <a:lnTo>
                        <a:pt x="236" y="278"/>
                      </a:lnTo>
                      <a:lnTo>
                        <a:pt x="236" y="294"/>
                      </a:lnTo>
                      <a:lnTo>
                        <a:pt x="234" y="309"/>
                      </a:lnTo>
                      <a:lnTo>
                        <a:pt x="232" y="325"/>
                      </a:lnTo>
                      <a:lnTo>
                        <a:pt x="230" y="340"/>
                      </a:lnTo>
                      <a:lnTo>
                        <a:pt x="226" y="356"/>
                      </a:lnTo>
                      <a:lnTo>
                        <a:pt x="221" y="373"/>
                      </a:lnTo>
                      <a:lnTo>
                        <a:pt x="215" y="390"/>
                      </a:lnTo>
                      <a:lnTo>
                        <a:pt x="208" y="408"/>
                      </a:lnTo>
                      <a:lnTo>
                        <a:pt x="200" y="426"/>
                      </a:lnTo>
                      <a:lnTo>
                        <a:pt x="189" y="444"/>
                      </a:lnTo>
                      <a:lnTo>
                        <a:pt x="177" y="464"/>
                      </a:lnTo>
                      <a:lnTo>
                        <a:pt x="165" y="484"/>
                      </a:lnTo>
                      <a:lnTo>
                        <a:pt x="149" y="506"/>
                      </a:lnTo>
                      <a:lnTo>
                        <a:pt x="133" y="528"/>
                      </a:lnTo>
                      <a:lnTo>
                        <a:pt x="116" y="552"/>
                      </a:lnTo>
                      <a:lnTo>
                        <a:pt x="95" y="577"/>
                      </a:lnTo>
                      <a:lnTo>
                        <a:pt x="74" y="603"/>
                      </a:lnTo>
                      <a:lnTo>
                        <a:pt x="41" y="513"/>
                      </a:lnTo>
                      <a:lnTo>
                        <a:pt x="16" y="442"/>
                      </a:lnTo>
                      <a:lnTo>
                        <a:pt x="11" y="426"/>
                      </a:lnTo>
                      <a:lnTo>
                        <a:pt x="8" y="411"/>
                      </a:lnTo>
                      <a:lnTo>
                        <a:pt x="4" y="396"/>
                      </a:lnTo>
                      <a:lnTo>
                        <a:pt x="2" y="381"/>
                      </a:lnTo>
                      <a:lnTo>
                        <a:pt x="1" y="368"/>
                      </a:lnTo>
                      <a:lnTo>
                        <a:pt x="0" y="353"/>
                      </a:lnTo>
                      <a:lnTo>
                        <a:pt x="1" y="339"/>
                      </a:lnTo>
                      <a:lnTo>
                        <a:pt x="2" y="325"/>
                      </a:lnTo>
                      <a:lnTo>
                        <a:pt x="4" y="310"/>
                      </a:lnTo>
                      <a:lnTo>
                        <a:pt x="7" y="296"/>
                      </a:lnTo>
                      <a:lnTo>
                        <a:pt x="12" y="280"/>
                      </a:lnTo>
                      <a:lnTo>
                        <a:pt x="17" y="265"/>
                      </a:lnTo>
                      <a:lnTo>
                        <a:pt x="23" y="249"/>
                      </a:lnTo>
                      <a:lnTo>
                        <a:pt x="32" y="232"/>
                      </a:lnTo>
                      <a:lnTo>
                        <a:pt x="41" y="215"/>
                      </a:lnTo>
                      <a:lnTo>
                        <a:pt x="51" y="195"/>
                      </a:lnTo>
                      <a:lnTo>
                        <a:pt x="76" y="155"/>
                      </a:lnTo>
                      <a:lnTo>
                        <a:pt x="105" y="109"/>
                      </a:lnTo>
                      <a:lnTo>
                        <a:pt x="141" y="5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" name="Freeform 290"/>
                <p:cNvSpPr>
                  <a:spLocks/>
                </p:cNvSpPr>
                <p:nvPr/>
              </p:nvSpPr>
              <p:spPr bwMode="auto">
                <a:xfrm>
                  <a:off x="228" y="227"/>
                  <a:ext cx="9" cy="24"/>
                </a:xfrm>
                <a:custGeom>
                  <a:avLst/>
                  <a:gdLst>
                    <a:gd name="T0" fmla="*/ 0 w 235"/>
                    <a:gd name="T1" fmla="*/ 0 h 604"/>
                    <a:gd name="T2" fmla="*/ 0 w 235"/>
                    <a:gd name="T3" fmla="*/ 0 h 604"/>
                    <a:gd name="T4" fmla="*/ 0 w 235"/>
                    <a:gd name="T5" fmla="*/ 0 h 604"/>
                    <a:gd name="T6" fmla="*/ 0 w 235"/>
                    <a:gd name="T7" fmla="*/ 0 h 604"/>
                    <a:gd name="T8" fmla="*/ 0 w 235"/>
                    <a:gd name="T9" fmla="*/ 0 h 604"/>
                    <a:gd name="T10" fmla="*/ 0 w 235"/>
                    <a:gd name="T11" fmla="*/ 0 h 604"/>
                    <a:gd name="T12" fmla="*/ 0 w 235"/>
                    <a:gd name="T13" fmla="*/ 0 h 604"/>
                    <a:gd name="T14" fmla="*/ 0 w 235"/>
                    <a:gd name="T15" fmla="*/ 0 h 604"/>
                    <a:gd name="T16" fmla="*/ 0 w 235"/>
                    <a:gd name="T17" fmla="*/ 0 h 604"/>
                    <a:gd name="T18" fmla="*/ 0 w 235"/>
                    <a:gd name="T19" fmla="*/ 0 h 604"/>
                    <a:gd name="T20" fmla="*/ 0 w 235"/>
                    <a:gd name="T21" fmla="*/ 0 h 604"/>
                    <a:gd name="T22" fmla="*/ 0 w 235"/>
                    <a:gd name="T23" fmla="*/ 0 h 604"/>
                    <a:gd name="T24" fmla="*/ 0 w 235"/>
                    <a:gd name="T25" fmla="*/ 0 h 604"/>
                    <a:gd name="T26" fmla="*/ 0 w 235"/>
                    <a:gd name="T27" fmla="*/ 0 h 604"/>
                    <a:gd name="T28" fmla="*/ 0 w 235"/>
                    <a:gd name="T29" fmla="*/ 0 h 604"/>
                    <a:gd name="T30" fmla="*/ 0 w 235"/>
                    <a:gd name="T31" fmla="*/ 0 h 604"/>
                    <a:gd name="T32" fmla="*/ 0 w 235"/>
                    <a:gd name="T33" fmla="*/ 0 h 604"/>
                    <a:gd name="T34" fmla="*/ 0 w 235"/>
                    <a:gd name="T35" fmla="*/ 0 h 604"/>
                    <a:gd name="T36" fmla="*/ 0 w 235"/>
                    <a:gd name="T37" fmla="*/ 0 h 604"/>
                    <a:gd name="T38" fmla="*/ 0 w 235"/>
                    <a:gd name="T39" fmla="*/ 0 h 604"/>
                    <a:gd name="T40" fmla="*/ 0 w 235"/>
                    <a:gd name="T41" fmla="*/ 0 h 604"/>
                    <a:gd name="T42" fmla="*/ 0 w 235"/>
                    <a:gd name="T43" fmla="*/ 0 h 604"/>
                    <a:gd name="T44" fmla="*/ 0 w 235"/>
                    <a:gd name="T45" fmla="*/ 0 h 604"/>
                    <a:gd name="T46" fmla="*/ 0 w 235"/>
                    <a:gd name="T47" fmla="*/ 0 h 604"/>
                    <a:gd name="T48" fmla="*/ 0 w 235"/>
                    <a:gd name="T49" fmla="*/ 0 h 604"/>
                    <a:gd name="T50" fmla="*/ 0 w 235"/>
                    <a:gd name="T51" fmla="*/ 0 h 604"/>
                    <a:gd name="T52" fmla="*/ 0 w 235"/>
                    <a:gd name="T53" fmla="*/ 0 h 604"/>
                    <a:gd name="T54" fmla="*/ 0 w 235"/>
                    <a:gd name="T55" fmla="*/ 0 h 604"/>
                    <a:gd name="T56" fmla="*/ 0 w 235"/>
                    <a:gd name="T57" fmla="*/ 0 h 604"/>
                    <a:gd name="T58" fmla="*/ 0 w 235"/>
                    <a:gd name="T59" fmla="*/ 0 h 604"/>
                    <a:gd name="T60" fmla="*/ 0 w 235"/>
                    <a:gd name="T61" fmla="*/ 0 h 604"/>
                    <a:gd name="T62" fmla="*/ 0 w 235"/>
                    <a:gd name="T63" fmla="*/ 0 h 604"/>
                    <a:gd name="T64" fmla="*/ 0 w 235"/>
                    <a:gd name="T65" fmla="*/ 0 h 604"/>
                    <a:gd name="T66" fmla="*/ 0 w 235"/>
                    <a:gd name="T67" fmla="*/ 0 h 604"/>
                    <a:gd name="T68" fmla="*/ 0 w 235"/>
                    <a:gd name="T69" fmla="*/ 0 h 604"/>
                    <a:gd name="T70" fmla="*/ 0 w 235"/>
                    <a:gd name="T71" fmla="*/ 0 h 604"/>
                    <a:gd name="T72" fmla="*/ 0 w 235"/>
                    <a:gd name="T73" fmla="*/ 0 h 604"/>
                    <a:gd name="T74" fmla="*/ 0 w 235"/>
                    <a:gd name="T75" fmla="*/ 0 h 604"/>
                    <a:gd name="T76" fmla="*/ 0 w 235"/>
                    <a:gd name="T77" fmla="*/ 0 h 604"/>
                    <a:gd name="T78" fmla="*/ 0 w 235"/>
                    <a:gd name="T79" fmla="*/ 0 h 604"/>
                    <a:gd name="T80" fmla="*/ 0 w 235"/>
                    <a:gd name="T81" fmla="*/ 0 h 604"/>
                    <a:gd name="T82" fmla="*/ 0 w 235"/>
                    <a:gd name="T83" fmla="*/ 0 h 604"/>
                    <a:gd name="T84" fmla="*/ 0 w 235"/>
                    <a:gd name="T85" fmla="*/ 0 h 604"/>
                    <a:gd name="T86" fmla="*/ 0 w 235"/>
                    <a:gd name="T87" fmla="*/ 0 h 604"/>
                    <a:gd name="T88" fmla="*/ 0 w 235"/>
                    <a:gd name="T89" fmla="*/ 0 h 604"/>
                    <a:gd name="T90" fmla="*/ 0 w 235"/>
                    <a:gd name="T91" fmla="*/ 0 h 604"/>
                    <a:gd name="T92" fmla="*/ 0 w 235"/>
                    <a:gd name="T93" fmla="*/ 0 h 604"/>
                    <a:gd name="T94" fmla="*/ 0 w 235"/>
                    <a:gd name="T95" fmla="*/ 0 h 604"/>
                    <a:gd name="T96" fmla="*/ 0 w 235"/>
                    <a:gd name="T97" fmla="*/ 0 h 60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5"/>
                    <a:gd name="T148" fmla="*/ 0 h 604"/>
                    <a:gd name="T149" fmla="*/ 235 w 235"/>
                    <a:gd name="T150" fmla="*/ 604 h 60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5" h="604">
                      <a:moveTo>
                        <a:pt x="183" y="0"/>
                      </a:moveTo>
                      <a:lnTo>
                        <a:pt x="191" y="47"/>
                      </a:lnTo>
                      <a:lnTo>
                        <a:pt x="200" y="90"/>
                      </a:lnTo>
                      <a:lnTo>
                        <a:pt x="210" y="129"/>
                      </a:lnTo>
                      <a:lnTo>
                        <a:pt x="218" y="166"/>
                      </a:lnTo>
                      <a:lnTo>
                        <a:pt x="225" y="200"/>
                      </a:lnTo>
                      <a:lnTo>
                        <a:pt x="231" y="232"/>
                      </a:lnTo>
                      <a:lnTo>
                        <a:pt x="233" y="248"/>
                      </a:lnTo>
                      <a:lnTo>
                        <a:pt x="234" y="263"/>
                      </a:lnTo>
                      <a:lnTo>
                        <a:pt x="235" y="279"/>
                      </a:lnTo>
                      <a:lnTo>
                        <a:pt x="235" y="294"/>
                      </a:lnTo>
                      <a:lnTo>
                        <a:pt x="234" y="309"/>
                      </a:lnTo>
                      <a:lnTo>
                        <a:pt x="232" y="325"/>
                      </a:lnTo>
                      <a:lnTo>
                        <a:pt x="230" y="341"/>
                      </a:lnTo>
                      <a:lnTo>
                        <a:pt x="226" y="358"/>
                      </a:lnTo>
                      <a:lnTo>
                        <a:pt x="221" y="374"/>
                      </a:lnTo>
                      <a:lnTo>
                        <a:pt x="215" y="390"/>
                      </a:lnTo>
                      <a:lnTo>
                        <a:pt x="208" y="408"/>
                      </a:lnTo>
                      <a:lnTo>
                        <a:pt x="199" y="426"/>
                      </a:lnTo>
                      <a:lnTo>
                        <a:pt x="189" y="446"/>
                      </a:lnTo>
                      <a:lnTo>
                        <a:pt x="177" y="465"/>
                      </a:lnTo>
                      <a:lnTo>
                        <a:pt x="165" y="486"/>
                      </a:lnTo>
                      <a:lnTo>
                        <a:pt x="149" y="507"/>
                      </a:lnTo>
                      <a:lnTo>
                        <a:pt x="133" y="530"/>
                      </a:lnTo>
                      <a:lnTo>
                        <a:pt x="115" y="553"/>
                      </a:lnTo>
                      <a:lnTo>
                        <a:pt x="95" y="578"/>
                      </a:lnTo>
                      <a:lnTo>
                        <a:pt x="73" y="604"/>
                      </a:lnTo>
                      <a:lnTo>
                        <a:pt x="41" y="514"/>
                      </a:lnTo>
                      <a:lnTo>
                        <a:pt x="16" y="443"/>
                      </a:lnTo>
                      <a:lnTo>
                        <a:pt x="11" y="426"/>
                      </a:lnTo>
                      <a:lnTo>
                        <a:pt x="8" y="412"/>
                      </a:lnTo>
                      <a:lnTo>
                        <a:pt x="4" y="397"/>
                      </a:lnTo>
                      <a:lnTo>
                        <a:pt x="2" y="382"/>
                      </a:lnTo>
                      <a:lnTo>
                        <a:pt x="1" y="368"/>
                      </a:lnTo>
                      <a:lnTo>
                        <a:pt x="0" y="354"/>
                      </a:lnTo>
                      <a:lnTo>
                        <a:pt x="1" y="339"/>
                      </a:lnTo>
                      <a:lnTo>
                        <a:pt x="2" y="326"/>
                      </a:lnTo>
                      <a:lnTo>
                        <a:pt x="4" y="311"/>
                      </a:lnTo>
                      <a:lnTo>
                        <a:pt x="7" y="296"/>
                      </a:lnTo>
                      <a:lnTo>
                        <a:pt x="12" y="282"/>
                      </a:lnTo>
                      <a:lnTo>
                        <a:pt x="17" y="266"/>
                      </a:lnTo>
                      <a:lnTo>
                        <a:pt x="23" y="250"/>
                      </a:lnTo>
                      <a:lnTo>
                        <a:pt x="31" y="233"/>
                      </a:lnTo>
                      <a:lnTo>
                        <a:pt x="41" y="215"/>
                      </a:lnTo>
                      <a:lnTo>
                        <a:pt x="51" y="197"/>
                      </a:lnTo>
                      <a:lnTo>
                        <a:pt x="75" y="156"/>
                      </a:lnTo>
                      <a:lnTo>
                        <a:pt x="105" y="111"/>
                      </a:lnTo>
                      <a:lnTo>
                        <a:pt x="141" y="5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" name="Freeform 291"/>
                <p:cNvSpPr>
                  <a:spLocks/>
                </p:cNvSpPr>
                <p:nvPr/>
              </p:nvSpPr>
              <p:spPr bwMode="auto">
                <a:xfrm>
                  <a:off x="240" y="214"/>
                  <a:ext cx="10" cy="23"/>
                </a:xfrm>
                <a:custGeom>
                  <a:avLst/>
                  <a:gdLst>
                    <a:gd name="T0" fmla="*/ 0 w 254"/>
                    <a:gd name="T1" fmla="*/ 0 h 573"/>
                    <a:gd name="T2" fmla="*/ 0 w 254"/>
                    <a:gd name="T3" fmla="*/ 0 h 573"/>
                    <a:gd name="T4" fmla="*/ 0 w 254"/>
                    <a:gd name="T5" fmla="*/ 0 h 573"/>
                    <a:gd name="T6" fmla="*/ 0 w 254"/>
                    <a:gd name="T7" fmla="*/ 0 h 573"/>
                    <a:gd name="T8" fmla="*/ 0 w 254"/>
                    <a:gd name="T9" fmla="*/ 0 h 573"/>
                    <a:gd name="T10" fmla="*/ 0 w 254"/>
                    <a:gd name="T11" fmla="*/ 0 h 573"/>
                    <a:gd name="T12" fmla="*/ 0 w 254"/>
                    <a:gd name="T13" fmla="*/ 0 h 573"/>
                    <a:gd name="T14" fmla="*/ 0 w 254"/>
                    <a:gd name="T15" fmla="*/ 0 h 573"/>
                    <a:gd name="T16" fmla="*/ 0 w 254"/>
                    <a:gd name="T17" fmla="*/ 0 h 573"/>
                    <a:gd name="T18" fmla="*/ 0 w 254"/>
                    <a:gd name="T19" fmla="*/ 0 h 573"/>
                    <a:gd name="T20" fmla="*/ 0 w 254"/>
                    <a:gd name="T21" fmla="*/ 0 h 573"/>
                    <a:gd name="T22" fmla="*/ 0 w 254"/>
                    <a:gd name="T23" fmla="*/ 0 h 573"/>
                    <a:gd name="T24" fmla="*/ 0 w 254"/>
                    <a:gd name="T25" fmla="*/ 0 h 573"/>
                    <a:gd name="T26" fmla="*/ 0 w 254"/>
                    <a:gd name="T27" fmla="*/ 0 h 573"/>
                    <a:gd name="T28" fmla="*/ 0 w 254"/>
                    <a:gd name="T29" fmla="*/ 0 h 573"/>
                    <a:gd name="T30" fmla="*/ 0 w 254"/>
                    <a:gd name="T31" fmla="*/ 0 h 573"/>
                    <a:gd name="T32" fmla="*/ 0 w 254"/>
                    <a:gd name="T33" fmla="*/ 0 h 573"/>
                    <a:gd name="T34" fmla="*/ 0 w 254"/>
                    <a:gd name="T35" fmla="*/ 0 h 573"/>
                    <a:gd name="T36" fmla="*/ 0 w 254"/>
                    <a:gd name="T37" fmla="*/ 0 h 573"/>
                    <a:gd name="T38" fmla="*/ 0 w 254"/>
                    <a:gd name="T39" fmla="*/ 0 h 573"/>
                    <a:gd name="T40" fmla="*/ 0 w 254"/>
                    <a:gd name="T41" fmla="*/ 0 h 573"/>
                    <a:gd name="T42" fmla="*/ 0 w 254"/>
                    <a:gd name="T43" fmla="*/ 0 h 573"/>
                    <a:gd name="T44" fmla="*/ 0 w 254"/>
                    <a:gd name="T45" fmla="*/ 0 h 573"/>
                    <a:gd name="T46" fmla="*/ 0 w 254"/>
                    <a:gd name="T47" fmla="*/ 0 h 573"/>
                    <a:gd name="T48" fmla="*/ 0 w 254"/>
                    <a:gd name="T49" fmla="*/ 0 h 573"/>
                    <a:gd name="T50" fmla="*/ 0 w 254"/>
                    <a:gd name="T51" fmla="*/ 0 h 573"/>
                    <a:gd name="T52" fmla="*/ 0 w 254"/>
                    <a:gd name="T53" fmla="*/ 0 h 573"/>
                    <a:gd name="T54" fmla="*/ 0 w 254"/>
                    <a:gd name="T55" fmla="*/ 0 h 573"/>
                    <a:gd name="T56" fmla="*/ 0 w 254"/>
                    <a:gd name="T57" fmla="*/ 0 h 573"/>
                    <a:gd name="T58" fmla="*/ 0 w 254"/>
                    <a:gd name="T59" fmla="*/ 0 h 573"/>
                    <a:gd name="T60" fmla="*/ 0 w 254"/>
                    <a:gd name="T61" fmla="*/ 0 h 573"/>
                    <a:gd name="T62" fmla="*/ 0 w 254"/>
                    <a:gd name="T63" fmla="*/ 0 h 573"/>
                    <a:gd name="T64" fmla="*/ 0 w 254"/>
                    <a:gd name="T65" fmla="*/ 0 h 573"/>
                    <a:gd name="T66" fmla="*/ 0 w 254"/>
                    <a:gd name="T67" fmla="*/ 0 h 573"/>
                    <a:gd name="T68" fmla="*/ 0 w 254"/>
                    <a:gd name="T69" fmla="*/ 0 h 573"/>
                    <a:gd name="T70" fmla="*/ 0 w 254"/>
                    <a:gd name="T71" fmla="*/ 0 h 573"/>
                    <a:gd name="T72" fmla="*/ 0 w 254"/>
                    <a:gd name="T73" fmla="*/ 0 h 573"/>
                    <a:gd name="T74" fmla="*/ 0 w 254"/>
                    <a:gd name="T75" fmla="*/ 0 h 573"/>
                    <a:gd name="T76" fmla="*/ 0 w 254"/>
                    <a:gd name="T77" fmla="*/ 0 h 573"/>
                    <a:gd name="T78" fmla="*/ 0 w 254"/>
                    <a:gd name="T79" fmla="*/ 0 h 573"/>
                    <a:gd name="T80" fmla="*/ 0 w 254"/>
                    <a:gd name="T81" fmla="*/ 0 h 573"/>
                    <a:gd name="T82" fmla="*/ 0 w 254"/>
                    <a:gd name="T83" fmla="*/ 0 h 573"/>
                    <a:gd name="T84" fmla="*/ 0 w 254"/>
                    <a:gd name="T85" fmla="*/ 0 h 573"/>
                    <a:gd name="T86" fmla="*/ 0 w 254"/>
                    <a:gd name="T87" fmla="*/ 0 h 573"/>
                    <a:gd name="T88" fmla="*/ 0 w 254"/>
                    <a:gd name="T89" fmla="*/ 0 h 573"/>
                    <a:gd name="T90" fmla="*/ 0 w 254"/>
                    <a:gd name="T91" fmla="*/ 0 h 573"/>
                    <a:gd name="T92" fmla="*/ 0 w 254"/>
                    <a:gd name="T93" fmla="*/ 0 h 573"/>
                    <a:gd name="T94" fmla="*/ 0 w 254"/>
                    <a:gd name="T95" fmla="*/ 0 h 573"/>
                    <a:gd name="T96" fmla="*/ 0 w 254"/>
                    <a:gd name="T97" fmla="*/ 0 h 57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4"/>
                    <a:gd name="T148" fmla="*/ 0 h 573"/>
                    <a:gd name="T149" fmla="*/ 254 w 254"/>
                    <a:gd name="T150" fmla="*/ 573 h 57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4" h="573">
                      <a:moveTo>
                        <a:pt x="249" y="0"/>
                      </a:moveTo>
                      <a:lnTo>
                        <a:pt x="248" y="48"/>
                      </a:lnTo>
                      <a:lnTo>
                        <a:pt x="249" y="91"/>
                      </a:lnTo>
                      <a:lnTo>
                        <a:pt x="251" y="132"/>
                      </a:lnTo>
                      <a:lnTo>
                        <a:pt x="253" y="169"/>
                      </a:lnTo>
                      <a:lnTo>
                        <a:pt x="254" y="204"/>
                      </a:lnTo>
                      <a:lnTo>
                        <a:pt x="253" y="237"/>
                      </a:lnTo>
                      <a:lnTo>
                        <a:pt x="252" y="252"/>
                      </a:lnTo>
                      <a:lnTo>
                        <a:pt x="251" y="268"/>
                      </a:lnTo>
                      <a:lnTo>
                        <a:pt x="249" y="283"/>
                      </a:lnTo>
                      <a:lnTo>
                        <a:pt x="246" y="298"/>
                      </a:lnTo>
                      <a:lnTo>
                        <a:pt x="242" y="314"/>
                      </a:lnTo>
                      <a:lnTo>
                        <a:pt x="238" y="329"/>
                      </a:lnTo>
                      <a:lnTo>
                        <a:pt x="231" y="343"/>
                      </a:lnTo>
                      <a:lnTo>
                        <a:pt x="225" y="359"/>
                      </a:lnTo>
                      <a:lnTo>
                        <a:pt x="217" y="374"/>
                      </a:lnTo>
                      <a:lnTo>
                        <a:pt x="208" y="389"/>
                      </a:lnTo>
                      <a:lnTo>
                        <a:pt x="198" y="406"/>
                      </a:lnTo>
                      <a:lnTo>
                        <a:pt x="185" y="421"/>
                      </a:lnTo>
                      <a:lnTo>
                        <a:pt x="172" y="439"/>
                      </a:lnTo>
                      <a:lnTo>
                        <a:pt x="157" y="455"/>
                      </a:lnTo>
                      <a:lnTo>
                        <a:pt x="140" y="474"/>
                      </a:lnTo>
                      <a:lnTo>
                        <a:pt x="122" y="492"/>
                      </a:lnTo>
                      <a:lnTo>
                        <a:pt x="101" y="510"/>
                      </a:lnTo>
                      <a:lnTo>
                        <a:pt x="80" y="531"/>
                      </a:lnTo>
                      <a:lnTo>
                        <a:pt x="55" y="551"/>
                      </a:lnTo>
                      <a:lnTo>
                        <a:pt x="29" y="573"/>
                      </a:lnTo>
                      <a:lnTo>
                        <a:pt x="13" y="479"/>
                      </a:lnTo>
                      <a:lnTo>
                        <a:pt x="2" y="404"/>
                      </a:lnTo>
                      <a:lnTo>
                        <a:pt x="1" y="387"/>
                      </a:lnTo>
                      <a:lnTo>
                        <a:pt x="0" y="371"/>
                      </a:lnTo>
                      <a:lnTo>
                        <a:pt x="0" y="357"/>
                      </a:lnTo>
                      <a:lnTo>
                        <a:pt x="0" y="341"/>
                      </a:lnTo>
                      <a:lnTo>
                        <a:pt x="1" y="327"/>
                      </a:lnTo>
                      <a:lnTo>
                        <a:pt x="3" y="314"/>
                      </a:lnTo>
                      <a:lnTo>
                        <a:pt x="6" y="299"/>
                      </a:lnTo>
                      <a:lnTo>
                        <a:pt x="10" y="286"/>
                      </a:lnTo>
                      <a:lnTo>
                        <a:pt x="15" y="273"/>
                      </a:lnTo>
                      <a:lnTo>
                        <a:pt x="21" y="258"/>
                      </a:lnTo>
                      <a:lnTo>
                        <a:pt x="29" y="244"/>
                      </a:lnTo>
                      <a:lnTo>
                        <a:pt x="37" y="231"/>
                      </a:lnTo>
                      <a:lnTo>
                        <a:pt x="46" y="215"/>
                      </a:lnTo>
                      <a:lnTo>
                        <a:pt x="56" y="200"/>
                      </a:lnTo>
                      <a:lnTo>
                        <a:pt x="69" y="184"/>
                      </a:lnTo>
                      <a:lnTo>
                        <a:pt x="82" y="168"/>
                      </a:lnTo>
                      <a:lnTo>
                        <a:pt x="114" y="133"/>
                      </a:lnTo>
                      <a:lnTo>
                        <a:pt x="152" y="93"/>
                      </a:lnTo>
                      <a:lnTo>
                        <a:pt x="197" y="49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3" name="Freeform 292"/>
                <p:cNvSpPr>
                  <a:spLocks/>
                </p:cNvSpPr>
                <p:nvPr/>
              </p:nvSpPr>
              <p:spPr bwMode="auto">
                <a:xfrm>
                  <a:off x="253" y="202"/>
                  <a:ext cx="10" cy="23"/>
                </a:xfrm>
                <a:custGeom>
                  <a:avLst/>
                  <a:gdLst>
                    <a:gd name="T0" fmla="*/ 0 w 254"/>
                    <a:gd name="T1" fmla="*/ 0 h 573"/>
                    <a:gd name="T2" fmla="*/ 0 w 254"/>
                    <a:gd name="T3" fmla="*/ 0 h 573"/>
                    <a:gd name="T4" fmla="*/ 0 w 254"/>
                    <a:gd name="T5" fmla="*/ 0 h 573"/>
                    <a:gd name="T6" fmla="*/ 0 w 254"/>
                    <a:gd name="T7" fmla="*/ 0 h 573"/>
                    <a:gd name="T8" fmla="*/ 0 w 254"/>
                    <a:gd name="T9" fmla="*/ 0 h 573"/>
                    <a:gd name="T10" fmla="*/ 0 w 254"/>
                    <a:gd name="T11" fmla="*/ 0 h 573"/>
                    <a:gd name="T12" fmla="*/ 0 w 254"/>
                    <a:gd name="T13" fmla="*/ 0 h 573"/>
                    <a:gd name="T14" fmla="*/ 0 w 254"/>
                    <a:gd name="T15" fmla="*/ 0 h 573"/>
                    <a:gd name="T16" fmla="*/ 0 w 254"/>
                    <a:gd name="T17" fmla="*/ 0 h 573"/>
                    <a:gd name="T18" fmla="*/ 0 w 254"/>
                    <a:gd name="T19" fmla="*/ 0 h 573"/>
                    <a:gd name="T20" fmla="*/ 0 w 254"/>
                    <a:gd name="T21" fmla="*/ 0 h 573"/>
                    <a:gd name="T22" fmla="*/ 0 w 254"/>
                    <a:gd name="T23" fmla="*/ 0 h 573"/>
                    <a:gd name="T24" fmla="*/ 0 w 254"/>
                    <a:gd name="T25" fmla="*/ 0 h 573"/>
                    <a:gd name="T26" fmla="*/ 0 w 254"/>
                    <a:gd name="T27" fmla="*/ 0 h 573"/>
                    <a:gd name="T28" fmla="*/ 0 w 254"/>
                    <a:gd name="T29" fmla="*/ 0 h 573"/>
                    <a:gd name="T30" fmla="*/ 0 w 254"/>
                    <a:gd name="T31" fmla="*/ 0 h 573"/>
                    <a:gd name="T32" fmla="*/ 0 w 254"/>
                    <a:gd name="T33" fmla="*/ 0 h 573"/>
                    <a:gd name="T34" fmla="*/ 0 w 254"/>
                    <a:gd name="T35" fmla="*/ 0 h 573"/>
                    <a:gd name="T36" fmla="*/ 0 w 254"/>
                    <a:gd name="T37" fmla="*/ 0 h 573"/>
                    <a:gd name="T38" fmla="*/ 0 w 254"/>
                    <a:gd name="T39" fmla="*/ 0 h 573"/>
                    <a:gd name="T40" fmla="*/ 0 w 254"/>
                    <a:gd name="T41" fmla="*/ 0 h 573"/>
                    <a:gd name="T42" fmla="*/ 0 w 254"/>
                    <a:gd name="T43" fmla="*/ 0 h 573"/>
                    <a:gd name="T44" fmla="*/ 0 w 254"/>
                    <a:gd name="T45" fmla="*/ 0 h 573"/>
                    <a:gd name="T46" fmla="*/ 0 w 254"/>
                    <a:gd name="T47" fmla="*/ 0 h 573"/>
                    <a:gd name="T48" fmla="*/ 0 w 254"/>
                    <a:gd name="T49" fmla="*/ 0 h 573"/>
                    <a:gd name="T50" fmla="*/ 0 w 254"/>
                    <a:gd name="T51" fmla="*/ 0 h 573"/>
                    <a:gd name="T52" fmla="*/ 0 w 254"/>
                    <a:gd name="T53" fmla="*/ 0 h 573"/>
                    <a:gd name="T54" fmla="*/ 0 w 254"/>
                    <a:gd name="T55" fmla="*/ 0 h 573"/>
                    <a:gd name="T56" fmla="*/ 0 w 254"/>
                    <a:gd name="T57" fmla="*/ 0 h 573"/>
                    <a:gd name="T58" fmla="*/ 0 w 254"/>
                    <a:gd name="T59" fmla="*/ 0 h 573"/>
                    <a:gd name="T60" fmla="*/ 0 w 254"/>
                    <a:gd name="T61" fmla="*/ 0 h 573"/>
                    <a:gd name="T62" fmla="*/ 0 w 254"/>
                    <a:gd name="T63" fmla="*/ 0 h 573"/>
                    <a:gd name="T64" fmla="*/ 0 w 254"/>
                    <a:gd name="T65" fmla="*/ 0 h 573"/>
                    <a:gd name="T66" fmla="*/ 0 w 254"/>
                    <a:gd name="T67" fmla="*/ 0 h 573"/>
                    <a:gd name="T68" fmla="*/ 0 w 254"/>
                    <a:gd name="T69" fmla="*/ 0 h 573"/>
                    <a:gd name="T70" fmla="*/ 0 w 254"/>
                    <a:gd name="T71" fmla="*/ 0 h 573"/>
                    <a:gd name="T72" fmla="*/ 0 w 254"/>
                    <a:gd name="T73" fmla="*/ 0 h 573"/>
                    <a:gd name="T74" fmla="*/ 0 w 254"/>
                    <a:gd name="T75" fmla="*/ 0 h 573"/>
                    <a:gd name="T76" fmla="*/ 0 w 254"/>
                    <a:gd name="T77" fmla="*/ 0 h 573"/>
                    <a:gd name="T78" fmla="*/ 0 w 254"/>
                    <a:gd name="T79" fmla="*/ 0 h 573"/>
                    <a:gd name="T80" fmla="*/ 0 w 254"/>
                    <a:gd name="T81" fmla="*/ 0 h 573"/>
                    <a:gd name="T82" fmla="*/ 0 w 254"/>
                    <a:gd name="T83" fmla="*/ 0 h 573"/>
                    <a:gd name="T84" fmla="*/ 0 w 254"/>
                    <a:gd name="T85" fmla="*/ 0 h 573"/>
                    <a:gd name="T86" fmla="*/ 0 w 254"/>
                    <a:gd name="T87" fmla="*/ 0 h 573"/>
                    <a:gd name="T88" fmla="*/ 0 w 254"/>
                    <a:gd name="T89" fmla="*/ 0 h 573"/>
                    <a:gd name="T90" fmla="*/ 0 w 254"/>
                    <a:gd name="T91" fmla="*/ 0 h 573"/>
                    <a:gd name="T92" fmla="*/ 0 w 254"/>
                    <a:gd name="T93" fmla="*/ 0 h 573"/>
                    <a:gd name="T94" fmla="*/ 0 w 254"/>
                    <a:gd name="T95" fmla="*/ 0 h 573"/>
                    <a:gd name="T96" fmla="*/ 0 w 254"/>
                    <a:gd name="T97" fmla="*/ 0 h 57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4"/>
                    <a:gd name="T148" fmla="*/ 0 h 573"/>
                    <a:gd name="T149" fmla="*/ 254 w 254"/>
                    <a:gd name="T150" fmla="*/ 573 h 57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4" h="573">
                      <a:moveTo>
                        <a:pt x="249" y="0"/>
                      </a:moveTo>
                      <a:lnTo>
                        <a:pt x="249" y="48"/>
                      </a:lnTo>
                      <a:lnTo>
                        <a:pt x="250" y="92"/>
                      </a:lnTo>
                      <a:lnTo>
                        <a:pt x="251" y="132"/>
                      </a:lnTo>
                      <a:lnTo>
                        <a:pt x="253" y="169"/>
                      </a:lnTo>
                      <a:lnTo>
                        <a:pt x="254" y="204"/>
                      </a:lnTo>
                      <a:lnTo>
                        <a:pt x="253" y="236"/>
                      </a:lnTo>
                      <a:lnTo>
                        <a:pt x="253" y="253"/>
                      </a:lnTo>
                      <a:lnTo>
                        <a:pt x="251" y="268"/>
                      </a:lnTo>
                      <a:lnTo>
                        <a:pt x="249" y="283"/>
                      </a:lnTo>
                      <a:lnTo>
                        <a:pt x="246" y="299"/>
                      </a:lnTo>
                      <a:lnTo>
                        <a:pt x="243" y="313"/>
                      </a:lnTo>
                      <a:lnTo>
                        <a:pt x="238" y="329"/>
                      </a:lnTo>
                      <a:lnTo>
                        <a:pt x="231" y="344"/>
                      </a:lnTo>
                      <a:lnTo>
                        <a:pt x="225" y="358"/>
                      </a:lnTo>
                      <a:lnTo>
                        <a:pt x="217" y="374"/>
                      </a:lnTo>
                      <a:lnTo>
                        <a:pt x="208" y="390"/>
                      </a:lnTo>
                      <a:lnTo>
                        <a:pt x="198" y="405"/>
                      </a:lnTo>
                      <a:lnTo>
                        <a:pt x="185" y="422"/>
                      </a:lnTo>
                      <a:lnTo>
                        <a:pt x="172" y="438"/>
                      </a:lnTo>
                      <a:lnTo>
                        <a:pt x="158" y="456"/>
                      </a:lnTo>
                      <a:lnTo>
                        <a:pt x="140" y="473"/>
                      </a:lnTo>
                      <a:lnTo>
                        <a:pt x="122" y="492"/>
                      </a:lnTo>
                      <a:lnTo>
                        <a:pt x="102" y="511"/>
                      </a:lnTo>
                      <a:lnTo>
                        <a:pt x="80" y="531"/>
                      </a:lnTo>
                      <a:lnTo>
                        <a:pt x="55" y="551"/>
                      </a:lnTo>
                      <a:lnTo>
                        <a:pt x="30" y="573"/>
                      </a:lnTo>
                      <a:lnTo>
                        <a:pt x="13" y="478"/>
                      </a:lnTo>
                      <a:lnTo>
                        <a:pt x="3" y="403"/>
                      </a:lnTo>
                      <a:lnTo>
                        <a:pt x="1" y="387"/>
                      </a:lnTo>
                      <a:lnTo>
                        <a:pt x="0" y="372"/>
                      </a:lnTo>
                      <a:lnTo>
                        <a:pt x="0" y="356"/>
                      </a:lnTo>
                      <a:lnTo>
                        <a:pt x="0" y="342"/>
                      </a:lnTo>
                      <a:lnTo>
                        <a:pt x="2" y="328"/>
                      </a:lnTo>
                      <a:lnTo>
                        <a:pt x="4" y="313"/>
                      </a:lnTo>
                      <a:lnTo>
                        <a:pt x="7" y="300"/>
                      </a:lnTo>
                      <a:lnTo>
                        <a:pt x="10" y="286"/>
                      </a:lnTo>
                      <a:lnTo>
                        <a:pt x="15" y="272"/>
                      </a:lnTo>
                      <a:lnTo>
                        <a:pt x="21" y="259"/>
                      </a:lnTo>
                      <a:lnTo>
                        <a:pt x="28" y="245"/>
                      </a:lnTo>
                      <a:lnTo>
                        <a:pt x="37" y="230"/>
                      </a:lnTo>
                      <a:lnTo>
                        <a:pt x="46" y="216"/>
                      </a:lnTo>
                      <a:lnTo>
                        <a:pt x="57" y="200"/>
                      </a:lnTo>
                      <a:lnTo>
                        <a:pt x="68" y="185"/>
                      </a:lnTo>
                      <a:lnTo>
                        <a:pt x="83" y="169"/>
                      </a:lnTo>
                      <a:lnTo>
                        <a:pt x="114" y="133"/>
                      </a:lnTo>
                      <a:lnTo>
                        <a:pt x="151" y="94"/>
                      </a:lnTo>
                      <a:lnTo>
                        <a:pt x="197" y="50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" name="Freeform 293"/>
                <p:cNvSpPr>
                  <a:spLocks/>
                </p:cNvSpPr>
                <p:nvPr/>
              </p:nvSpPr>
              <p:spPr bwMode="auto">
                <a:xfrm>
                  <a:off x="265" y="191"/>
                  <a:ext cx="15" cy="19"/>
                </a:xfrm>
                <a:custGeom>
                  <a:avLst/>
                  <a:gdLst>
                    <a:gd name="T0" fmla="*/ 0 w 375"/>
                    <a:gd name="T1" fmla="*/ 0 h 486"/>
                    <a:gd name="T2" fmla="*/ 0 w 375"/>
                    <a:gd name="T3" fmla="*/ 0 h 486"/>
                    <a:gd name="T4" fmla="*/ 0 w 375"/>
                    <a:gd name="T5" fmla="*/ 0 h 486"/>
                    <a:gd name="T6" fmla="*/ 0 w 375"/>
                    <a:gd name="T7" fmla="*/ 0 h 486"/>
                    <a:gd name="T8" fmla="*/ 0 w 375"/>
                    <a:gd name="T9" fmla="*/ 0 h 486"/>
                    <a:gd name="T10" fmla="*/ 0 w 375"/>
                    <a:gd name="T11" fmla="*/ 0 h 486"/>
                    <a:gd name="T12" fmla="*/ 0 w 375"/>
                    <a:gd name="T13" fmla="*/ 0 h 486"/>
                    <a:gd name="T14" fmla="*/ 0 w 375"/>
                    <a:gd name="T15" fmla="*/ 0 h 486"/>
                    <a:gd name="T16" fmla="*/ 0 w 375"/>
                    <a:gd name="T17" fmla="*/ 0 h 486"/>
                    <a:gd name="T18" fmla="*/ 0 w 375"/>
                    <a:gd name="T19" fmla="*/ 0 h 486"/>
                    <a:gd name="T20" fmla="*/ 0 w 375"/>
                    <a:gd name="T21" fmla="*/ 0 h 486"/>
                    <a:gd name="T22" fmla="*/ 0 w 375"/>
                    <a:gd name="T23" fmla="*/ 0 h 486"/>
                    <a:gd name="T24" fmla="*/ 0 w 375"/>
                    <a:gd name="T25" fmla="*/ 0 h 486"/>
                    <a:gd name="T26" fmla="*/ 0 w 375"/>
                    <a:gd name="T27" fmla="*/ 0 h 486"/>
                    <a:gd name="T28" fmla="*/ 0 w 375"/>
                    <a:gd name="T29" fmla="*/ 0 h 486"/>
                    <a:gd name="T30" fmla="*/ 0 w 375"/>
                    <a:gd name="T31" fmla="*/ 0 h 486"/>
                    <a:gd name="T32" fmla="*/ 0 w 375"/>
                    <a:gd name="T33" fmla="*/ 0 h 486"/>
                    <a:gd name="T34" fmla="*/ 0 w 375"/>
                    <a:gd name="T35" fmla="*/ 0 h 486"/>
                    <a:gd name="T36" fmla="*/ 0 w 375"/>
                    <a:gd name="T37" fmla="*/ 0 h 486"/>
                    <a:gd name="T38" fmla="*/ 0 w 375"/>
                    <a:gd name="T39" fmla="*/ 0 h 486"/>
                    <a:gd name="T40" fmla="*/ 0 w 375"/>
                    <a:gd name="T41" fmla="*/ 0 h 486"/>
                    <a:gd name="T42" fmla="*/ 0 w 375"/>
                    <a:gd name="T43" fmla="*/ 0 h 486"/>
                    <a:gd name="T44" fmla="*/ 0 w 375"/>
                    <a:gd name="T45" fmla="*/ 0 h 486"/>
                    <a:gd name="T46" fmla="*/ 0 w 375"/>
                    <a:gd name="T47" fmla="*/ 0 h 486"/>
                    <a:gd name="T48" fmla="*/ 0 w 375"/>
                    <a:gd name="T49" fmla="*/ 0 h 486"/>
                    <a:gd name="T50" fmla="*/ 0 w 375"/>
                    <a:gd name="T51" fmla="*/ 0 h 486"/>
                    <a:gd name="T52" fmla="*/ 0 w 375"/>
                    <a:gd name="T53" fmla="*/ 0 h 486"/>
                    <a:gd name="T54" fmla="*/ 0 w 375"/>
                    <a:gd name="T55" fmla="*/ 0 h 486"/>
                    <a:gd name="T56" fmla="*/ 0 w 375"/>
                    <a:gd name="T57" fmla="*/ 0 h 486"/>
                    <a:gd name="T58" fmla="*/ 0 w 375"/>
                    <a:gd name="T59" fmla="*/ 0 h 486"/>
                    <a:gd name="T60" fmla="*/ 0 w 375"/>
                    <a:gd name="T61" fmla="*/ 0 h 486"/>
                    <a:gd name="T62" fmla="*/ 0 w 375"/>
                    <a:gd name="T63" fmla="*/ 0 h 486"/>
                    <a:gd name="T64" fmla="*/ 0 w 375"/>
                    <a:gd name="T65" fmla="*/ 0 h 486"/>
                    <a:gd name="T66" fmla="*/ 0 w 375"/>
                    <a:gd name="T67" fmla="*/ 0 h 486"/>
                    <a:gd name="T68" fmla="*/ 0 w 375"/>
                    <a:gd name="T69" fmla="*/ 0 h 486"/>
                    <a:gd name="T70" fmla="*/ 0 w 375"/>
                    <a:gd name="T71" fmla="*/ 0 h 486"/>
                    <a:gd name="T72" fmla="*/ 0 w 375"/>
                    <a:gd name="T73" fmla="*/ 0 h 486"/>
                    <a:gd name="T74" fmla="*/ 0 w 375"/>
                    <a:gd name="T75" fmla="*/ 0 h 486"/>
                    <a:gd name="T76" fmla="*/ 0 w 375"/>
                    <a:gd name="T77" fmla="*/ 0 h 486"/>
                    <a:gd name="T78" fmla="*/ 0 w 375"/>
                    <a:gd name="T79" fmla="*/ 0 h 486"/>
                    <a:gd name="T80" fmla="*/ 0 w 375"/>
                    <a:gd name="T81" fmla="*/ 0 h 486"/>
                    <a:gd name="T82" fmla="*/ 0 w 375"/>
                    <a:gd name="T83" fmla="*/ 0 h 486"/>
                    <a:gd name="T84" fmla="*/ 0 w 375"/>
                    <a:gd name="T85" fmla="*/ 0 h 486"/>
                    <a:gd name="T86" fmla="*/ 0 w 375"/>
                    <a:gd name="T87" fmla="*/ 0 h 486"/>
                    <a:gd name="T88" fmla="*/ 0 w 375"/>
                    <a:gd name="T89" fmla="*/ 0 h 486"/>
                    <a:gd name="T90" fmla="*/ 0 w 375"/>
                    <a:gd name="T91" fmla="*/ 0 h 486"/>
                    <a:gd name="T92" fmla="*/ 0 w 375"/>
                    <a:gd name="T93" fmla="*/ 0 h 486"/>
                    <a:gd name="T94" fmla="*/ 0 w 375"/>
                    <a:gd name="T95" fmla="*/ 0 h 486"/>
                    <a:gd name="T96" fmla="*/ 0 w 375"/>
                    <a:gd name="T97" fmla="*/ 0 h 48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75"/>
                    <a:gd name="T148" fmla="*/ 0 h 486"/>
                    <a:gd name="T149" fmla="*/ 375 w 375"/>
                    <a:gd name="T150" fmla="*/ 486 h 48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75" h="486">
                      <a:moveTo>
                        <a:pt x="375" y="0"/>
                      </a:moveTo>
                      <a:lnTo>
                        <a:pt x="362" y="45"/>
                      </a:lnTo>
                      <a:lnTo>
                        <a:pt x="350" y="88"/>
                      </a:lnTo>
                      <a:lnTo>
                        <a:pt x="340" y="127"/>
                      </a:lnTo>
                      <a:lnTo>
                        <a:pt x="331" y="163"/>
                      </a:lnTo>
                      <a:lnTo>
                        <a:pt x="322" y="196"/>
                      </a:lnTo>
                      <a:lnTo>
                        <a:pt x="312" y="227"/>
                      </a:lnTo>
                      <a:lnTo>
                        <a:pt x="307" y="243"/>
                      </a:lnTo>
                      <a:lnTo>
                        <a:pt x="301" y="257"/>
                      </a:lnTo>
                      <a:lnTo>
                        <a:pt x="294" y="271"/>
                      </a:lnTo>
                      <a:lnTo>
                        <a:pt x="287" y="285"/>
                      </a:lnTo>
                      <a:lnTo>
                        <a:pt x="279" y="298"/>
                      </a:lnTo>
                      <a:lnTo>
                        <a:pt x="271" y="311"/>
                      </a:lnTo>
                      <a:lnTo>
                        <a:pt x="261" y="324"/>
                      </a:lnTo>
                      <a:lnTo>
                        <a:pt x="250" y="337"/>
                      </a:lnTo>
                      <a:lnTo>
                        <a:pt x="238" y="349"/>
                      </a:lnTo>
                      <a:lnTo>
                        <a:pt x="225" y="361"/>
                      </a:lnTo>
                      <a:lnTo>
                        <a:pt x="210" y="374"/>
                      </a:lnTo>
                      <a:lnTo>
                        <a:pt x="194" y="385"/>
                      </a:lnTo>
                      <a:lnTo>
                        <a:pt x="177" y="397"/>
                      </a:lnTo>
                      <a:lnTo>
                        <a:pt x="157" y="410"/>
                      </a:lnTo>
                      <a:lnTo>
                        <a:pt x="136" y="422"/>
                      </a:lnTo>
                      <a:lnTo>
                        <a:pt x="113" y="434"/>
                      </a:lnTo>
                      <a:lnTo>
                        <a:pt x="88" y="447"/>
                      </a:lnTo>
                      <a:lnTo>
                        <a:pt x="61" y="459"/>
                      </a:lnTo>
                      <a:lnTo>
                        <a:pt x="32" y="472"/>
                      </a:lnTo>
                      <a:lnTo>
                        <a:pt x="0" y="486"/>
                      </a:lnTo>
                      <a:lnTo>
                        <a:pt x="13" y="390"/>
                      </a:lnTo>
                      <a:lnTo>
                        <a:pt x="24" y="315"/>
                      </a:lnTo>
                      <a:lnTo>
                        <a:pt x="27" y="299"/>
                      </a:lnTo>
                      <a:lnTo>
                        <a:pt x="31" y="284"/>
                      </a:lnTo>
                      <a:lnTo>
                        <a:pt x="35" y="269"/>
                      </a:lnTo>
                      <a:lnTo>
                        <a:pt x="39" y="255"/>
                      </a:lnTo>
                      <a:lnTo>
                        <a:pt x="44" y="242"/>
                      </a:lnTo>
                      <a:lnTo>
                        <a:pt x="50" y="229"/>
                      </a:lnTo>
                      <a:lnTo>
                        <a:pt x="58" y="217"/>
                      </a:lnTo>
                      <a:lnTo>
                        <a:pt x="65" y="205"/>
                      </a:lnTo>
                      <a:lnTo>
                        <a:pt x="74" y="193"/>
                      </a:lnTo>
                      <a:lnTo>
                        <a:pt x="83" y="182"/>
                      </a:lnTo>
                      <a:lnTo>
                        <a:pt x="95" y="171"/>
                      </a:lnTo>
                      <a:lnTo>
                        <a:pt x="106" y="160"/>
                      </a:lnTo>
                      <a:lnTo>
                        <a:pt x="119" y="148"/>
                      </a:lnTo>
                      <a:lnTo>
                        <a:pt x="135" y="136"/>
                      </a:lnTo>
                      <a:lnTo>
                        <a:pt x="150" y="125"/>
                      </a:lnTo>
                      <a:lnTo>
                        <a:pt x="168" y="112"/>
                      </a:lnTo>
                      <a:lnTo>
                        <a:pt x="208" y="88"/>
                      </a:lnTo>
                      <a:lnTo>
                        <a:pt x="257" y="61"/>
                      </a:lnTo>
                      <a:lnTo>
                        <a:pt x="312" y="32"/>
                      </a:lnTo>
                      <a:lnTo>
                        <a:pt x="375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" name="Freeform 294"/>
                <p:cNvSpPr>
                  <a:spLocks/>
                </p:cNvSpPr>
                <p:nvPr/>
              </p:nvSpPr>
              <p:spPr bwMode="auto">
                <a:xfrm>
                  <a:off x="271" y="206"/>
                  <a:ext cx="23" cy="10"/>
                </a:xfrm>
                <a:custGeom>
                  <a:avLst/>
                  <a:gdLst>
                    <a:gd name="T0" fmla="*/ 0 w 596"/>
                    <a:gd name="T1" fmla="*/ 0 h 240"/>
                    <a:gd name="T2" fmla="*/ 0 w 596"/>
                    <a:gd name="T3" fmla="*/ 0 h 240"/>
                    <a:gd name="T4" fmla="*/ 0 w 596"/>
                    <a:gd name="T5" fmla="*/ 0 h 240"/>
                    <a:gd name="T6" fmla="*/ 0 w 596"/>
                    <a:gd name="T7" fmla="*/ 0 h 240"/>
                    <a:gd name="T8" fmla="*/ 0 w 596"/>
                    <a:gd name="T9" fmla="*/ 0 h 240"/>
                    <a:gd name="T10" fmla="*/ 0 w 596"/>
                    <a:gd name="T11" fmla="*/ 0 h 240"/>
                    <a:gd name="T12" fmla="*/ 0 w 596"/>
                    <a:gd name="T13" fmla="*/ 0 h 240"/>
                    <a:gd name="T14" fmla="*/ 0 w 596"/>
                    <a:gd name="T15" fmla="*/ 0 h 240"/>
                    <a:gd name="T16" fmla="*/ 0 w 596"/>
                    <a:gd name="T17" fmla="*/ 0 h 240"/>
                    <a:gd name="T18" fmla="*/ 0 w 596"/>
                    <a:gd name="T19" fmla="*/ 0 h 240"/>
                    <a:gd name="T20" fmla="*/ 0 w 596"/>
                    <a:gd name="T21" fmla="*/ 0 h 240"/>
                    <a:gd name="T22" fmla="*/ 0 w 596"/>
                    <a:gd name="T23" fmla="*/ 0 h 240"/>
                    <a:gd name="T24" fmla="*/ 0 w 596"/>
                    <a:gd name="T25" fmla="*/ 0 h 240"/>
                    <a:gd name="T26" fmla="*/ 0 w 596"/>
                    <a:gd name="T27" fmla="*/ 0 h 240"/>
                    <a:gd name="T28" fmla="*/ 0 w 596"/>
                    <a:gd name="T29" fmla="*/ 0 h 240"/>
                    <a:gd name="T30" fmla="*/ 0 w 596"/>
                    <a:gd name="T31" fmla="*/ 0 h 240"/>
                    <a:gd name="T32" fmla="*/ 0 w 596"/>
                    <a:gd name="T33" fmla="*/ 0 h 240"/>
                    <a:gd name="T34" fmla="*/ 0 w 596"/>
                    <a:gd name="T35" fmla="*/ 0 h 240"/>
                    <a:gd name="T36" fmla="*/ 0 w 596"/>
                    <a:gd name="T37" fmla="*/ 0 h 240"/>
                    <a:gd name="T38" fmla="*/ 0 w 596"/>
                    <a:gd name="T39" fmla="*/ 0 h 240"/>
                    <a:gd name="T40" fmla="*/ 0 w 596"/>
                    <a:gd name="T41" fmla="*/ 0 h 240"/>
                    <a:gd name="T42" fmla="*/ 0 w 596"/>
                    <a:gd name="T43" fmla="*/ 0 h 240"/>
                    <a:gd name="T44" fmla="*/ 0 w 596"/>
                    <a:gd name="T45" fmla="*/ 0 h 240"/>
                    <a:gd name="T46" fmla="*/ 0 w 596"/>
                    <a:gd name="T47" fmla="*/ 0 h 240"/>
                    <a:gd name="T48" fmla="*/ 0 w 596"/>
                    <a:gd name="T49" fmla="*/ 0 h 240"/>
                    <a:gd name="T50" fmla="*/ 0 w 596"/>
                    <a:gd name="T51" fmla="*/ 0 h 240"/>
                    <a:gd name="T52" fmla="*/ 0 w 596"/>
                    <a:gd name="T53" fmla="*/ 0 h 240"/>
                    <a:gd name="T54" fmla="*/ 0 w 596"/>
                    <a:gd name="T55" fmla="*/ 0 h 240"/>
                    <a:gd name="T56" fmla="*/ 0 w 596"/>
                    <a:gd name="T57" fmla="*/ 0 h 240"/>
                    <a:gd name="T58" fmla="*/ 0 w 596"/>
                    <a:gd name="T59" fmla="*/ 0 h 240"/>
                    <a:gd name="T60" fmla="*/ 0 w 596"/>
                    <a:gd name="T61" fmla="*/ 0 h 240"/>
                    <a:gd name="T62" fmla="*/ 0 w 596"/>
                    <a:gd name="T63" fmla="*/ 0 h 240"/>
                    <a:gd name="T64" fmla="*/ 0 w 596"/>
                    <a:gd name="T65" fmla="*/ 0 h 240"/>
                    <a:gd name="T66" fmla="*/ 0 w 596"/>
                    <a:gd name="T67" fmla="*/ 0 h 240"/>
                    <a:gd name="T68" fmla="*/ 0 w 596"/>
                    <a:gd name="T69" fmla="*/ 0 h 240"/>
                    <a:gd name="T70" fmla="*/ 0 w 596"/>
                    <a:gd name="T71" fmla="*/ 0 h 240"/>
                    <a:gd name="T72" fmla="*/ 0 w 596"/>
                    <a:gd name="T73" fmla="*/ 0 h 240"/>
                    <a:gd name="T74" fmla="*/ 0 w 596"/>
                    <a:gd name="T75" fmla="*/ 0 h 240"/>
                    <a:gd name="T76" fmla="*/ 0 w 596"/>
                    <a:gd name="T77" fmla="*/ 0 h 240"/>
                    <a:gd name="T78" fmla="*/ 0 w 596"/>
                    <a:gd name="T79" fmla="*/ 0 h 240"/>
                    <a:gd name="T80" fmla="*/ 0 w 596"/>
                    <a:gd name="T81" fmla="*/ 0 h 240"/>
                    <a:gd name="T82" fmla="*/ 0 w 596"/>
                    <a:gd name="T83" fmla="*/ 0 h 240"/>
                    <a:gd name="T84" fmla="*/ 0 w 596"/>
                    <a:gd name="T85" fmla="*/ 0 h 240"/>
                    <a:gd name="T86" fmla="*/ 0 w 596"/>
                    <a:gd name="T87" fmla="*/ 0 h 240"/>
                    <a:gd name="T88" fmla="*/ 0 w 596"/>
                    <a:gd name="T89" fmla="*/ 0 h 240"/>
                    <a:gd name="T90" fmla="*/ 0 w 596"/>
                    <a:gd name="T91" fmla="*/ 0 h 240"/>
                    <a:gd name="T92" fmla="*/ 0 w 596"/>
                    <a:gd name="T93" fmla="*/ 0 h 240"/>
                    <a:gd name="T94" fmla="*/ 0 w 596"/>
                    <a:gd name="T95" fmla="*/ 0 h 240"/>
                    <a:gd name="T96" fmla="*/ 0 w 596"/>
                    <a:gd name="T97" fmla="*/ 0 h 2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96"/>
                    <a:gd name="T148" fmla="*/ 0 h 240"/>
                    <a:gd name="T149" fmla="*/ 596 w 596"/>
                    <a:gd name="T150" fmla="*/ 240 h 2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96" h="240">
                      <a:moveTo>
                        <a:pt x="596" y="38"/>
                      </a:moveTo>
                      <a:lnTo>
                        <a:pt x="549" y="32"/>
                      </a:lnTo>
                      <a:lnTo>
                        <a:pt x="505" y="26"/>
                      </a:lnTo>
                      <a:lnTo>
                        <a:pt x="466" y="19"/>
                      </a:lnTo>
                      <a:lnTo>
                        <a:pt x="429" y="12"/>
                      </a:lnTo>
                      <a:lnTo>
                        <a:pt x="394" y="6"/>
                      </a:lnTo>
                      <a:lnTo>
                        <a:pt x="362" y="2"/>
                      </a:lnTo>
                      <a:lnTo>
                        <a:pt x="346" y="1"/>
                      </a:lnTo>
                      <a:lnTo>
                        <a:pt x="331" y="0"/>
                      </a:lnTo>
                      <a:lnTo>
                        <a:pt x="315" y="1"/>
                      </a:lnTo>
                      <a:lnTo>
                        <a:pt x="300" y="1"/>
                      </a:lnTo>
                      <a:lnTo>
                        <a:pt x="285" y="3"/>
                      </a:lnTo>
                      <a:lnTo>
                        <a:pt x="269" y="6"/>
                      </a:lnTo>
                      <a:lnTo>
                        <a:pt x="253" y="10"/>
                      </a:lnTo>
                      <a:lnTo>
                        <a:pt x="238" y="15"/>
                      </a:lnTo>
                      <a:lnTo>
                        <a:pt x="221" y="20"/>
                      </a:lnTo>
                      <a:lnTo>
                        <a:pt x="205" y="27"/>
                      </a:lnTo>
                      <a:lnTo>
                        <a:pt x="187" y="35"/>
                      </a:lnTo>
                      <a:lnTo>
                        <a:pt x="170" y="45"/>
                      </a:lnTo>
                      <a:lnTo>
                        <a:pt x="151" y="57"/>
                      </a:lnTo>
                      <a:lnTo>
                        <a:pt x="132" y="69"/>
                      </a:lnTo>
                      <a:lnTo>
                        <a:pt x="112" y="83"/>
                      </a:lnTo>
                      <a:lnTo>
                        <a:pt x="92" y="99"/>
                      </a:lnTo>
                      <a:lnTo>
                        <a:pt x="70" y="117"/>
                      </a:lnTo>
                      <a:lnTo>
                        <a:pt x="48" y="137"/>
                      </a:lnTo>
                      <a:lnTo>
                        <a:pt x="24" y="157"/>
                      </a:lnTo>
                      <a:lnTo>
                        <a:pt x="0" y="181"/>
                      </a:lnTo>
                      <a:lnTo>
                        <a:pt x="91" y="208"/>
                      </a:lnTo>
                      <a:lnTo>
                        <a:pt x="164" y="229"/>
                      </a:lnTo>
                      <a:lnTo>
                        <a:pt x="179" y="233"/>
                      </a:lnTo>
                      <a:lnTo>
                        <a:pt x="195" y="236"/>
                      </a:lnTo>
                      <a:lnTo>
                        <a:pt x="210" y="238"/>
                      </a:lnTo>
                      <a:lnTo>
                        <a:pt x="225" y="240"/>
                      </a:lnTo>
                      <a:lnTo>
                        <a:pt x="240" y="240"/>
                      </a:lnTo>
                      <a:lnTo>
                        <a:pt x="253" y="240"/>
                      </a:lnTo>
                      <a:lnTo>
                        <a:pt x="267" y="239"/>
                      </a:lnTo>
                      <a:lnTo>
                        <a:pt x="282" y="237"/>
                      </a:lnTo>
                      <a:lnTo>
                        <a:pt x="296" y="234"/>
                      </a:lnTo>
                      <a:lnTo>
                        <a:pt x="310" y="230"/>
                      </a:lnTo>
                      <a:lnTo>
                        <a:pt x="325" y="225"/>
                      </a:lnTo>
                      <a:lnTo>
                        <a:pt x="340" y="219"/>
                      </a:lnTo>
                      <a:lnTo>
                        <a:pt x="355" y="210"/>
                      </a:lnTo>
                      <a:lnTo>
                        <a:pt x="372" y="202"/>
                      </a:lnTo>
                      <a:lnTo>
                        <a:pt x="389" y="192"/>
                      </a:lnTo>
                      <a:lnTo>
                        <a:pt x="408" y="181"/>
                      </a:lnTo>
                      <a:lnTo>
                        <a:pt x="447" y="154"/>
                      </a:lnTo>
                      <a:lnTo>
                        <a:pt x="491" y="122"/>
                      </a:lnTo>
                      <a:lnTo>
                        <a:pt x="540" y="83"/>
                      </a:lnTo>
                      <a:lnTo>
                        <a:pt x="596" y="38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" name="Freeform 295"/>
                <p:cNvSpPr>
                  <a:spLocks/>
                </p:cNvSpPr>
                <p:nvPr/>
              </p:nvSpPr>
              <p:spPr bwMode="auto">
                <a:xfrm>
                  <a:off x="257" y="217"/>
                  <a:ext cx="23" cy="9"/>
                </a:xfrm>
                <a:custGeom>
                  <a:avLst/>
                  <a:gdLst>
                    <a:gd name="T0" fmla="*/ 0 w 589"/>
                    <a:gd name="T1" fmla="*/ 0 h 244"/>
                    <a:gd name="T2" fmla="*/ 0 w 589"/>
                    <a:gd name="T3" fmla="*/ 0 h 244"/>
                    <a:gd name="T4" fmla="*/ 0 w 589"/>
                    <a:gd name="T5" fmla="*/ 0 h 244"/>
                    <a:gd name="T6" fmla="*/ 0 w 589"/>
                    <a:gd name="T7" fmla="*/ 0 h 244"/>
                    <a:gd name="T8" fmla="*/ 0 w 589"/>
                    <a:gd name="T9" fmla="*/ 0 h 244"/>
                    <a:gd name="T10" fmla="*/ 0 w 589"/>
                    <a:gd name="T11" fmla="*/ 0 h 244"/>
                    <a:gd name="T12" fmla="*/ 0 w 589"/>
                    <a:gd name="T13" fmla="*/ 0 h 244"/>
                    <a:gd name="T14" fmla="*/ 0 w 589"/>
                    <a:gd name="T15" fmla="*/ 0 h 244"/>
                    <a:gd name="T16" fmla="*/ 0 w 589"/>
                    <a:gd name="T17" fmla="*/ 0 h 244"/>
                    <a:gd name="T18" fmla="*/ 0 w 589"/>
                    <a:gd name="T19" fmla="*/ 0 h 244"/>
                    <a:gd name="T20" fmla="*/ 0 w 589"/>
                    <a:gd name="T21" fmla="*/ 0 h 244"/>
                    <a:gd name="T22" fmla="*/ 0 w 589"/>
                    <a:gd name="T23" fmla="*/ 0 h 244"/>
                    <a:gd name="T24" fmla="*/ 0 w 589"/>
                    <a:gd name="T25" fmla="*/ 0 h 244"/>
                    <a:gd name="T26" fmla="*/ 0 w 589"/>
                    <a:gd name="T27" fmla="*/ 0 h 244"/>
                    <a:gd name="T28" fmla="*/ 0 w 589"/>
                    <a:gd name="T29" fmla="*/ 0 h 244"/>
                    <a:gd name="T30" fmla="*/ 0 w 589"/>
                    <a:gd name="T31" fmla="*/ 0 h 244"/>
                    <a:gd name="T32" fmla="*/ 0 w 589"/>
                    <a:gd name="T33" fmla="*/ 0 h 244"/>
                    <a:gd name="T34" fmla="*/ 0 w 589"/>
                    <a:gd name="T35" fmla="*/ 0 h 244"/>
                    <a:gd name="T36" fmla="*/ 0 w 589"/>
                    <a:gd name="T37" fmla="*/ 0 h 244"/>
                    <a:gd name="T38" fmla="*/ 0 w 589"/>
                    <a:gd name="T39" fmla="*/ 0 h 244"/>
                    <a:gd name="T40" fmla="*/ 0 w 589"/>
                    <a:gd name="T41" fmla="*/ 0 h 244"/>
                    <a:gd name="T42" fmla="*/ 0 w 589"/>
                    <a:gd name="T43" fmla="*/ 0 h 244"/>
                    <a:gd name="T44" fmla="*/ 0 w 589"/>
                    <a:gd name="T45" fmla="*/ 0 h 244"/>
                    <a:gd name="T46" fmla="*/ 0 w 589"/>
                    <a:gd name="T47" fmla="*/ 0 h 244"/>
                    <a:gd name="T48" fmla="*/ 0 w 589"/>
                    <a:gd name="T49" fmla="*/ 0 h 244"/>
                    <a:gd name="T50" fmla="*/ 0 w 589"/>
                    <a:gd name="T51" fmla="*/ 0 h 244"/>
                    <a:gd name="T52" fmla="*/ 0 w 589"/>
                    <a:gd name="T53" fmla="*/ 0 h 244"/>
                    <a:gd name="T54" fmla="*/ 0 w 589"/>
                    <a:gd name="T55" fmla="*/ 0 h 244"/>
                    <a:gd name="T56" fmla="*/ 0 w 589"/>
                    <a:gd name="T57" fmla="*/ 0 h 244"/>
                    <a:gd name="T58" fmla="*/ 0 w 589"/>
                    <a:gd name="T59" fmla="*/ 0 h 244"/>
                    <a:gd name="T60" fmla="*/ 0 w 589"/>
                    <a:gd name="T61" fmla="*/ 0 h 244"/>
                    <a:gd name="T62" fmla="*/ 0 w 589"/>
                    <a:gd name="T63" fmla="*/ 0 h 244"/>
                    <a:gd name="T64" fmla="*/ 0 w 589"/>
                    <a:gd name="T65" fmla="*/ 0 h 244"/>
                    <a:gd name="T66" fmla="*/ 0 w 589"/>
                    <a:gd name="T67" fmla="*/ 0 h 244"/>
                    <a:gd name="T68" fmla="*/ 0 w 589"/>
                    <a:gd name="T69" fmla="*/ 0 h 244"/>
                    <a:gd name="T70" fmla="*/ 0 w 589"/>
                    <a:gd name="T71" fmla="*/ 0 h 244"/>
                    <a:gd name="T72" fmla="*/ 0 w 589"/>
                    <a:gd name="T73" fmla="*/ 0 h 244"/>
                    <a:gd name="T74" fmla="*/ 0 w 589"/>
                    <a:gd name="T75" fmla="*/ 0 h 244"/>
                    <a:gd name="T76" fmla="*/ 0 w 589"/>
                    <a:gd name="T77" fmla="*/ 0 h 244"/>
                    <a:gd name="T78" fmla="*/ 0 w 589"/>
                    <a:gd name="T79" fmla="*/ 0 h 244"/>
                    <a:gd name="T80" fmla="*/ 0 w 589"/>
                    <a:gd name="T81" fmla="*/ 0 h 244"/>
                    <a:gd name="T82" fmla="*/ 0 w 589"/>
                    <a:gd name="T83" fmla="*/ 0 h 244"/>
                    <a:gd name="T84" fmla="*/ 0 w 589"/>
                    <a:gd name="T85" fmla="*/ 0 h 244"/>
                    <a:gd name="T86" fmla="*/ 0 w 589"/>
                    <a:gd name="T87" fmla="*/ 0 h 244"/>
                    <a:gd name="T88" fmla="*/ 0 w 589"/>
                    <a:gd name="T89" fmla="*/ 0 h 244"/>
                    <a:gd name="T90" fmla="*/ 0 w 589"/>
                    <a:gd name="T91" fmla="*/ 0 h 244"/>
                    <a:gd name="T92" fmla="*/ 0 w 589"/>
                    <a:gd name="T93" fmla="*/ 0 h 244"/>
                    <a:gd name="T94" fmla="*/ 0 w 589"/>
                    <a:gd name="T95" fmla="*/ 0 h 244"/>
                    <a:gd name="T96" fmla="*/ 0 w 589"/>
                    <a:gd name="T97" fmla="*/ 0 h 24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89"/>
                    <a:gd name="T148" fmla="*/ 0 h 244"/>
                    <a:gd name="T149" fmla="*/ 589 w 589"/>
                    <a:gd name="T150" fmla="*/ 244 h 24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89" h="244">
                      <a:moveTo>
                        <a:pt x="589" y="23"/>
                      </a:moveTo>
                      <a:lnTo>
                        <a:pt x="540" y="20"/>
                      </a:lnTo>
                      <a:lnTo>
                        <a:pt x="497" y="16"/>
                      </a:lnTo>
                      <a:lnTo>
                        <a:pt x="457" y="11"/>
                      </a:lnTo>
                      <a:lnTo>
                        <a:pt x="421" y="6"/>
                      </a:lnTo>
                      <a:lnTo>
                        <a:pt x="386" y="3"/>
                      </a:lnTo>
                      <a:lnTo>
                        <a:pt x="353" y="0"/>
                      </a:lnTo>
                      <a:lnTo>
                        <a:pt x="336" y="0"/>
                      </a:lnTo>
                      <a:lnTo>
                        <a:pt x="321" y="0"/>
                      </a:lnTo>
                      <a:lnTo>
                        <a:pt x="306" y="1"/>
                      </a:lnTo>
                      <a:lnTo>
                        <a:pt x="290" y="3"/>
                      </a:lnTo>
                      <a:lnTo>
                        <a:pt x="275" y="5"/>
                      </a:lnTo>
                      <a:lnTo>
                        <a:pt x="260" y="9"/>
                      </a:lnTo>
                      <a:lnTo>
                        <a:pt x="244" y="13"/>
                      </a:lnTo>
                      <a:lnTo>
                        <a:pt x="229" y="18"/>
                      </a:lnTo>
                      <a:lnTo>
                        <a:pt x="212" y="25"/>
                      </a:lnTo>
                      <a:lnTo>
                        <a:pt x="197" y="33"/>
                      </a:lnTo>
                      <a:lnTo>
                        <a:pt x="180" y="43"/>
                      </a:lnTo>
                      <a:lnTo>
                        <a:pt x="163" y="53"/>
                      </a:lnTo>
                      <a:lnTo>
                        <a:pt x="145" y="65"/>
                      </a:lnTo>
                      <a:lnTo>
                        <a:pt x="127" y="78"/>
                      </a:lnTo>
                      <a:lnTo>
                        <a:pt x="108" y="94"/>
                      </a:lnTo>
                      <a:lnTo>
                        <a:pt x="88" y="110"/>
                      </a:lnTo>
                      <a:lnTo>
                        <a:pt x="68" y="130"/>
                      </a:lnTo>
                      <a:lnTo>
                        <a:pt x="46" y="150"/>
                      </a:lnTo>
                      <a:lnTo>
                        <a:pt x="24" y="172"/>
                      </a:lnTo>
                      <a:lnTo>
                        <a:pt x="0" y="196"/>
                      </a:lnTo>
                      <a:lnTo>
                        <a:pt x="93" y="220"/>
                      </a:lnTo>
                      <a:lnTo>
                        <a:pt x="166" y="236"/>
                      </a:lnTo>
                      <a:lnTo>
                        <a:pt x="183" y="239"/>
                      </a:lnTo>
                      <a:lnTo>
                        <a:pt x="198" y="241"/>
                      </a:lnTo>
                      <a:lnTo>
                        <a:pt x="213" y="244"/>
                      </a:lnTo>
                      <a:lnTo>
                        <a:pt x="228" y="244"/>
                      </a:lnTo>
                      <a:lnTo>
                        <a:pt x="242" y="244"/>
                      </a:lnTo>
                      <a:lnTo>
                        <a:pt x="257" y="244"/>
                      </a:lnTo>
                      <a:lnTo>
                        <a:pt x="271" y="241"/>
                      </a:lnTo>
                      <a:lnTo>
                        <a:pt x="284" y="238"/>
                      </a:lnTo>
                      <a:lnTo>
                        <a:pt x="299" y="234"/>
                      </a:lnTo>
                      <a:lnTo>
                        <a:pt x="313" y="230"/>
                      </a:lnTo>
                      <a:lnTo>
                        <a:pt x="327" y="224"/>
                      </a:lnTo>
                      <a:lnTo>
                        <a:pt x="342" y="217"/>
                      </a:lnTo>
                      <a:lnTo>
                        <a:pt x="357" y="209"/>
                      </a:lnTo>
                      <a:lnTo>
                        <a:pt x="373" y="198"/>
                      </a:lnTo>
                      <a:lnTo>
                        <a:pt x="390" y="188"/>
                      </a:lnTo>
                      <a:lnTo>
                        <a:pt x="407" y="176"/>
                      </a:lnTo>
                      <a:lnTo>
                        <a:pt x="445" y="147"/>
                      </a:lnTo>
                      <a:lnTo>
                        <a:pt x="487" y="112"/>
                      </a:lnTo>
                      <a:lnTo>
                        <a:pt x="535" y="71"/>
                      </a:lnTo>
                      <a:lnTo>
                        <a:pt x="589" y="23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7" name="Freeform 296"/>
                <p:cNvSpPr>
                  <a:spLocks/>
                </p:cNvSpPr>
                <p:nvPr/>
              </p:nvSpPr>
              <p:spPr bwMode="auto">
                <a:xfrm>
                  <a:off x="244" y="230"/>
                  <a:ext cx="24" cy="9"/>
                </a:xfrm>
                <a:custGeom>
                  <a:avLst/>
                  <a:gdLst>
                    <a:gd name="T0" fmla="*/ 0 w 589"/>
                    <a:gd name="T1" fmla="*/ 0 h 243"/>
                    <a:gd name="T2" fmla="*/ 0 w 589"/>
                    <a:gd name="T3" fmla="*/ 0 h 243"/>
                    <a:gd name="T4" fmla="*/ 0 w 589"/>
                    <a:gd name="T5" fmla="*/ 0 h 243"/>
                    <a:gd name="T6" fmla="*/ 0 w 589"/>
                    <a:gd name="T7" fmla="*/ 0 h 243"/>
                    <a:gd name="T8" fmla="*/ 0 w 589"/>
                    <a:gd name="T9" fmla="*/ 0 h 243"/>
                    <a:gd name="T10" fmla="*/ 0 w 589"/>
                    <a:gd name="T11" fmla="*/ 0 h 243"/>
                    <a:gd name="T12" fmla="*/ 0 w 589"/>
                    <a:gd name="T13" fmla="*/ 0 h 243"/>
                    <a:gd name="T14" fmla="*/ 0 w 589"/>
                    <a:gd name="T15" fmla="*/ 0 h 243"/>
                    <a:gd name="T16" fmla="*/ 0 w 589"/>
                    <a:gd name="T17" fmla="*/ 0 h 243"/>
                    <a:gd name="T18" fmla="*/ 0 w 589"/>
                    <a:gd name="T19" fmla="*/ 0 h 243"/>
                    <a:gd name="T20" fmla="*/ 0 w 589"/>
                    <a:gd name="T21" fmla="*/ 0 h 243"/>
                    <a:gd name="T22" fmla="*/ 0 w 589"/>
                    <a:gd name="T23" fmla="*/ 0 h 243"/>
                    <a:gd name="T24" fmla="*/ 0 w 589"/>
                    <a:gd name="T25" fmla="*/ 0 h 243"/>
                    <a:gd name="T26" fmla="*/ 0 w 589"/>
                    <a:gd name="T27" fmla="*/ 0 h 243"/>
                    <a:gd name="T28" fmla="*/ 0 w 589"/>
                    <a:gd name="T29" fmla="*/ 0 h 243"/>
                    <a:gd name="T30" fmla="*/ 0 w 589"/>
                    <a:gd name="T31" fmla="*/ 0 h 243"/>
                    <a:gd name="T32" fmla="*/ 0 w 589"/>
                    <a:gd name="T33" fmla="*/ 0 h 243"/>
                    <a:gd name="T34" fmla="*/ 0 w 589"/>
                    <a:gd name="T35" fmla="*/ 0 h 243"/>
                    <a:gd name="T36" fmla="*/ 0 w 589"/>
                    <a:gd name="T37" fmla="*/ 0 h 243"/>
                    <a:gd name="T38" fmla="*/ 0 w 589"/>
                    <a:gd name="T39" fmla="*/ 0 h 243"/>
                    <a:gd name="T40" fmla="*/ 0 w 589"/>
                    <a:gd name="T41" fmla="*/ 0 h 243"/>
                    <a:gd name="T42" fmla="*/ 0 w 589"/>
                    <a:gd name="T43" fmla="*/ 0 h 243"/>
                    <a:gd name="T44" fmla="*/ 0 w 589"/>
                    <a:gd name="T45" fmla="*/ 0 h 243"/>
                    <a:gd name="T46" fmla="*/ 0 w 589"/>
                    <a:gd name="T47" fmla="*/ 0 h 243"/>
                    <a:gd name="T48" fmla="*/ 0 w 589"/>
                    <a:gd name="T49" fmla="*/ 0 h 243"/>
                    <a:gd name="T50" fmla="*/ 0 w 589"/>
                    <a:gd name="T51" fmla="*/ 0 h 243"/>
                    <a:gd name="T52" fmla="*/ 0 w 589"/>
                    <a:gd name="T53" fmla="*/ 0 h 243"/>
                    <a:gd name="T54" fmla="*/ 0 w 589"/>
                    <a:gd name="T55" fmla="*/ 0 h 243"/>
                    <a:gd name="T56" fmla="*/ 0 w 589"/>
                    <a:gd name="T57" fmla="*/ 0 h 243"/>
                    <a:gd name="T58" fmla="*/ 0 w 589"/>
                    <a:gd name="T59" fmla="*/ 0 h 243"/>
                    <a:gd name="T60" fmla="*/ 0 w 589"/>
                    <a:gd name="T61" fmla="*/ 0 h 243"/>
                    <a:gd name="T62" fmla="*/ 0 w 589"/>
                    <a:gd name="T63" fmla="*/ 0 h 243"/>
                    <a:gd name="T64" fmla="*/ 0 w 589"/>
                    <a:gd name="T65" fmla="*/ 0 h 243"/>
                    <a:gd name="T66" fmla="*/ 0 w 589"/>
                    <a:gd name="T67" fmla="*/ 0 h 243"/>
                    <a:gd name="T68" fmla="*/ 0 w 589"/>
                    <a:gd name="T69" fmla="*/ 0 h 243"/>
                    <a:gd name="T70" fmla="*/ 0 w 589"/>
                    <a:gd name="T71" fmla="*/ 0 h 243"/>
                    <a:gd name="T72" fmla="*/ 0 w 589"/>
                    <a:gd name="T73" fmla="*/ 0 h 243"/>
                    <a:gd name="T74" fmla="*/ 0 w 589"/>
                    <a:gd name="T75" fmla="*/ 0 h 243"/>
                    <a:gd name="T76" fmla="*/ 0 w 589"/>
                    <a:gd name="T77" fmla="*/ 0 h 243"/>
                    <a:gd name="T78" fmla="*/ 0 w 589"/>
                    <a:gd name="T79" fmla="*/ 0 h 243"/>
                    <a:gd name="T80" fmla="*/ 0 w 589"/>
                    <a:gd name="T81" fmla="*/ 0 h 243"/>
                    <a:gd name="T82" fmla="*/ 0 w 589"/>
                    <a:gd name="T83" fmla="*/ 0 h 243"/>
                    <a:gd name="T84" fmla="*/ 0 w 589"/>
                    <a:gd name="T85" fmla="*/ 0 h 243"/>
                    <a:gd name="T86" fmla="*/ 0 w 589"/>
                    <a:gd name="T87" fmla="*/ 0 h 243"/>
                    <a:gd name="T88" fmla="*/ 0 w 589"/>
                    <a:gd name="T89" fmla="*/ 0 h 243"/>
                    <a:gd name="T90" fmla="*/ 0 w 589"/>
                    <a:gd name="T91" fmla="*/ 0 h 243"/>
                    <a:gd name="T92" fmla="*/ 0 w 589"/>
                    <a:gd name="T93" fmla="*/ 0 h 243"/>
                    <a:gd name="T94" fmla="*/ 0 w 589"/>
                    <a:gd name="T95" fmla="*/ 0 h 243"/>
                    <a:gd name="T96" fmla="*/ 0 w 589"/>
                    <a:gd name="T97" fmla="*/ 0 h 2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89"/>
                    <a:gd name="T148" fmla="*/ 0 h 243"/>
                    <a:gd name="T149" fmla="*/ 589 w 589"/>
                    <a:gd name="T150" fmla="*/ 243 h 2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89" h="243">
                      <a:moveTo>
                        <a:pt x="589" y="23"/>
                      </a:moveTo>
                      <a:lnTo>
                        <a:pt x="541" y="20"/>
                      </a:lnTo>
                      <a:lnTo>
                        <a:pt x="497" y="15"/>
                      </a:lnTo>
                      <a:lnTo>
                        <a:pt x="457" y="11"/>
                      </a:lnTo>
                      <a:lnTo>
                        <a:pt x="420" y="6"/>
                      </a:lnTo>
                      <a:lnTo>
                        <a:pt x="386" y="2"/>
                      </a:lnTo>
                      <a:lnTo>
                        <a:pt x="353" y="0"/>
                      </a:lnTo>
                      <a:lnTo>
                        <a:pt x="337" y="0"/>
                      </a:lnTo>
                      <a:lnTo>
                        <a:pt x="321" y="0"/>
                      </a:lnTo>
                      <a:lnTo>
                        <a:pt x="306" y="1"/>
                      </a:lnTo>
                      <a:lnTo>
                        <a:pt x="291" y="3"/>
                      </a:lnTo>
                      <a:lnTo>
                        <a:pt x="275" y="5"/>
                      </a:lnTo>
                      <a:lnTo>
                        <a:pt x="260" y="8"/>
                      </a:lnTo>
                      <a:lnTo>
                        <a:pt x="245" y="13"/>
                      </a:lnTo>
                      <a:lnTo>
                        <a:pt x="229" y="18"/>
                      </a:lnTo>
                      <a:lnTo>
                        <a:pt x="213" y="25"/>
                      </a:lnTo>
                      <a:lnTo>
                        <a:pt x="196" y="32"/>
                      </a:lnTo>
                      <a:lnTo>
                        <a:pt x="180" y="42"/>
                      </a:lnTo>
                      <a:lnTo>
                        <a:pt x="163" y="53"/>
                      </a:lnTo>
                      <a:lnTo>
                        <a:pt x="145" y="64"/>
                      </a:lnTo>
                      <a:lnTo>
                        <a:pt x="127" y="78"/>
                      </a:lnTo>
                      <a:lnTo>
                        <a:pt x="108" y="94"/>
                      </a:lnTo>
                      <a:lnTo>
                        <a:pt x="89" y="110"/>
                      </a:lnTo>
                      <a:lnTo>
                        <a:pt x="67" y="129"/>
                      </a:lnTo>
                      <a:lnTo>
                        <a:pt x="46" y="149"/>
                      </a:lnTo>
                      <a:lnTo>
                        <a:pt x="23" y="172"/>
                      </a:lnTo>
                      <a:lnTo>
                        <a:pt x="0" y="196"/>
                      </a:lnTo>
                      <a:lnTo>
                        <a:pt x="93" y="220"/>
                      </a:lnTo>
                      <a:lnTo>
                        <a:pt x="167" y="236"/>
                      </a:lnTo>
                      <a:lnTo>
                        <a:pt x="183" y="239"/>
                      </a:lnTo>
                      <a:lnTo>
                        <a:pt x="198" y="241"/>
                      </a:lnTo>
                      <a:lnTo>
                        <a:pt x="214" y="243"/>
                      </a:lnTo>
                      <a:lnTo>
                        <a:pt x="228" y="243"/>
                      </a:lnTo>
                      <a:lnTo>
                        <a:pt x="242" y="243"/>
                      </a:lnTo>
                      <a:lnTo>
                        <a:pt x="257" y="242"/>
                      </a:lnTo>
                      <a:lnTo>
                        <a:pt x="270" y="240"/>
                      </a:lnTo>
                      <a:lnTo>
                        <a:pt x="284" y="238"/>
                      </a:lnTo>
                      <a:lnTo>
                        <a:pt x="299" y="234"/>
                      </a:lnTo>
                      <a:lnTo>
                        <a:pt x="312" y="229"/>
                      </a:lnTo>
                      <a:lnTo>
                        <a:pt x="328" y="224"/>
                      </a:lnTo>
                      <a:lnTo>
                        <a:pt x="342" y="217"/>
                      </a:lnTo>
                      <a:lnTo>
                        <a:pt x="357" y="209"/>
                      </a:lnTo>
                      <a:lnTo>
                        <a:pt x="374" y="198"/>
                      </a:lnTo>
                      <a:lnTo>
                        <a:pt x="390" y="188"/>
                      </a:lnTo>
                      <a:lnTo>
                        <a:pt x="407" y="176"/>
                      </a:lnTo>
                      <a:lnTo>
                        <a:pt x="445" y="147"/>
                      </a:lnTo>
                      <a:lnTo>
                        <a:pt x="487" y="112"/>
                      </a:lnTo>
                      <a:lnTo>
                        <a:pt x="535" y="71"/>
                      </a:lnTo>
                      <a:lnTo>
                        <a:pt x="589" y="23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" name="Freeform 297"/>
                <p:cNvSpPr>
                  <a:spLocks/>
                </p:cNvSpPr>
                <p:nvPr/>
              </p:nvSpPr>
              <p:spPr bwMode="auto">
                <a:xfrm>
                  <a:off x="233" y="242"/>
                  <a:ext cx="23" cy="11"/>
                </a:xfrm>
                <a:custGeom>
                  <a:avLst/>
                  <a:gdLst>
                    <a:gd name="T0" fmla="*/ 0 w 575"/>
                    <a:gd name="T1" fmla="*/ 0 h 253"/>
                    <a:gd name="T2" fmla="*/ 0 w 575"/>
                    <a:gd name="T3" fmla="*/ 0 h 253"/>
                    <a:gd name="T4" fmla="*/ 0 w 575"/>
                    <a:gd name="T5" fmla="*/ 0 h 253"/>
                    <a:gd name="T6" fmla="*/ 0 w 575"/>
                    <a:gd name="T7" fmla="*/ 0 h 253"/>
                    <a:gd name="T8" fmla="*/ 0 w 575"/>
                    <a:gd name="T9" fmla="*/ 0 h 253"/>
                    <a:gd name="T10" fmla="*/ 0 w 575"/>
                    <a:gd name="T11" fmla="*/ 0 h 253"/>
                    <a:gd name="T12" fmla="*/ 0 w 575"/>
                    <a:gd name="T13" fmla="*/ 0 h 253"/>
                    <a:gd name="T14" fmla="*/ 0 w 575"/>
                    <a:gd name="T15" fmla="*/ 0 h 253"/>
                    <a:gd name="T16" fmla="*/ 0 w 575"/>
                    <a:gd name="T17" fmla="*/ 0 h 253"/>
                    <a:gd name="T18" fmla="*/ 0 w 575"/>
                    <a:gd name="T19" fmla="*/ 0 h 253"/>
                    <a:gd name="T20" fmla="*/ 0 w 575"/>
                    <a:gd name="T21" fmla="*/ 0 h 253"/>
                    <a:gd name="T22" fmla="*/ 0 w 575"/>
                    <a:gd name="T23" fmla="*/ 0 h 253"/>
                    <a:gd name="T24" fmla="*/ 0 w 575"/>
                    <a:gd name="T25" fmla="*/ 0 h 253"/>
                    <a:gd name="T26" fmla="*/ 0 w 575"/>
                    <a:gd name="T27" fmla="*/ 0 h 253"/>
                    <a:gd name="T28" fmla="*/ 0 w 575"/>
                    <a:gd name="T29" fmla="*/ 0 h 253"/>
                    <a:gd name="T30" fmla="*/ 0 w 575"/>
                    <a:gd name="T31" fmla="*/ 0 h 253"/>
                    <a:gd name="T32" fmla="*/ 0 w 575"/>
                    <a:gd name="T33" fmla="*/ 0 h 253"/>
                    <a:gd name="T34" fmla="*/ 0 w 575"/>
                    <a:gd name="T35" fmla="*/ 0 h 253"/>
                    <a:gd name="T36" fmla="*/ 0 w 575"/>
                    <a:gd name="T37" fmla="*/ 0 h 253"/>
                    <a:gd name="T38" fmla="*/ 0 w 575"/>
                    <a:gd name="T39" fmla="*/ 0 h 253"/>
                    <a:gd name="T40" fmla="*/ 0 w 575"/>
                    <a:gd name="T41" fmla="*/ 0 h 253"/>
                    <a:gd name="T42" fmla="*/ 0 w 575"/>
                    <a:gd name="T43" fmla="*/ 0 h 253"/>
                    <a:gd name="T44" fmla="*/ 0 w 575"/>
                    <a:gd name="T45" fmla="*/ 0 h 253"/>
                    <a:gd name="T46" fmla="*/ 0 w 575"/>
                    <a:gd name="T47" fmla="*/ 0 h 253"/>
                    <a:gd name="T48" fmla="*/ 0 w 575"/>
                    <a:gd name="T49" fmla="*/ 0 h 253"/>
                    <a:gd name="T50" fmla="*/ 0 w 575"/>
                    <a:gd name="T51" fmla="*/ 0 h 253"/>
                    <a:gd name="T52" fmla="*/ 0 w 575"/>
                    <a:gd name="T53" fmla="*/ 0 h 253"/>
                    <a:gd name="T54" fmla="*/ 0 w 575"/>
                    <a:gd name="T55" fmla="*/ 0 h 253"/>
                    <a:gd name="T56" fmla="*/ 0 w 575"/>
                    <a:gd name="T57" fmla="*/ 0 h 253"/>
                    <a:gd name="T58" fmla="*/ 0 w 575"/>
                    <a:gd name="T59" fmla="*/ 0 h 253"/>
                    <a:gd name="T60" fmla="*/ 0 w 575"/>
                    <a:gd name="T61" fmla="*/ 0 h 253"/>
                    <a:gd name="T62" fmla="*/ 0 w 575"/>
                    <a:gd name="T63" fmla="*/ 0 h 253"/>
                    <a:gd name="T64" fmla="*/ 0 w 575"/>
                    <a:gd name="T65" fmla="*/ 0 h 253"/>
                    <a:gd name="T66" fmla="*/ 0 w 575"/>
                    <a:gd name="T67" fmla="*/ 0 h 253"/>
                    <a:gd name="T68" fmla="*/ 0 w 575"/>
                    <a:gd name="T69" fmla="*/ 0 h 253"/>
                    <a:gd name="T70" fmla="*/ 0 w 575"/>
                    <a:gd name="T71" fmla="*/ 0 h 253"/>
                    <a:gd name="T72" fmla="*/ 0 w 575"/>
                    <a:gd name="T73" fmla="*/ 0 h 253"/>
                    <a:gd name="T74" fmla="*/ 0 w 575"/>
                    <a:gd name="T75" fmla="*/ 0 h 253"/>
                    <a:gd name="T76" fmla="*/ 0 w 575"/>
                    <a:gd name="T77" fmla="*/ 0 h 253"/>
                    <a:gd name="T78" fmla="*/ 0 w 575"/>
                    <a:gd name="T79" fmla="*/ 0 h 253"/>
                    <a:gd name="T80" fmla="*/ 0 w 575"/>
                    <a:gd name="T81" fmla="*/ 0 h 253"/>
                    <a:gd name="T82" fmla="*/ 0 w 575"/>
                    <a:gd name="T83" fmla="*/ 0 h 253"/>
                    <a:gd name="T84" fmla="*/ 0 w 575"/>
                    <a:gd name="T85" fmla="*/ 0 h 253"/>
                    <a:gd name="T86" fmla="*/ 0 w 575"/>
                    <a:gd name="T87" fmla="*/ 0 h 253"/>
                    <a:gd name="T88" fmla="*/ 0 w 575"/>
                    <a:gd name="T89" fmla="*/ 0 h 253"/>
                    <a:gd name="T90" fmla="*/ 0 w 575"/>
                    <a:gd name="T91" fmla="*/ 0 h 253"/>
                    <a:gd name="T92" fmla="*/ 0 w 575"/>
                    <a:gd name="T93" fmla="*/ 0 h 253"/>
                    <a:gd name="T94" fmla="*/ 0 w 575"/>
                    <a:gd name="T95" fmla="*/ 0 h 253"/>
                    <a:gd name="T96" fmla="*/ 0 w 575"/>
                    <a:gd name="T97" fmla="*/ 0 h 25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75"/>
                    <a:gd name="T148" fmla="*/ 0 h 253"/>
                    <a:gd name="T149" fmla="*/ 575 w 575"/>
                    <a:gd name="T150" fmla="*/ 253 h 25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75" h="253">
                      <a:moveTo>
                        <a:pt x="575" y="7"/>
                      </a:moveTo>
                      <a:lnTo>
                        <a:pt x="527" y="7"/>
                      </a:lnTo>
                      <a:lnTo>
                        <a:pt x="483" y="5"/>
                      </a:lnTo>
                      <a:lnTo>
                        <a:pt x="443" y="3"/>
                      </a:lnTo>
                      <a:lnTo>
                        <a:pt x="406" y="1"/>
                      </a:lnTo>
                      <a:lnTo>
                        <a:pt x="371" y="0"/>
                      </a:lnTo>
                      <a:lnTo>
                        <a:pt x="338" y="0"/>
                      </a:lnTo>
                      <a:lnTo>
                        <a:pt x="322" y="1"/>
                      </a:lnTo>
                      <a:lnTo>
                        <a:pt x="306" y="2"/>
                      </a:lnTo>
                      <a:lnTo>
                        <a:pt x="291" y="4"/>
                      </a:lnTo>
                      <a:lnTo>
                        <a:pt x="276" y="7"/>
                      </a:lnTo>
                      <a:lnTo>
                        <a:pt x="261" y="11"/>
                      </a:lnTo>
                      <a:lnTo>
                        <a:pt x="246" y="16"/>
                      </a:lnTo>
                      <a:lnTo>
                        <a:pt x="230" y="21"/>
                      </a:lnTo>
                      <a:lnTo>
                        <a:pt x="215" y="28"/>
                      </a:lnTo>
                      <a:lnTo>
                        <a:pt x="200" y="35"/>
                      </a:lnTo>
                      <a:lnTo>
                        <a:pt x="184" y="44"/>
                      </a:lnTo>
                      <a:lnTo>
                        <a:pt x="169" y="55"/>
                      </a:lnTo>
                      <a:lnTo>
                        <a:pt x="153" y="67"/>
                      </a:lnTo>
                      <a:lnTo>
                        <a:pt x="135" y="80"/>
                      </a:lnTo>
                      <a:lnTo>
                        <a:pt x="118" y="95"/>
                      </a:lnTo>
                      <a:lnTo>
                        <a:pt x="100" y="111"/>
                      </a:lnTo>
                      <a:lnTo>
                        <a:pt x="82" y="129"/>
                      </a:lnTo>
                      <a:lnTo>
                        <a:pt x="62" y="150"/>
                      </a:lnTo>
                      <a:lnTo>
                        <a:pt x="43" y="171"/>
                      </a:lnTo>
                      <a:lnTo>
                        <a:pt x="21" y="196"/>
                      </a:lnTo>
                      <a:lnTo>
                        <a:pt x="0" y="222"/>
                      </a:lnTo>
                      <a:lnTo>
                        <a:pt x="94" y="238"/>
                      </a:lnTo>
                      <a:lnTo>
                        <a:pt x="169" y="250"/>
                      </a:lnTo>
                      <a:lnTo>
                        <a:pt x="185" y="251"/>
                      </a:lnTo>
                      <a:lnTo>
                        <a:pt x="201" y="252"/>
                      </a:lnTo>
                      <a:lnTo>
                        <a:pt x="216" y="253"/>
                      </a:lnTo>
                      <a:lnTo>
                        <a:pt x="230" y="252"/>
                      </a:lnTo>
                      <a:lnTo>
                        <a:pt x="245" y="251"/>
                      </a:lnTo>
                      <a:lnTo>
                        <a:pt x="259" y="249"/>
                      </a:lnTo>
                      <a:lnTo>
                        <a:pt x="272" y="247"/>
                      </a:lnTo>
                      <a:lnTo>
                        <a:pt x="287" y="243"/>
                      </a:lnTo>
                      <a:lnTo>
                        <a:pt x="300" y="238"/>
                      </a:lnTo>
                      <a:lnTo>
                        <a:pt x="315" y="232"/>
                      </a:lnTo>
                      <a:lnTo>
                        <a:pt x="328" y="226"/>
                      </a:lnTo>
                      <a:lnTo>
                        <a:pt x="342" y="218"/>
                      </a:lnTo>
                      <a:lnTo>
                        <a:pt x="358" y="208"/>
                      </a:lnTo>
                      <a:lnTo>
                        <a:pt x="373" y="197"/>
                      </a:lnTo>
                      <a:lnTo>
                        <a:pt x="388" y="185"/>
                      </a:lnTo>
                      <a:lnTo>
                        <a:pt x="405" y="171"/>
                      </a:lnTo>
                      <a:lnTo>
                        <a:pt x="441" y="141"/>
                      </a:lnTo>
                      <a:lnTo>
                        <a:pt x="481" y="103"/>
                      </a:lnTo>
                      <a:lnTo>
                        <a:pt x="525" y="59"/>
                      </a:lnTo>
                      <a:lnTo>
                        <a:pt x="575" y="7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9" name="Freeform 298"/>
                <p:cNvSpPr>
                  <a:spLocks/>
                </p:cNvSpPr>
                <p:nvPr/>
              </p:nvSpPr>
              <p:spPr bwMode="auto">
                <a:xfrm>
                  <a:off x="222" y="255"/>
                  <a:ext cx="22" cy="11"/>
                </a:xfrm>
                <a:custGeom>
                  <a:avLst/>
                  <a:gdLst>
                    <a:gd name="T0" fmla="*/ 0 w 558"/>
                    <a:gd name="T1" fmla="*/ 0 h 272"/>
                    <a:gd name="T2" fmla="*/ 0 w 558"/>
                    <a:gd name="T3" fmla="*/ 0 h 272"/>
                    <a:gd name="T4" fmla="*/ 0 w 558"/>
                    <a:gd name="T5" fmla="*/ 0 h 272"/>
                    <a:gd name="T6" fmla="*/ 0 w 558"/>
                    <a:gd name="T7" fmla="*/ 0 h 272"/>
                    <a:gd name="T8" fmla="*/ 0 w 558"/>
                    <a:gd name="T9" fmla="*/ 0 h 272"/>
                    <a:gd name="T10" fmla="*/ 0 w 558"/>
                    <a:gd name="T11" fmla="*/ 0 h 272"/>
                    <a:gd name="T12" fmla="*/ 0 w 558"/>
                    <a:gd name="T13" fmla="*/ 0 h 272"/>
                    <a:gd name="T14" fmla="*/ 0 w 558"/>
                    <a:gd name="T15" fmla="*/ 0 h 272"/>
                    <a:gd name="T16" fmla="*/ 0 w 558"/>
                    <a:gd name="T17" fmla="*/ 0 h 272"/>
                    <a:gd name="T18" fmla="*/ 0 w 558"/>
                    <a:gd name="T19" fmla="*/ 0 h 272"/>
                    <a:gd name="T20" fmla="*/ 0 w 558"/>
                    <a:gd name="T21" fmla="*/ 0 h 272"/>
                    <a:gd name="T22" fmla="*/ 0 w 558"/>
                    <a:gd name="T23" fmla="*/ 0 h 272"/>
                    <a:gd name="T24" fmla="*/ 0 w 558"/>
                    <a:gd name="T25" fmla="*/ 0 h 272"/>
                    <a:gd name="T26" fmla="*/ 0 w 558"/>
                    <a:gd name="T27" fmla="*/ 0 h 272"/>
                    <a:gd name="T28" fmla="*/ 0 w 558"/>
                    <a:gd name="T29" fmla="*/ 0 h 272"/>
                    <a:gd name="T30" fmla="*/ 0 w 558"/>
                    <a:gd name="T31" fmla="*/ 0 h 272"/>
                    <a:gd name="T32" fmla="*/ 0 w 558"/>
                    <a:gd name="T33" fmla="*/ 0 h 272"/>
                    <a:gd name="T34" fmla="*/ 0 w 558"/>
                    <a:gd name="T35" fmla="*/ 0 h 272"/>
                    <a:gd name="T36" fmla="*/ 0 w 558"/>
                    <a:gd name="T37" fmla="*/ 0 h 272"/>
                    <a:gd name="T38" fmla="*/ 0 w 558"/>
                    <a:gd name="T39" fmla="*/ 0 h 272"/>
                    <a:gd name="T40" fmla="*/ 0 w 558"/>
                    <a:gd name="T41" fmla="*/ 0 h 272"/>
                    <a:gd name="T42" fmla="*/ 0 w 558"/>
                    <a:gd name="T43" fmla="*/ 0 h 272"/>
                    <a:gd name="T44" fmla="*/ 0 w 558"/>
                    <a:gd name="T45" fmla="*/ 0 h 272"/>
                    <a:gd name="T46" fmla="*/ 0 w 558"/>
                    <a:gd name="T47" fmla="*/ 0 h 272"/>
                    <a:gd name="T48" fmla="*/ 0 w 558"/>
                    <a:gd name="T49" fmla="*/ 0 h 272"/>
                    <a:gd name="T50" fmla="*/ 0 w 558"/>
                    <a:gd name="T51" fmla="*/ 0 h 272"/>
                    <a:gd name="T52" fmla="*/ 0 w 558"/>
                    <a:gd name="T53" fmla="*/ 0 h 272"/>
                    <a:gd name="T54" fmla="*/ 0 w 558"/>
                    <a:gd name="T55" fmla="*/ 0 h 272"/>
                    <a:gd name="T56" fmla="*/ 0 w 558"/>
                    <a:gd name="T57" fmla="*/ 0 h 272"/>
                    <a:gd name="T58" fmla="*/ 0 w 558"/>
                    <a:gd name="T59" fmla="*/ 0 h 272"/>
                    <a:gd name="T60" fmla="*/ 0 w 558"/>
                    <a:gd name="T61" fmla="*/ 0 h 272"/>
                    <a:gd name="T62" fmla="*/ 0 w 558"/>
                    <a:gd name="T63" fmla="*/ 0 h 272"/>
                    <a:gd name="T64" fmla="*/ 0 w 558"/>
                    <a:gd name="T65" fmla="*/ 0 h 272"/>
                    <a:gd name="T66" fmla="*/ 0 w 558"/>
                    <a:gd name="T67" fmla="*/ 0 h 272"/>
                    <a:gd name="T68" fmla="*/ 0 w 558"/>
                    <a:gd name="T69" fmla="*/ 0 h 272"/>
                    <a:gd name="T70" fmla="*/ 0 w 558"/>
                    <a:gd name="T71" fmla="*/ 0 h 272"/>
                    <a:gd name="T72" fmla="*/ 0 w 558"/>
                    <a:gd name="T73" fmla="*/ 0 h 272"/>
                    <a:gd name="T74" fmla="*/ 0 w 558"/>
                    <a:gd name="T75" fmla="*/ 0 h 272"/>
                    <a:gd name="T76" fmla="*/ 0 w 558"/>
                    <a:gd name="T77" fmla="*/ 0 h 272"/>
                    <a:gd name="T78" fmla="*/ 0 w 558"/>
                    <a:gd name="T79" fmla="*/ 0 h 272"/>
                    <a:gd name="T80" fmla="*/ 0 w 558"/>
                    <a:gd name="T81" fmla="*/ 0 h 272"/>
                    <a:gd name="T82" fmla="*/ 0 w 558"/>
                    <a:gd name="T83" fmla="*/ 0 h 272"/>
                    <a:gd name="T84" fmla="*/ 0 w 558"/>
                    <a:gd name="T85" fmla="*/ 0 h 272"/>
                    <a:gd name="T86" fmla="*/ 0 w 558"/>
                    <a:gd name="T87" fmla="*/ 0 h 272"/>
                    <a:gd name="T88" fmla="*/ 0 w 558"/>
                    <a:gd name="T89" fmla="*/ 0 h 272"/>
                    <a:gd name="T90" fmla="*/ 0 w 558"/>
                    <a:gd name="T91" fmla="*/ 0 h 272"/>
                    <a:gd name="T92" fmla="*/ 0 w 558"/>
                    <a:gd name="T93" fmla="*/ 0 h 272"/>
                    <a:gd name="T94" fmla="*/ 0 w 558"/>
                    <a:gd name="T95" fmla="*/ 0 h 272"/>
                    <a:gd name="T96" fmla="*/ 0 w 558"/>
                    <a:gd name="T97" fmla="*/ 0 h 27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58"/>
                    <a:gd name="T148" fmla="*/ 0 h 272"/>
                    <a:gd name="T149" fmla="*/ 558 w 558"/>
                    <a:gd name="T150" fmla="*/ 272 h 27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58" h="272">
                      <a:moveTo>
                        <a:pt x="558" y="0"/>
                      </a:moveTo>
                      <a:lnTo>
                        <a:pt x="509" y="3"/>
                      </a:lnTo>
                      <a:lnTo>
                        <a:pt x="466" y="5"/>
                      </a:lnTo>
                      <a:lnTo>
                        <a:pt x="425" y="6"/>
                      </a:lnTo>
                      <a:lnTo>
                        <a:pt x="388" y="7"/>
                      </a:lnTo>
                      <a:lnTo>
                        <a:pt x="354" y="8"/>
                      </a:lnTo>
                      <a:lnTo>
                        <a:pt x="321" y="10"/>
                      </a:lnTo>
                      <a:lnTo>
                        <a:pt x="305" y="12"/>
                      </a:lnTo>
                      <a:lnTo>
                        <a:pt x="290" y="14"/>
                      </a:lnTo>
                      <a:lnTo>
                        <a:pt x="275" y="17"/>
                      </a:lnTo>
                      <a:lnTo>
                        <a:pt x="259" y="21"/>
                      </a:lnTo>
                      <a:lnTo>
                        <a:pt x="245" y="27"/>
                      </a:lnTo>
                      <a:lnTo>
                        <a:pt x="231" y="32"/>
                      </a:lnTo>
                      <a:lnTo>
                        <a:pt x="215" y="38"/>
                      </a:lnTo>
                      <a:lnTo>
                        <a:pt x="201" y="46"/>
                      </a:lnTo>
                      <a:lnTo>
                        <a:pt x="187" y="55"/>
                      </a:lnTo>
                      <a:lnTo>
                        <a:pt x="171" y="65"/>
                      </a:lnTo>
                      <a:lnTo>
                        <a:pt x="156" y="77"/>
                      </a:lnTo>
                      <a:lnTo>
                        <a:pt x="140" y="89"/>
                      </a:lnTo>
                      <a:lnTo>
                        <a:pt x="125" y="103"/>
                      </a:lnTo>
                      <a:lnTo>
                        <a:pt x="109" y="120"/>
                      </a:lnTo>
                      <a:lnTo>
                        <a:pt x="92" y="137"/>
                      </a:lnTo>
                      <a:lnTo>
                        <a:pt x="75" y="157"/>
                      </a:lnTo>
                      <a:lnTo>
                        <a:pt x="56" y="178"/>
                      </a:lnTo>
                      <a:lnTo>
                        <a:pt x="39" y="202"/>
                      </a:lnTo>
                      <a:lnTo>
                        <a:pt x="19" y="228"/>
                      </a:lnTo>
                      <a:lnTo>
                        <a:pt x="0" y="255"/>
                      </a:lnTo>
                      <a:lnTo>
                        <a:pt x="94" y="264"/>
                      </a:lnTo>
                      <a:lnTo>
                        <a:pt x="170" y="271"/>
                      </a:lnTo>
                      <a:lnTo>
                        <a:pt x="187" y="272"/>
                      </a:lnTo>
                      <a:lnTo>
                        <a:pt x="202" y="272"/>
                      </a:lnTo>
                      <a:lnTo>
                        <a:pt x="217" y="271"/>
                      </a:lnTo>
                      <a:lnTo>
                        <a:pt x="232" y="270"/>
                      </a:lnTo>
                      <a:lnTo>
                        <a:pt x="246" y="267"/>
                      </a:lnTo>
                      <a:lnTo>
                        <a:pt x="260" y="264"/>
                      </a:lnTo>
                      <a:lnTo>
                        <a:pt x="274" y="260"/>
                      </a:lnTo>
                      <a:lnTo>
                        <a:pt x="287" y="256"/>
                      </a:lnTo>
                      <a:lnTo>
                        <a:pt x="300" y="250"/>
                      </a:lnTo>
                      <a:lnTo>
                        <a:pt x="314" y="243"/>
                      </a:lnTo>
                      <a:lnTo>
                        <a:pt x="327" y="236"/>
                      </a:lnTo>
                      <a:lnTo>
                        <a:pt x="341" y="226"/>
                      </a:lnTo>
                      <a:lnTo>
                        <a:pt x="355" y="216"/>
                      </a:lnTo>
                      <a:lnTo>
                        <a:pt x="369" y="204"/>
                      </a:lnTo>
                      <a:lnTo>
                        <a:pt x="384" y="191"/>
                      </a:lnTo>
                      <a:lnTo>
                        <a:pt x="400" y="176"/>
                      </a:lnTo>
                      <a:lnTo>
                        <a:pt x="434" y="142"/>
                      </a:lnTo>
                      <a:lnTo>
                        <a:pt x="470" y="102"/>
                      </a:lnTo>
                      <a:lnTo>
                        <a:pt x="511" y="55"/>
                      </a:lnTo>
                      <a:lnTo>
                        <a:pt x="558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0" name="Freeform 299"/>
                <p:cNvSpPr>
                  <a:spLocks/>
                </p:cNvSpPr>
                <p:nvPr/>
              </p:nvSpPr>
              <p:spPr bwMode="auto">
                <a:xfrm>
                  <a:off x="279" y="170"/>
                  <a:ext cx="45" cy="36"/>
                </a:xfrm>
                <a:custGeom>
                  <a:avLst/>
                  <a:gdLst>
                    <a:gd name="T0" fmla="*/ 0 w 1137"/>
                    <a:gd name="T1" fmla="*/ 0 h 919"/>
                    <a:gd name="T2" fmla="*/ 0 w 1137"/>
                    <a:gd name="T3" fmla="*/ 0 h 919"/>
                    <a:gd name="T4" fmla="*/ 0 w 1137"/>
                    <a:gd name="T5" fmla="*/ 0 h 919"/>
                    <a:gd name="T6" fmla="*/ 0 w 1137"/>
                    <a:gd name="T7" fmla="*/ 0 h 919"/>
                    <a:gd name="T8" fmla="*/ 0 w 1137"/>
                    <a:gd name="T9" fmla="*/ 0 h 919"/>
                    <a:gd name="T10" fmla="*/ 0 w 1137"/>
                    <a:gd name="T11" fmla="*/ 0 h 919"/>
                    <a:gd name="T12" fmla="*/ 0 w 1137"/>
                    <a:gd name="T13" fmla="*/ 0 h 919"/>
                    <a:gd name="T14" fmla="*/ 0 w 1137"/>
                    <a:gd name="T15" fmla="*/ 0 h 919"/>
                    <a:gd name="T16" fmla="*/ 0 w 1137"/>
                    <a:gd name="T17" fmla="*/ 0 h 919"/>
                    <a:gd name="T18" fmla="*/ 0 w 1137"/>
                    <a:gd name="T19" fmla="*/ 0 h 919"/>
                    <a:gd name="T20" fmla="*/ 0 w 1137"/>
                    <a:gd name="T21" fmla="*/ 0 h 919"/>
                    <a:gd name="T22" fmla="*/ 0 w 1137"/>
                    <a:gd name="T23" fmla="*/ 0 h 919"/>
                    <a:gd name="T24" fmla="*/ 0 w 1137"/>
                    <a:gd name="T25" fmla="*/ 0 h 919"/>
                    <a:gd name="T26" fmla="*/ 0 w 1137"/>
                    <a:gd name="T27" fmla="*/ 0 h 919"/>
                    <a:gd name="T28" fmla="*/ 0 w 1137"/>
                    <a:gd name="T29" fmla="*/ 0 h 919"/>
                    <a:gd name="T30" fmla="*/ 0 w 1137"/>
                    <a:gd name="T31" fmla="*/ 0 h 919"/>
                    <a:gd name="T32" fmla="*/ 0 w 1137"/>
                    <a:gd name="T33" fmla="*/ 0 h 919"/>
                    <a:gd name="T34" fmla="*/ 0 w 1137"/>
                    <a:gd name="T35" fmla="*/ 0 h 919"/>
                    <a:gd name="T36" fmla="*/ 0 w 1137"/>
                    <a:gd name="T37" fmla="*/ 0 h 919"/>
                    <a:gd name="T38" fmla="*/ 0 w 1137"/>
                    <a:gd name="T39" fmla="*/ 0 h 919"/>
                    <a:gd name="T40" fmla="*/ 0 w 1137"/>
                    <a:gd name="T41" fmla="*/ 0 h 919"/>
                    <a:gd name="T42" fmla="*/ 0 w 1137"/>
                    <a:gd name="T43" fmla="*/ 0 h 919"/>
                    <a:gd name="T44" fmla="*/ 0 w 1137"/>
                    <a:gd name="T45" fmla="*/ 0 h 919"/>
                    <a:gd name="T46" fmla="*/ 0 w 1137"/>
                    <a:gd name="T47" fmla="*/ 0 h 919"/>
                    <a:gd name="T48" fmla="*/ 0 w 1137"/>
                    <a:gd name="T49" fmla="*/ 0 h 919"/>
                    <a:gd name="T50" fmla="*/ 0 w 1137"/>
                    <a:gd name="T51" fmla="*/ 0 h 919"/>
                    <a:gd name="T52" fmla="*/ 0 w 1137"/>
                    <a:gd name="T53" fmla="*/ 0 h 919"/>
                    <a:gd name="T54" fmla="*/ 0 w 1137"/>
                    <a:gd name="T55" fmla="*/ 0 h 919"/>
                    <a:gd name="T56" fmla="*/ 0 w 1137"/>
                    <a:gd name="T57" fmla="*/ 0 h 919"/>
                    <a:gd name="T58" fmla="*/ 0 w 1137"/>
                    <a:gd name="T59" fmla="*/ 0 h 919"/>
                    <a:gd name="T60" fmla="*/ 0 w 1137"/>
                    <a:gd name="T61" fmla="*/ 0 h 919"/>
                    <a:gd name="T62" fmla="*/ 0 w 1137"/>
                    <a:gd name="T63" fmla="*/ 0 h 919"/>
                    <a:gd name="T64" fmla="*/ 0 w 1137"/>
                    <a:gd name="T65" fmla="*/ 0 h 919"/>
                    <a:gd name="T66" fmla="*/ 0 w 1137"/>
                    <a:gd name="T67" fmla="*/ 0 h 919"/>
                    <a:gd name="T68" fmla="*/ 0 w 1137"/>
                    <a:gd name="T69" fmla="*/ 0 h 919"/>
                    <a:gd name="T70" fmla="*/ 0 w 1137"/>
                    <a:gd name="T71" fmla="*/ 0 h 919"/>
                    <a:gd name="T72" fmla="*/ 0 w 1137"/>
                    <a:gd name="T73" fmla="*/ 0 h 919"/>
                    <a:gd name="T74" fmla="*/ 0 w 1137"/>
                    <a:gd name="T75" fmla="*/ 0 h 919"/>
                    <a:gd name="T76" fmla="*/ 0 w 1137"/>
                    <a:gd name="T77" fmla="*/ 0 h 919"/>
                    <a:gd name="T78" fmla="*/ 0 w 1137"/>
                    <a:gd name="T79" fmla="*/ 0 h 919"/>
                    <a:gd name="T80" fmla="*/ 0 w 1137"/>
                    <a:gd name="T81" fmla="*/ 0 h 919"/>
                    <a:gd name="T82" fmla="*/ 0 w 1137"/>
                    <a:gd name="T83" fmla="*/ 0 h 919"/>
                    <a:gd name="T84" fmla="*/ 0 w 1137"/>
                    <a:gd name="T85" fmla="*/ 0 h 919"/>
                    <a:gd name="T86" fmla="*/ 0 w 1137"/>
                    <a:gd name="T87" fmla="*/ 0 h 919"/>
                    <a:gd name="T88" fmla="*/ 0 w 1137"/>
                    <a:gd name="T89" fmla="*/ 0 h 919"/>
                    <a:gd name="T90" fmla="*/ 0 w 1137"/>
                    <a:gd name="T91" fmla="*/ 0 h 919"/>
                    <a:gd name="T92" fmla="*/ 0 w 1137"/>
                    <a:gd name="T93" fmla="*/ 0 h 919"/>
                    <a:gd name="T94" fmla="*/ 0 w 1137"/>
                    <a:gd name="T95" fmla="*/ 0 h 919"/>
                    <a:gd name="T96" fmla="*/ 0 w 1137"/>
                    <a:gd name="T97" fmla="*/ 0 h 919"/>
                    <a:gd name="T98" fmla="*/ 0 w 1137"/>
                    <a:gd name="T99" fmla="*/ 0 h 919"/>
                    <a:gd name="T100" fmla="*/ 0 w 1137"/>
                    <a:gd name="T101" fmla="*/ 0 h 919"/>
                    <a:gd name="T102" fmla="*/ 0 w 1137"/>
                    <a:gd name="T103" fmla="*/ 0 h 919"/>
                    <a:gd name="T104" fmla="*/ 0 w 1137"/>
                    <a:gd name="T105" fmla="*/ 0 h 919"/>
                    <a:gd name="T106" fmla="*/ 0 w 1137"/>
                    <a:gd name="T107" fmla="*/ 0 h 919"/>
                    <a:gd name="T108" fmla="*/ 0 w 1137"/>
                    <a:gd name="T109" fmla="*/ 0 h 919"/>
                    <a:gd name="T110" fmla="*/ 0 w 1137"/>
                    <a:gd name="T111" fmla="*/ 0 h 91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137"/>
                    <a:gd name="T169" fmla="*/ 0 h 919"/>
                    <a:gd name="T170" fmla="*/ 1137 w 1137"/>
                    <a:gd name="T171" fmla="*/ 919 h 91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137" h="919">
                      <a:moveTo>
                        <a:pt x="818" y="383"/>
                      </a:moveTo>
                      <a:lnTo>
                        <a:pt x="345" y="684"/>
                      </a:lnTo>
                      <a:lnTo>
                        <a:pt x="354" y="684"/>
                      </a:lnTo>
                      <a:lnTo>
                        <a:pt x="364" y="684"/>
                      </a:lnTo>
                      <a:lnTo>
                        <a:pt x="385" y="686"/>
                      </a:lnTo>
                      <a:lnTo>
                        <a:pt x="408" y="688"/>
                      </a:lnTo>
                      <a:lnTo>
                        <a:pt x="418" y="689"/>
                      </a:lnTo>
                      <a:lnTo>
                        <a:pt x="429" y="690"/>
                      </a:lnTo>
                      <a:lnTo>
                        <a:pt x="440" y="690"/>
                      </a:lnTo>
                      <a:lnTo>
                        <a:pt x="452" y="689"/>
                      </a:lnTo>
                      <a:lnTo>
                        <a:pt x="462" y="688"/>
                      </a:lnTo>
                      <a:lnTo>
                        <a:pt x="473" y="685"/>
                      </a:lnTo>
                      <a:lnTo>
                        <a:pt x="485" y="682"/>
                      </a:lnTo>
                      <a:lnTo>
                        <a:pt x="497" y="679"/>
                      </a:lnTo>
                      <a:lnTo>
                        <a:pt x="521" y="668"/>
                      </a:lnTo>
                      <a:lnTo>
                        <a:pt x="547" y="657"/>
                      </a:lnTo>
                      <a:lnTo>
                        <a:pt x="574" y="643"/>
                      </a:lnTo>
                      <a:lnTo>
                        <a:pt x="601" y="627"/>
                      </a:lnTo>
                      <a:lnTo>
                        <a:pt x="629" y="610"/>
                      </a:lnTo>
                      <a:lnTo>
                        <a:pt x="657" y="591"/>
                      </a:lnTo>
                      <a:lnTo>
                        <a:pt x="713" y="553"/>
                      </a:lnTo>
                      <a:lnTo>
                        <a:pt x="766" y="515"/>
                      </a:lnTo>
                      <a:lnTo>
                        <a:pt x="816" y="480"/>
                      </a:lnTo>
                      <a:lnTo>
                        <a:pt x="859" y="449"/>
                      </a:lnTo>
                      <a:lnTo>
                        <a:pt x="799" y="519"/>
                      </a:lnTo>
                      <a:lnTo>
                        <a:pt x="789" y="526"/>
                      </a:lnTo>
                      <a:lnTo>
                        <a:pt x="760" y="545"/>
                      </a:lnTo>
                      <a:lnTo>
                        <a:pt x="719" y="574"/>
                      </a:lnTo>
                      <a:lnTo>
                        <a:pt x="669" y="607"/>
                      </a:lnTo>
                      <a:lnTo>
                        <a:pt x="616" y="641"/>
                      </a:lnTo>
                      <a:lnTo>
                        <a:pt x="563" y="671"/>
                      </a:lnTo>
                      <a:lnTo>
                        <a:pt x="539" y="685"/>
                      </a:lnTo>
                      <a:lnTo>
                        <a:pt x="516" y="696"/>
                      </a:lnTo>
                      <a:lnTo>
                        <a:pt x="497" y="704"/>
                      </a:lnTo>
                      <a:lnTo>
                        <a:pt x="480" y="709"/>
                      </a:lnTo>
                      <a:lnTo>
                        <a:pt x="467" y="712"/>
                      </a:lnTo>
                      <a:lnTo>
                        <a:pt x="454" y="715"/>
                      </a:lnTo>
                      <a:lnTo>
                        <a:pt x="441" y="716"/>
                      </a:lnTo>
                      <a:lnTo>
                        <a:pt x="429" y="717"/>
                      </a:lnTo>
                      <a:lnTo>
                        <a:pt x="406" y="719"/>
                      </a:lnTo>
                      <a:lnTo>
                        <a:pt x="384" y="717"/>
                      </a:lnTo>
                      <a:lnTo>
                        <a:pt x="350" y="712"/>
                      </a:lnTo>
                      <a:lnTo>
                        <a:pt x="330" y="708"/>
                      </a:lnTo>
                      <a:lnTo>
                        <a:pt x="325" y="708"/>
                      </a:lnTo>
                      <a:lnTo>
                        <a:pt x="318" y="708"/>
                      </a:lnTo>
                      <a:lnTo>
                        <a:pt x="310" y="710"/>
                      </a:lnTo>
                      <a:lnTo>
                        <a:pt x="302" y="712"/>
                      </a:lnTo>
                      <a:lnTo>
                        <a:pt x="284" y="719"/>
                      </a:lnTo>
                      <a:lnTo>
                        <a:pt x="264" y="727"/>
                      </a:lnTo>
                      <a:lnTo>
                        <a:pt x="280" y="728"/>
                      </a:lnTo>
                      <a:lnTo>
                        <a:pt x="295" y="731"/>
                      </a:lnTo>
                      <a:lnTo>
                        <a:pt x="311" y="734"/>
                      </a:lnTo>
                      <a:lnTo>
                        <a:pt x="329" y="737"/>
                      </a:lnTo>
                      <a:lnTo>
                        <a:pt x="362" y="748"/>
                      </a:lnTo>
                      <a:lnTo>
                        <a:pt x="395" y="761"/>
                      </a:lnTo>
                      <a:lnTo>
                        <a:pt x="413" y="766"/>
                      </a:lnTo>
                      <a:lnTo>
                        <a:pt x="429" y="772"/>
                      </a:lnTo>
                      <a:lnTo>
                        <a:pt x="447" y="776"/>
                      </a:lnTo>
                      <a:lnTo>
                        <a:pt x="463" y="778"/>
                      </a:lnTo>
                      <a:lnTo>
                        <a:pt x="478" y="779"/>
                      </a:lnTo>
                      <a:lnTo>
                        <a:pt x="495" y="779"/>
                      </a:lnTo>
                      <a:lnTo>
                        <a:pt x="511" y="777"/>
                      </a:lnTo>
                      <a:lnTo>
                        <a:pt x="529" y="774"/>
                      </a:lnTo>
                      <a:lnTo>
                        <a:pt x="545" y="770"/>
                      </a:lnTo>
                      <a:lnTo>
                        <a:pt x="562" y="765"/>
                      </a:lnTo>
                      <a:lnTo>
                        <a:pt x="581" y="758"/>
                      </a:lnTo>
                      <a:lnTo>
                        <a:pt x="598" y="751"/>
                      </a:lnTo>
                      <a:lnTo>
                        <a:pt x="617" y="743"/>
                      </a:lnTo>
                      <a:lnTo>
                        <a:pt x="635" y="734"/>
                      </a:lnTo>
                      <a:lnTo>
                        <a:pt x="654" y="724"/>
                      </a:lnTo>
                      <a:lnTo>
                        <a:pt x="672" y="713"/>
                      </a:lnTo>
                      <a:lnTo>
                        <a:pt x="709" y="691"/>
                      </a:lnTo>
                      <a:lnTo>
                        <a:pt x="746" y="666"/>
                      </a:lnTo>
                      <a:lnTo>
                        <a:pt x="783" y="640"/>
                      </a:lnTo>
                      <a:lnTo>
                        <a:pt x="820" y="613"/>
                      </a:lnTo>
                      <a:lnTo>
                        <a:pt x="855" y="585"/>
                      </a:lnTo>
                      <a:lnTo>
                        <a:pt x="889" y="559"/>
                      </a:lnTo>
                      <a:lnTo>
                        <a:pt x="954" y="508"/>
                      </a:lnTo>
                      <a:lnTo>
                        <a:pt x="1010" y="465"/>
                      </a:lnTo>
                      <a:lnTo>
                        <a:pt x="937" y="561"/>
                      </a:lnTo>
                      <a:lnTo>
                        <a:pt x="923" y="571"/>
                      </a:lnTo>
                      <a:lnTo>
                        <a:pt x="887" y="598"/>
                      </a:lnTo>
                      <a:lnTo>
                        <a:pt x="835" y="635"/>
                      </a:lnTo>
                      <a:lnTo>
                        <a:pt x="772" y="680"/>
                      </a:lnTo>
                      <a:lnTo>
                        <a:pt x="737" y="702"/>
                      </a:lnTo>
                      <a:lnTo>
                        <a:pt x="702" y="725"/>
                      </a:lnTo>
                      <a:lnTo>
                        <a:pt x="667" y="745"/>
                      </a:lnTo>
                      <a:lnTo>
                        <a:pt x="633" y="764"/>
                      </a:lnTo>
                      <a:lnTo>
                        <a:pt x="601" y="780"/>
                      </a:lnTo>
                      <a:lnTo>
                        <a:pt x="571" y="793"/>
                      </a:lnTo>
                      <a:lnTo>
                        <a:pt x="557" y="798"/>
                      </a:lnTo>
                      <a:lnTo>
                        <a:pt x="544" y="803"/>
                      </a:lnTo>
                      <a:lnTo>
                        <a:pt x="532" y="805"/>
                      </a:lnTo>
                      <a:lnTo>
                        <a:pt x="520" y="807"/>
                      </a:lnTo>
                      <a:lnTo>
                        <a:pt x="501" y="808"/>
                      </a:lnTo>
                      <a:lnTo>
                        <a:pt x="482" y="808"/>
                      </a:lnTo>
                      <a:lnTo>
                        <a:pt x="463" y="807"/>
                      </a:lnTo>
                      <a:lnTo>
                        <a:pt x="446" y="805"/>
                      </a:lnTo>
                      <a:lnTo>
                        <a:pt x="427" y="802"/>
                      </a:lnTo>
                      <a:lnTo>
                        <a:pt x="411" y="798"/>
                      </a:lnTo>
                      <a:lnTo>
                        <a:pt x="394" y="794"/>
                      </a:lnTo>
                      <a:lnTo>
                        <a:pt x="379" y="790"/>
                      </a:lnTo>
                      <a:lnTo>
                        <a:pt x="350" y="782"/>
                      </a:lnTo>
                      <a:lnTo>
                        <a:pt x="327" y="773"/>
                      </a:lnTo>
                      <a:lnTo>
                        <a:pt x="308" y="765"/>
                      </a:lnTo>
                      <a:lnTo>
                        <a:pt x="295" y="758"/>
                      </a:lnTo>
                      <a:lnTo>
                        <a:pt x="290" y="756"/>
                      </a:lnTo>
                      <a:lnTo>
                        <a:pt x="283" y="755"/>
                      </a:lnTo>
                      <a:lnTo>
                        <a:pt x="274" y="755"/>
                      </a:lnTo>
                      <a:lnTo>
                        <a:pt x="265" y="756"/>
                      </a:lnTo>
                      <a:lnTo>
                        <a:pt x="246" y="760"/>
                      </a:lnTo>
                      <a:lnTo>
                        <a:pt x="224" y="766"/>
                      </a:lnTo>
                      <a:lnTo>
                        <a:pt x="242" y="771"/>
                      </a:lnTo>
                      <a:lnTo>
                        <a:pt x="260" y="776"/>
                      </a:lnTo>
                      <a:lnTo>
                        <a:pt x="279" y="782"/>
                      </a:lnTo>
                      <a:lnTo>
                        <a:pt x="298" y="789"/>
                      </a:lnTo>
                      <a:lnTo>
                        <a:pt x="320" y="798"/>
                      </a:lnTo>
                      <a:lnTo>
                        <a:pt x="342" y="810"/>
                      </a:lnTo>
                      <a:lnTo>
                        <a:pt x="365" y="821"/>
                      </a:lnTo>
                      <a:lnTo>
                        <a:pt x="387" y="833"/>
                      </a:lnTo>
                      <a:lnTo>
                        <a:pt x="410" y="844"/>
                      </a:lnTo>
                      <a:lnTo>
                        <a:pt x="432" y="854"/>
                      </a:lnTo>
                      <a:lnTo>
                        <a:pt x="455" y="863"/>
                      </a:lnTo>
                      <a:lnTo>
                        <a:pt x="476" y="869"/>
                      </a:lnTo>
                      <a:lnTo>
                        <a:pt x="496" y="873"/>
                      </a:lnTo>
                      <a:lnTo>
                        <a:pt x="516" y="875"/>
                      </a:lnTo>
                      <a:lnTo>
                        <a:pt x="538" y="875"/>
                      </a:lnTo>
                      <a:lnTo>
                        <a:pt x="558" y="873"/>
                      </a:lnTo>
                      <a:lnTo>
                        <a:pt x="580" y="870"/>
                      </a:lnTo>
                      <a:lnTo>
                        <a:pt x="602" y="865"/>
                      </a:lnTo>
                      <a:lnTo>
                        <a:pt x="624" y="859"/>
                      </a:lnTo>
                      <a:lnTo>
                        <a:pt x="646" y="851"/>
                      </a:lnTo>
                      <a:lnTo>
                        <a:pt x="668" y="842"/>
                      </a:lnTo>
                      <a:lnTo>
                        <a:pt x="691" y="831"/>
                      </a:lnTo>
                      <a:lnTo>
                        <a:pt x="713" y="820"/>
                      </a:lnTo>
                      <a:lnTo>
                        <a:pt x="736" y="808"/>
                      </a:lnTo>
                      <a:lnTo>
                        <a:pt x="758" y="794"/>
                      </a:lnTo>
                      <a:lnTo>
                        <a:pt x="780" y="780"/>
                      </a:lnTo>
                      <a:lnTo>
                        <a:pt x="802" y="766"/>
                      </a:lnTo>
                      <a:lnTo>
                        <a:pt x="825" y="750"/>
                      </a:lnTo>
                      <a:lnTo>
                        <a:pt x="869" y="717"/>
                      </a:lnTo>
                      <a:lnTo>
                        <a:pt x="912" y="685"/>
                      </a:lnTo>
                      <a:lnTo>
                        <a:pt x="954" y="651"/>
                      </a:lnTo>
                      <a:lnTo>
                        <a:pt x="994" y="617"/>
                      </a:lnTo>
                      <a:lnTo>
                        <a:pt x="1033" y="584"/>
                      </a:lnTo>
                      <a:lnTo>
                        <a:pt x="1070" y="553"/>
                      </a:lnTo>
                      <a:lnTo>
                        <a:pt x="1105" y="525"/>
                      </a:lnTo>
                      <a:lnTo>
                        <a:pt x="1137" y="500"/>
                      </a:lnTo>
                      <a:lnTo>
                        <a:pt x="1052" y="613"/>
                      </a:lnTo>
                      <a:lnTo>
                        <a:pt x="1037" y="626"/>
                      </a:lnTo>
                      <a:lnTo>
                        <a:pt x="995" y="661"/>
                      </a:lnTo>
                      <a:lnTo>
                        <a:pt x="966" y="685"/>
                      </a:lnTo>
                      <a:lnTo>
                        <a:pt x="932" y="711"/>
                      </a:lnTo>
                      <a:lnTo>
                        <a:pt x="897" y="739"/>
                      </a:lnTo>
                      <a:lnTo>
                        <a:pt x="858" y="768"/>
                      </a:lnTo>
                      <a:lnTo>
                        <a:pt x="817" y="796"/>
                      </a:lnTo>
                      <a:lnTo>
                        <a:pt x="775" y="824"/>
                      </a:lnTo>
                      <a:lnTo>
                        <a:pt x="733" y="850"/>
                      </a:lnTo>
                      <a:lnTo>
                        <a:pt x="693" y="873"/>
                      </a:lnTo>
                      <a:lnTo>
                        <a:pt x="672" y="884"/>
                      </a:lnTo>
                      <a:lnTo>
                        <a:pt x="653" y="893"/>
                      </a:lnTo>
                      <a:lnTo>
                        <a:pt x="634" y="900"/>
                      </a:lnTo>
                      <a:lnTo>
                        <a:pt x="616" y="907"/>
                      </a:lnTo>
                      <a:lnTo>
                        <a:pt x="598" y="912"/>
                      </a:lnTo>
                      <a:lnTo>
                        <a:pt x="583" y="916"/>
                      </a:lnTo>
                      <a:lnTo>
                        <a:pt x="568" y="918"/>
                      </a:lnTo>
                      <a:lnTo>
                        <a:pt x="553" y="919"/>
                      </a:lnTo>
                      <a:lnTo>
                        <a:pt x="529" y="917"/>
                      </a:lnTo>
                      <a:lnTo>
                        <a:pt x="504" y="914"/>
                      </a:lnTo>
                      <a:lnTo>
                        <a:pt x="480" y="910"/>
                      </a:lnTo>
                      <a:lnTo>
                        <a:pt x="457" y="905"/>
                      </a:lnTo>
                      <a:lnTo>
                        <a:pt x="433" y="898"/>
                      </a:lnTo>
                      <a:lnTo>
                        <a:pt x="412" y="891"/>
                      </a:lnTo>
                      <a:lnTo>
                        <a:pt x="390" y="883"/>
                      </a:lnTo>
                      <a:lnTo>
                        <a:pt x="370" y="874"/>
                      </a:lnTo>
                      <a:lnTo>
                        <a:pt x="332" y="857"/>
                      </a:lnTo>
                      <a:lnTo>
                        <a:pt x="301" y="840"/>
                      </a:lnTo>
                      <a:lnTo>
                        <a:pt x="275" y="826"/>
                      </a:lnTo>
                      <a:lnTo>
                        <a:pt x="258" y="816"/>
                      </a:lnTo>
                      <a:lnTo>
                        <a:pt x="253" y="812"/>
                      </a:lnTo>
                      <a:lnTo>
                        <a:pt x="246" y="810"/>
                      </a:lnTo>
                      <a:lnTo>
                        <a:pt x="239" y="809"/>
                      </a:lnTo>
                      <a:lnTo>
                        <a:pt x="230" y="808"/>
                      </a:lnTo>
                      <a:lnTo>
                        <a:pt x="221" y="807"/>
                      </a:lnTo>
                      <a:lnTo>
                        <a:pt x="213" y="808"/>
                      </a:lnTo>
                      <a:lnTo>
                        <a:pt x="203" y="808"/>
                      </a:lnTo>
                      <a:lnTo>
                        <a:pt x="192" y="810"/>
                      </a:lnTo>
                      <a:lnTo>
                        <a:pt x="172" y="814"/>
                      </a:lnTo>
                      <a:lnTo>
                        <a:pt x="150" y="819"/>
                      </a:lnTo>
                      <a:lnTo>
                        <a:pt x="129" y="826"/>
                      </a:lnTo>
                      <a:lnTo>
                        <a:pt x="106" y="833"/>
                      </a:lnTo>
                      <a:lnTo>
                        <a:pt x="65" y="849"/>
                      </a:lnTo>
                      <a:lnTo>
                        <a:pt x="31" y="863"/>
                      </a:lnTo>
                      <a:lnTo>
                        <a:pt x="8" y="873"/>
                      </a:lnTo>
                      <a:lnTo>
                        <a:pt x="0" y="876"/>
                      </a:lnTo>
                      <a:lnTo>
                        <a:pt x="7" y="869"/>
                      </a:lnTo>
                      <a:lnTo>
                        <a:pt x="27" y="850"/>
                      </a:lnTo>
                      <a:lnTo>
                        <a:pt x="56" y="823"/>
                      </a:lnTo>
                      <a:lnTo>
                        <a:pt x="90" y="789"/>
                      </a:lnTo>
                      <a:lnTo>
                        <a:pt x="107" y="772"/>
                      </a:lnTo>
                      <a:lnTo>
                        <a:pt x="124" y="753"/>
                      </a:lnTo>
                      <a:lnTo>
                        <a:pt x="139" y="736"/>
                      </a:lnTo>
                      <a:lnTo>
                        <a:pt x="152" y="719"/>
                      </a:lnTo>
                      <a:lnTo>
                        <a:pt x="165" y="701"/>
                      </a:lnTo>
                      <a:lnTo>
                        <a:pt x="174" y="686"/>
                      </a:lnTo>
                      <a:lnTo>
                        <a:pt x="177" y="679"/>
                      </a:lnTo>
                      <a:lnTo>
                        <a:pt x="180" y="671"/>
                      </a:lnTo>
                      <a:lnTo>
                        <a:pt x="181" y="665"/>
                      </a:lnTo>
                      <a:lnTo>
                        <a:pt x="182" y="660"/>
                      </a:lnTo>
                      <a:lnTo>
                        <a:pt x="182" y="639"/>
                      </a:lnTo>
                      <a:lnTo>
                        <a:pt x="183" y="608"/>
                      </a:lnTo>
                      <a:lnTo>
                        <a:pt x="186" y="570"/>
                      </a:lnTo>
                      <a:lnTo>
                        <a:pt x="192" y="527"/>
                      </a:lnTo>
                      <a:lnTo>
                        <a:pt x="195" y="504"/>
                      </a:lnTo>
                      <a:lnTo>
                        <a:pt x="201" y="481"/>
                      </a:lnTo>
                      <a:lnTo>
                        <a:pt x="206" y="456"/>
                      </a:lnTo>
                      <a:lnTo>
                        <a:pt x="213" y="432"/>
                      </a:lnTo>
                      <a:lnTo>
                        <a:pt x="220" y="407"/>
                      </a:lnTo>
                      <a:lnTo>
                        <a:pt x="229" y="382"/>
                      </a:lnTo>
                      <a:lnTo>
                        <a:pt x="240" y="358"/>
                      </a:lnTo>
                      <a:lnTo>
                        <a:pt x="251" y="334"/>
                      </a:lnTo>
                      <a:lnTo>
                        <a:pt x="258" y="321"/>
                      </a:lnTo>
                      <a:lnTo>
                        <a:pt x="268" y="307"/>
                      </a:lnTo>
                      <a:lnTo>
                        <a:pt x="280" y="294"/>
                      </a:lnTo>
                      <a:lnTo>
                        <a:pt x="293" y="281"/>
                      </a:lnTo>
                      <a:lnTo>
                        <a:pt x="307" y="268"/>
                      </a:lnTo>
                      <a:lnTo>
                        <a:pt x="323" y="254"/>
                      </a:lnTo>
                      <a:lnTo>
                        <a:pt x="340" y="240"/>
                      </a:lnTo>
                      <a:lnTo>
                        <a:pt x="358" y="227"/>
                      </a:lnTo>
                      <a:lnTo>
                        <a:pt x="397" y="200"/>
                      </a:lnTo>
                      <a:lnTo>
                        <a:pt x="439" y="174"/>
                      </a:lnTo>
                      <a:lnTo>
                        <a:pt x="482" y="150"/>
                      </a:lnTo>
                      <a:lnTo>
                        <a:pt x="526" y="126"/>
                      </a:lnTo>
                      <a:lnTo>
                        <a:pt x="569" y="105"/>
                      </a:lnTo>
                      <a:lnTo>
                        <a:pt x="609" y="84"/>
                      </a:lnTo>
                      <a:lnTo>
                        <a:pt x="646" y="67"/>
                      </a:lnTo>
                      <a:lnTo>
                        <a:pt x="679" y="51"/>
                      </a:lnTo>
                      <a:lnTo>
                        <a:pt x="728" y="30"/>
                      </a:lnTo>
                      <a:lnTo>
                        <a:pt x="747" y="22"/>
                      </a:lnTo>
                      <a:lnTo>
                        <a:pt x="879" y="0"/>
                      </a:lnTo>
                      <a:lnTo>
                        <a:pt x="843" y="17"/>
                      </a:lnTo>
                      <a:lnTo>
                        <a:pt x="803" y="36"/>
                      </a:lnTo>
                      <a:lnTo>
                        <a:pt x="760" y="55"/>
                      </a:lnTo>
                      <a:lnTo>
                        <a:pt x="714" y="75"/>
                      </a:lnTo>
                      <a:lnTo>
                        <a:pt x="667" y="95"/>
                      </a:lnTo>
                      <a:lnTo>
                        <a:pt x="619" y="118"/>
                      </a:lnTo>
                      <a:lnTo>
                        <a:pt x="571" y="140"/>
                      </a:lnTo>
                      <a:lnTo>
                        <a:pt x="522" y="166"/>
                      </a:lnTo>
                      <a:lnTo>
                        <a:pt x="499" y="178"/>
                      </a:lnTo>
                      <a:lnTo>
                        <a:pt x="476" y="192"/>
                      </a:lnTo>
                      <a:lnTo>
                        <a:pt x="454" y="206"/>
                      </a:lnTo>
                      <a:lnTo>
                        <a:pt x="432" y="220"/>
                      </a:lnTo>
                      <a:lnTo>
                        <a:pt x="411" y="235"/>
                      </a:lnTo>
                      <a:lnTo>
                        <a:pt x="390" y="250"/>
                      </a:lnTo>
                      <a:lnTo>
                        <a:pt x="371" y="265"/>
                      </a:lnTo>
                      <a:lnTo>
                        <a:pt x="352" y="282"/>
                      </a:lnTo>
                      <a:lnTo>
                        <a:pt x="335" y="298"/>
                      </a:lnTo>
                      <a:lnTo>
                        <a:pt x="318" y="316"/>
                      </a:lnTo>
                      <a:lnTo>
                        <a:pt x="303" y="333"/>
                      </a:lnTo>
                      <a:lnTo>
                        <a:pt x="290" y="352"/>
                      </a:lnTo>
                      <a:lnTo>
                        <a:pt x="277" y="371"/>
                      </a:lnTo>
                      <a:lnTo>
                        <a:pt x="266" y="391"/>
                      </a:lnTo>
                      <a:lnTo>
                        <a:pt x="257" y="411"/>
                      </a:lnTo>
                      <a:lnTo>
                        <a:pt x="250" y="432"/>
                      </a:lnTo>
                      <a:lnTo>
                        <a:pt x="244" y="455"/>
                      </a:lnTo>
                      <a:lnTo>
                        <a:pt x="240" y="481"/>
                      </a:lnTo>
                      <a:lnTo>
                        <a:pt x="235" y="507"/>
                      </a:lnTo>
                      <a:lnTo>
                        <a:pt x="232" y="534"/>
                      </a:lnTo>
                      <a:lnTo>
                        <a:pt x="230" y="562"/>
                      </a:lnTo>
                      <a:lnTo>
                        <a:pt x="227" y="588"/>
                      </a:lnTo>
                      <a:lnTo>
                        <a:pt x="225" y="615"/>
                      </a:lnTo>
                      <a:lnTo>
                        <a:pt x="221" y="641"/>
                      </a:lnTo>
                      <a:lnTo>
                        <a:pt x="217" y="661"/>
                      </a:lnTo>
                      <a:lnTo>
                        <a:pt x="213" y="681"/>
                      </a:lnTo>
                      <a:lnTo>
                        <a:pt x="208" y="699"/>
                      </a:lnTo>
                      <a:lnTo>
                        <a:pt x="203" y="717"/>
                      </a:lnTo>
                      <a:lnTo>
                        <a:pt x="219" y="699"/>
                      </a:lnTo>
                      <a:lnTo>
                        <a:pt x="232" y="683"/>
                      </a:lnTo>
                      <a:lnTo>
                        <a:pt x="238" y="675"/>
                      </a:lnTo>
                      <a:lnTo>
                        <a:pt x="242" y="668"/>
                      </a:lnTo>
                      <a:lnTo>
                        <a:pt x="245" y="662"/>
                      </a:lnTo>
                      <a:lnTo>
                        <a:pt x="246" y="657"/>
                      </a:lnTo>
                      <a:lnTo>
                        <a:pt x="248" y="642"/>
                      </a:lnTo>
                      <a:lnTo>
                        <a:pt x="251" y="620"/>
                      </a:lnTo>
                      <a:lnTo>
                        <a:pt x="256" y="594"/>
                      </a:lnTo>
                      <a:lnTo>
                        <a:pt x="263" y="564"/>
                      </a:lnTo>
                      <a:lnTo>
                        <a:pt x="267" y="547"/>
                      </a:lnTo>
                      <a:lnTo>
                        <a:pt x="273" y="530"/>
                      </a:lnTo>
                      <a:lnTo>
                        <a:pt x="279" y="512"/>
                      </a:lnTo>
                      <a:lnTo>
                        <a:pt x="286" y="495"/>
                      </a:lnTo>
                      <a:lnTo>
                        <a:pt x="294" y="477"/>
                      </a:lnTo>
                      <a:lnTo>
                        <a:pt x="302" y="459"/>
                      </a:lnTo>
                      <a:lnTo>
                        <a:pt x="312" y="442"/>
                      </a:lnTo>
                      <a:lnTo>
                        <a:pt x="323" y="424"/>
                      </a:lnTo>
                      <a:lnTo>
                        <a:pt x="330" y="414"/>
                      </a:lnTo>
                      <a:lnTo>
                        <a:pt x="338" y="404"/>
                      </a:lnTo>
                      <a:lnTo>
                        <a:pt x="348" y="394"/>
                      </a:lnTo>
                      <a:lnTo>
                        <a:pt x="359" y="383"/>
                      </a:lnTo>
                      <a:lnTo>
                        <a:pt x="372" y="373"/>
                      </a:lnTo>
                      <a:lnTo>
                        <a:pt x="385" y="362"/>
                      </a:lnTo>
                      <a:lnTo>
                        <a:pt x="399" y="352"/>
                      </a:lnTo>
                      <a:lnTo>
                        <a:pt x="415" y="340"/>
                      </a:lnTo>
                      <a:lnTo>
                        <a:pt x="448" y="319"/>
                      </a:lnTo>
                      <a:lnTo>
                        <a:pt x="482" y="297"/>
                      </a:lnTo>
                      <a:lnTo>
                        <a:pt x="518" y="276"/>
                      </a:lnTo>
                      <a:lnTo>
                        <a:pt x="554" y="256"/>
                      </a:lnTo>
                      <a:lnTo>
                        <a:pt x="623" y="220"/>
                      </a:lnTo>
                      <a:lnTo>
                        <a:pt x="681" y="191"/>
                      </a:lnTo>
                      <a:lnTo>
                        <a:pt x="721" y="172"/>
                      </a:lnTo>
                      <a:lnTo>
                        <a:pt x="736" y="165"/>
                      </a:lnTo>
                      <a:lnTo>
                        <a:pt x="841" y="138"/>
                      </a:lnTo>
                      <a:lnTo>
                        <a:pt x="779" y="170"/>
                      </a:lnTo>
                      <a:lnTo>
                        <a:pt x="707" y="205"/>
                      </a:lnTo>
                      <a:lnTo>
                        <a:pt x="668" y="223"/>
                      </a:lnTo>
                      <a:lnTo>
                        <a:pt x="628" y="242"/>
                      </a:lnTo>
                      <a:lnTo>
                        <a:pt x="588" y="262"/>
                      </a:lnTo>
                      <a:lnTo>
                        <a:pt x="549" y="284"/>
                      </a:lnTo>
                      <a:lnTo>
                        <a:pt x="510" y="306"/>
                      </a:lnTo>
                      <a:lnTo>
                        <a:pt x="473" y="329"/>
                      </a:lnTo>
                      <a:lnTo>
                        <a:pt x="456" y="341"/>
                      </a:lnTo>
                      <a:lnTo>
                        <a:pt x="438" y="354"/>
                      </a:lnTo>
                      <a:lnTo>
                        <a:pt x="422" y="366"/>
                      </a:lnTo>
                      <a:lnTo>
                        <a:pt x="407" y="379"/>
                      </a:lnTo>
                      <a:lnTo>
                        <a:pt x="391" y="393"/>
                      </a:lnTo>
                      <a:lnTo>
                        <a:pt x="377" y="406"/>
                      </a:lnTo>
                      <a:lnTo>
                        <a:pt x="365" y="419"/>
                      </a:lnTo>
                      <a:lnTo>
                        <a:pt x="352" y="434"/>
                      </a:lnTo>
                      <a:lnTo>
                        <a:pt x="341" y="448"/>
                      </a:lnTo>
                      <a:lnTo>
                        <a:pt x="332" y="462"/>
                      </a:lnTo>
                      <a:lnTo>
                        <a:pt x="323" y="477"/>
                      </a:lnTo>
                      <a:lnTo>
                        <a:pt x="315" y="492"/>
                      </a:lnTo>
                      <a:lnTo>
                        <a:pt x="309" y="509"/>
                      </a:lnTo>
                      <a:lnTo>
                        <a:pt x="303" y="528"/>
                      </a:lnTo>
                      <a:lnTo>
                        <a:pt x="299" y="546"/>
                      </a:lnTo>
                      <a:lnTo>
                        <a:pt x="295" y="565"/>
                      </a:lnTo>
                      <a:lnTo>
                        <a:pt x="287" y="604"/>
                      </a:lnTo>
                      <a:lnTo>
                        <a:pt x="279" y="640"/>
                      </a:lnTo>
                      <a:lnTo>
                        <a:pt x="272" y="658"/>
                      </a:lnTo>
                      <a:lnTo>
                        <a:pt x="266" y="675"/>
                      </a:lnTo>
                      <a:lnTo>
                        <a:pt x="259" y="692"/>
                      </a:lnTo>
                      <a:lnTo>
                        <a:pt x="253" y="707"/>
                      </a:lnTo>
                      <a:lnTo>
                        <a:pt x="271" y="691"/>
                      </a:lnTo>
                      <a:lnTo>
                        <a:pt x="288" y="674"/>
                      </a:lnTo>
                      <a:lnTo>
                        <a:pt x="294" y="667"/>
                      </a:lnTo>
                      <a:lnTo>
                        <a:pt x="300" y="661"/>
                      </a:lnTo>
                      <a:lnTo>
                        <a:pt x="303" y="656"/>
                      </a:lnTo>
                      <a:lnTo>
                        <a:pt x="306" y="651"/>
                      </a:lnTo>
                      <a:lnTo>
                        <a:pt x="308" y="643"/>
                      </a:lnTo>
                      <a:lnTo>
                        <a:pt x="313" y="630"/>
                      </a:lnTo>
                      <a:lnTo>
                        <a:pt x="321" y="615"/>
                      </a:lnTo>
                      <a:lnTo>
                        <a:pt x="329" y="598"/>
                      </a:lnTo>
                      <a:lnTo>
                        <a:pt x="340" y="578"/>
                      </a:lnTo>
                      <a:lnTo>
                        <a:pt x="352" y="557"/>
                      </a:lnTo>
                      <a:lnTo>
                        <a:pt x="368" y="535"/>
                      </a:lnTo>
                      <a:lnTo>
                        <a:pt x="386" y="514"/>
                      </a:lnTo>
                      <a:lnTo>
                        <a:pt x="398" y="500"/>
                      </a:lnTo>
                      <a:lnTo>
                        <a:pt x="415" y="486"/>
                      </a:lnTo>
                      <a:lnTo>
                        <a:pt x="435" y="470"/>
                      </a:lnTo>
                      <a:lnTo>
                        <a:pt x="457" y="454"/>
                      </a:lnTo>
                      <a:lnTo>
                        <a:pt x="507" y="421"/>
                      </a:lnTo>
                      <a:lnTo>
                        <a:pt x="559" y="388"/>
                      </a:lnTo>
                      <a:lnTo>
                        <a:pt x="610" y="358"/>
                      </a:lnTo>
                      <a:lnTo>
                        <a:pt x="652" y="333"/>
                      </a:lnTo>
                      <a:lnTo>
                        <a:pt x="681" y="317"/>
                      </a:lnTo>
                      <a:lnTo>
                        <a:pt x="692" y="311"/>
                      </a:lnTo>
                      <a:lnTo>
                        <a:pt x="779" y="292"/>
                      </a:lnTo>
                      <a:lnTo>
                        <a:pt x="733" y="318"/>
                      </a:lnTo>
                      <a:lnTo>
                        <a:pt x="679" y="345"/>
                      </a:lnTo>
                      <a:lnTo>
                        <a:pt x="622" y="376"/>
                      </a:lnTo>
                      <a:lnTo>
                        <a:pt x="562" y="409"/>
                      </a:lnTo>
                      <a:lnTo>
                        <a:pt x="534" y="426"/>
                      </a:lnTo>
                      <a:lnTo>
                        <a:pt x="506" y="444"/>
                      </a:lnTo>
                      <a:lnTo>
                        <a:pt x="479" y="461"/>
                      </a:lnTo>
                      <a:lnTo>
                        <a:pt x="455" y="479"/>
                      </a:lnTo>
                      <a:lnTo>
                        <a:pt x="432" y="497"/>
                      </a:lnTo>
                      <a:lnTo>
                        <a:pt x="413" y="516"/>
                      </a:lnTo>
                      <a:lnTo>
                        <a:pt x="404" y="525"/>
                      </a:lnTo>
                      <a:lnTo>
                        <a:pt x="395" y="534"/>
                      </a:lnTo>
                      <a:lnTo>
                        <a:pt x="387" y="543"/>
                      </a:lnTo>
                      <a:lnTo>
                        <a:pt x="381" y="552"/>
                      </a:lnTo>
                      <a:lnTo>
                        <a:pt x="375" y="563"/>
                      </a:lnTo>
                      <a:lnTo>
                        <a:pt x="369" y="573"/>
                      </a:lnTo>
                      <a:lnTo>
                        <a:pt x="364" y="583"/>
                      </a:lnTo>
                      <a:lnTo>
                        <a:pt x="359" y="594"/>
                      </a:lnTo>
                      <a:lnTo>
                        <a:pt x="349" y="616"/>
                      </a:lnTo>
                      <a:lnTo>
                        <a:pt x="340" y="638"/>
                      </a:lnTo>
                      <a:lnTo>
                        <a:pt x="333" y="650"/>
                      </a:lnTo>
                      <a:lnTo>
                        <a:pt x="325" y="662"/>
                      </a:lnTo>
                      <a:lnTo>
                        <a:pt x="328" y="660"/>
                      </a:lnTo>
                      <a:lnTo>
                        <a:pt x="803" y="367"/>
                      </a:lnTo>
                      <a:lnTo>
                        <a:pt x="854" y="350"/>
                      </a:lnTo>
                      <a:lnTo>
                        <a:pt x="818" y="383"/>
                      </a:lnTo>
                      <a:close/>
                    </a:path>
                  </a:pathLst>
                </a:custGeom>
                <a:solidFill>
                  <a:srgbClr val="902A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1" name="Freeform 300"/>
                <p:cNvSpPr>
                  <a:spLocks/>
                </p:cNvSpPr>
                <p:nvPr/>
              </p:nvSpPr>
              <p:spPr bwMode="auto">
                <a:xfrm>
                  <a:off x="294" y="117"/>
                  <a:ext cx="69" cy="31"/>
                </a:xfrm>
                <a:custGeom>
                  <a:avLst/>
                  <a:gdLst>
                    <a:gd name="T0" fmla="*/ 0 w 1736"/>
                    <a:gd name="T1" fmla="*/ 0 h 785"/>
                    <a:gd name="T2" fmla="*/ 0 w 1736"/>
                    <a:gd name="T3" fmla="*/ 0 h 785"/>
                    <a:gd name="T4" fmla="*/ 0 w 1736"/>
                    <a:gd name="T5" fmla="*/ 0 h 785"/>
                    <a:gd name="T6" fmla="*/ 0 w 1736"/>
                    <a:gd name="T7" fmla="*/ 0 h 785"/>
                    <a:gd name="T8" fmla="*/ 0 w 1736"/>
                    <a:gd name="T9" fmla="*/ 0 h 785"/>
                    <a:gd name="T10" fmla="*/ 0 w 1736"/>
                    <a:gd name="T11" fmla="*/ 0 h 785"/>
                    <a:gd name="T12" fmla="*/ 0 w 1736"/>
                    <a:gd name="T13" fmla="*/ 0 h 785"/>
                    <a:gd name="T14" fmla="*/ 0 w 1736"/>
                    <a:gd name="T15" fmla="*/ 0 h 785"/>
                    <a:gd name="T16" fmla="*/ 0 w 1736"/>
                    <a:gd name="T17" fmla="*/ 0 h 785"/>
                    <a:gd name="T18" fmla="*/ 0 w 1736"/>
                    <a:gd name="T19" fmla="*/ 0 h 785"/>
                    <a:gd name="T20" fmla="*/ 0 w 1736"/>
                    <a:gd name="T21" fmla="*/ 0 h 785"/>
                    <a:gd name="T22" fmla="*/ 0 w 1736"/>
                    <a:gd name="T23" fmla="*/ 0 h 785"/>
                    <a:gd name="T24" fmla="*/ 0 w 1736"/>
                    <a:gd name="T25" fmla="*/ 0 h 785"/>
                    <a:gd name="T26" fmla="*/ 0 w 1736"/>
                    <a:gd name="T27" fmla="*/ 0 h 785"/>
                    <a:gd name="T28" fmla="*/ 0 w 1736"/>
                    <a:gd name="T29" fmla="*/ 0 h 785"/>
                    <a:gd name="T30" fmla="*/ 0 w 1736"/>
                    <a:gd name="T31" fmla="*/ 0 h 785"/>
                    <a:gd name="T32" fmla="*/ 0 w 1736"/>
                    <a:gd name="T33" fmla="*/ 0 h 785"/>
                    <a:gd name="T34" fmla="*/ 0 w 1736"/>
                    <a:gd name="T35" fmla="*/ 0 h 785"/>
                    <a:gd name="T36" fmla="*/ 0 w 1736"/>
                    <a:gd name="T37" fmla="*/ 0 h 785"/>
                    <a:gd name="T38" fmla="*/ 0 w 1736"/>
                    <a:gd name="T39" fmla="*/ 0 h 785"/>
                    <a:gd name="T40" fmla="*/ 0 w 1736"/>
                    <a:gd name="T41" fmla="*/ 0 h 785"/>
                    <a:gd name="T42" fmla="*/ 0 w 1736"/>
                    <a:gd name="T43" fmla="*/ 0 h 785"/>
                    <a:gd name="T44" fmla="*/ 0 w 1736"/>
                    <a:gd name="T45" fmla="*/ 0 h 785"/>
                    <a:gd name="T46" fmla="*/ 0 w 1736"/>
                    <a:gd name="T47" fmla="*/ 0 h 785"/>
                    <a:gd name="T48" fmla="*/ 0 w 1736"/>
                    <a:gd name="T49" fmla="*/ 0 h 785"/>
                    <a:gd name="T50" fmla="*/ 0 w 1736"/>
                    <a:gd name="T51" fmla="*/ 0 h 785"/>
                    <a:gd name="T52" fmla="*/ 0 w 1736"/>
                    <a:gd name="T53" fmla="*/ 0 h 785"/>
                    <a:gd name="T54" fmla="*/ 0 w 1736"/>
                    <a:gd name="T55" fmla="*/ 0 h 785"/>
                    <a:gd name="T56" fmla="*/ 0 w 1736"/>
                    <a:gd name="T57" fmla="*/ 0 h 785"/>
                    <a:gd name="T58" fmla="*/ 0 w 1736"/>
                    <a:gd name="T59" fmla="*/ 0 h 785"/>
                    <a:gd name="T60" fmla="*/ 0 w 1736"/>
                    <a:gd name="T61" fmla="*/ 0 h 785"/>
                    <a:gd name="T62" fmla="*/ 0 w 1736"/>
                    <a:gd name="T63" fmla="*/ 0 h 785"/>
                    <a:gd name="T64" fmla="*/ 0 w 1736"/>
                    <a:gd name="T65" fmla="*/ 0 h 785"/>
                    <a:gd name="T66" fmla="*/ 0 w 1736"/>
                    <a:gd name="T67" fmla="*/ 0 h 785"/>
                    <a:gd name="T68" fmla="*/ 0 w 1736"/>
                    <a:gd name="T69" fmla="*/ 0 h 785"/>
                    <a:gd name="T70" fmla="*/ 0 w 1736"/>
                    <a:gd name="T71" fmla="*/ 0 h 785"/>
                    <a:gd name="T72" fmla="*/ 0 w 1736"/>
                    <a:gd name="T73" fmla="*/ 0 h 785"/>
                    <a:gd name="T74" fmla="*/ 0 w 1736"/>
                    <a:gd name="T75" fmla="*/ 0 h 785"/>
                    <a:gd name="T76" fmla="*/ 0 w 1736"/>
                    <a:gd name="T77" fmla="*/ 0 h 785"/>
                    <a:gd name="T78" fmla="*/ 0 w 1736"/>
                    <a:gd name="T79" fmla="*/ 0 h 785"/>
                    <a:gd name="T80" fmla="*/ 0 w 1736"/>
                    <a:gd name="T81" fmla="*/ 0 h 785"/>
                    <a:gd name="T82" fmla="*/ 0 w 1736"/>
                    <a:gd name="T83" fmla="*/ 0 h 785"/>
                    <a:gd name="T84" fmla="*/ 0 w 1736"/>
                    <a:gd name="T85" fmla="*/ 0 h 785"/>
                    <a:gd name="T86" fmla="*/ 0 w 1736"/>
                    <a:gd name="T87" fmla="*/ 0 h 785"/>
                    <a:gd name="T88" fmla="*/ 0 w 1736"/>
                    <a:gd name="T89" fmla="*/ 0 h 785"/>
                    <a:gd name="T90" fmla="*/ 0 w 1736"/>
                    <a:gd name="T91" fmla="*/ 0 h 785"/>
                    <a:gd name="T92" fmla="*/ 0 w 1736"/>
                    <a:gd name="T93" fmla="*/ 0 h 785"/>
                    <a:gd name="T94" fmla="*/ 0 w 1736"/>
                    <a:gd name="T95" fmla="*/ 0 h 785"/>
                    <a:gd name="T96" fmla="*/ 0 w 1736"/>
                    <a:gd name="T97" fmla="*/ 0 h 785"/>
                    <a:gd name="T98" fmla="*/ 0 w 1736"/>
                    <a:gd name="T99" fmla="*/ 0 h 785"/>
                    <a:gd name="T100" fmla="*/ 0 w 1736"/>
                    <a:gd name="T101" fmla="*/ 0 h 785"/>
                    <a:gd name="T102" fmla="*/ 0 w 1736"/>
                    <a:gd name="T103" fmla="*/ 0 h 785"/>
                    <a:gd name="T104" fmla="*/ 0 w 1736"/>
                    <a:gd name="T105" fmla="*/ 0 h 785"/>
                    <a:gd name="T106" fmla="*/ 0 w 1736"/>
                    <a:gd name="T107" fmla="*/ 0 h 785"/>
                    <a:gd name="T108" fmla="*/ 0 w 1736"/>
                    <a:gd name="T109" fmla="*/ 0 h 785"/>
                    <a:gd name="T110" fmla="*/ 0 w 1736"/>
                    <a:gd name="T111" fmla="*/ 0 h 785"/>
                    <a:gd name="T112" fmla="*/ 0 w 1736"/>
                    <a:gd name="T113" fmla="*/ 0 h 785"/>
                    <a:gd name="T114" fmla="*/ 0 w 1736"/>
                    <a:gd name="T115" fmla="*/ 0 h 78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736"/>
                    <a:gd name="T175" fmla="*/ 0 h 785"/>
                    <a:gd name="T176" fmla="*/ 1736 w 1736"/>
                    <a:gd name="T177" fmla="*/ 785 h 78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736" h="785">
                      <a:moveTo>
                        <a:pt x="1270" y="332"/>
                      </a:moveTo>
                      <a:lnTo>
                        <a:pt x="534" y="567"/>
                      </a:lnTo>
                      <a:lnTo>
                        <a:pt x="548" y="567"/>
                      </a:lnTo>
                      <a:lnTo>
                        <a:pt x="563" y="568"/>
                      </a:lnTo>
                      <a:lnTo>
                        <a:pt x="594" y="570"/>
                      </a:lnTo>
                      <a:lnTo>
                        <a:pt x="627" y="574"/>
                      </a:lnTo>
                      <a:lnTo>
                        <a:pt x="660" y="576"/>
                      </a:lnTo>
                      <a:lnTo>
                        <a:pt x="693" y="577"/>
                      </a:lnTo>
                      <a:lnTo>
                        <a:pt x="709" y="576"/>
                      </a:lnTo>
                      <a:lnTo>
                        <a:pt x="725" y="575"/>
                      </a:lnTo>
                      <a:lnTo>
                        <a:pt x="743" y="573"/>
                      </a:lnTo>
                      <a:lnTo>
                        <a:pt x="761" y="571"/>
                      </a:lnTo>
                      <a:lnTo>
                        <a:pt x="799" y="564"/>
                      </a:lnTo>
                      <a:lnTo>
                        <a:pt x="839" y="554"/>
                      </a:lnTo>
                      <a:lnTo>
                        <a:pt x="880" y="544"/>
                      </a:lnTo>
                      <a:lnTo>
                        <a:pt x="922" y="532"/>
                      </a:lnTo>
                      <a:lnTo>
                        <a:pt x="966" y="518"/>
                      </a:lnTo>
                      <a:lnTo>
                        <a:pt x="1009" y="504"/>
                      </a:lnTo>
                      <a:lnTo>
                        <a:pt x="1097" y="473"/>
                      </a:lnTo>
                      <a:lnTo>
                        <a:pt x="1181" y="444"/>
                      </a:lnTo>
                      <a:lnTo>
                        <a:pt x="1257" y="415"/>
                      </a:lnTo>
                      <a:lnTo>
                        <a:pt x="1325" y="391"/>
                      </a:lnTo>
                      <a:lnTo>
                        <a:pt x="1229" y="449"/>
                      </a:lnTo>
                      <a:lnTo>
                        <a:pt x="1212" y="455"/>
                      </a:lnTo>
                      <a:lnTo>
                        <a:pt x="1168" y="470"/>
                      </a:lnTo>
                      <a:lnTo>
                        <a:pt x="1104" y="492"/>
                      </a:lnTo>
                      <a:lnTo>
                        <a:pt x="1027" y="518"/>
                      </a:lnTo>
                      <a:lnTo>
                        <a:pt x="944" y="544"/>
                      </a:lnTo>
                      <a:lnTo>
                        <a:pt x="862" y="569"/>
                      </a:lnTo>
                      <a:lnTo>
                        <a:pt x="824" y="579"/>
                      </a:lnTo>
                      <a:lnTo>
                        <a:pt x="790" y="587"/>
                      </a:lnTo>
                      <a:lnTo>
                        <a:pt x="759" y="593"/>
                      </a:lnTo>
                      <a:lnTo>
                        <a:pt x="734" y="597"/>
                      </a:lnTo>
                      <a:lnTo>
                        <a:pt x="714" y="598"/>
                      </a:lnTo>
                      <a:lnTo>
                        <a:pt x="694" y="600"/>
                      </a:lnTo>
                      <a:lnTo>
                        <a:pt x="675" y="600"/>
                      </a:lnTo>
                      <a:lnTo>
                        <a:pt x="657" y="600"/>
                      </a:lnTo>
                      <a:lnTo>
                        <a:pt x="621" y="599"/>
                      </a:lnTo>
                      <a:lnTo>
                        <a:pt x="589" y="597"/>
                      </a:lnTo>
                      <a:lnTo>
                        <a:pt x="561" y="595"/>
                      </a:lnTo>
                      <a:lnTo>
                        <a:pt x="539" y="592"/>
                      </a:lnTo>
                      <a:lnTo>
                        <a:pt x="520" y="589"/>
                      </a:lnTo>
                      <a:lnTo>
                        <a:pt x="508" y="587"/>
                      </a:lnTo>
                      <a:lnTo>
                        <a:pt x="501" y="586"/>
                      </a:lnTo>
                      <a:lnTo>
                        <a:pt x="492" y="586"/>
                      </a:lnTo>
                      <a:lnTo>
                        <a:pt x="481" y="587"/>
                      </a:lnTo>
                      <a:lnTo>
                        <a:pt x="468" y="588"/>
                      </a:lnTo>
                      <a:lnTo>
                        <a:pt x="440" y="593"/>
                      </a:lnTo>
                      <a:lnTo>
                        <a:pt x="409" y="598"/>
                      </a:lnTo>
                      <a:lnTo>
                        <a:pt x="432" y="601"/>
                      </a:lnTo>
                      <a:lnTo>
                        <a:pt x="455" y="605"/>
                      </a:lnTo>
                      <a:lnTo>
                        <a:pt x="479" y="608"/>
                      </a:lnTo>
                      <a:lnTo>
                        <a:pt x="504" y="612"/>
                      </a:lnTo>
                      <a:lnTo>
                        <a:pt x="529" y="617"/>
                      </a:lnTo>
                      <a:lnTo>
                        <a:pt x="553" y="623"/>
                      </a:lnTo>
                      <a:lnTo>
                        <a:pt x="578" y="629"/>
                      </a:lnTo>
                      <a:lnTo>
                        <a:pt x="602" y="636"/>
                      </a:lnTo>
                      <a:lnTo>
                        <a:pt x="627" y="642"/>
                      </a:lnTo>
                      <a:lnTo>
                        <a:pt x="652" y="648"/>
                      </a:lnTo>
                      <a:lnTo>
                        <a:pt x="676" y="653"/>
                      </a:lnTo>
                      <a:lnTo>
                        <a:pt x="702" y="656"/>
                      </a:lnTo>
                      <a:lnTo>
                        <a:pt x="724" y="658"/>
                      </a:lnTo>
                      <a:lnTo>
                        <a:pt x="749" y="658"/>
                      </a:lnTo>
                      <a:lnTo>
                        <a:pt x="774" y="658"/>
                      </a:lnTo>
                      <a:lnTo>
                        <a:pt x="799" y="656"/>
                      </a:lnTo>
                      <a:lnTo>
                        <a:pt x="825" y="653"/>
                      </a:lnTo>
                      <a:lnTo>
                        <a:pt x="852" y="650"/>
                      </a:lnTo>
                      <a:lnTo>
                        <a:pt x="878" y="646"/>
                      </a:lnTo>
                      <a:lnTo>
                        <a:pt x="906" y="639"/>
                      </a:lnTo>
                      <a:lnTo>
                        <a:pt x="935" y="633"/>
                      </a:lnTo>
                      <a:lnTo>
                        <a:pt x="962" y="627"/>
                      </a:lnTo>
                      <a:lnTo>
                        <a:pt x="991" y="619"/>
                      </a:lnTo>
                      <a:lnTo>
                        <a:pt x="1020" y="612"/>
                      </a:lnTo>
                      <a:lnTo>
                        <a:pt x="1077" y="593"/>
                      </a:lnTo>
                      <a:lnTo>
                        <a:pt x="1135" y="574"/>
                      </a:lnTo>
                      <a:lnTo>
                        <a:pt x="1193" y="553"/>
                      </a:lnTo>
                      <a:lnTo>
                        <a:pt x="1250" y="532"/>
                      </a:lnTo>
                      <a:lnTo>
                        <a:pt x="1306" y="510"/>
                      </a:lnTo>
                      <a:lnTo>
                        <a:pt x="1360" y="489"/>
                      </a:lnTo>
                      <a:lnTo>
                        <a:pt x="1412" y="468"/>
                      </a:lnTo>
                      <a:lnTo>
                        <a:pt x="1461" y="449"/>
                      </a:lnTo>
                      <a:lnTo>
                        <a:pt x="1508" y="430"/>
                      </a:lnTo>
                      <a:lnTo>
                        <a:pt x="1550" y="415"/>
                      </a:lnTo>
                      <a:lnTo>
                        <a:pt x="1431" y="493"/>
                      </a:lnTo>
                      <a:lnTo>
                        <a:pt x="1409" y="501"/>
                      </a:lnTo>
                      <a:lnTo>
                        <a:pt x="1354" y="523"/>
                      </a:lnTo>
                      <a:lnTo>
                        <a:pt x="1271" y="553"/>
                      </a:lnTo>
                      <a:lnTo>
                        <a:pt x="1171" y="588"/>
                      </a:lnTo>
                      <a:lnTo>
                        <a:pt x="1118" y="606"/>
                      </a:lnTo>
                      <a:lnTo>
                        <a:pt x="1064" y="623"/>
                      </a:lnTo>
                      <a:lnTo>
                        <a:pt x="1009" y="638"/>
                      </a:lnTo>
                      <a:lnTo>
                        <a:pt x="957" y="654"/>
                      </a:lnTo>
                      <a:lnTo>
                        <a:pt x="907" y="666"/>
                      </a:lnTo>
                      <a:lnTo>
                        <a:pt x="861" y="675"/>
                      </a:lnTo>
                      <a:lnTo>
                        <a:pt x="839" y="678"/>
                      </a:lnTo>
                      <a:lnTo>
                        <a:pt x="820" y="681"/>
                      </a:lnTo>
                      <a:lnTo>
                        <a:pt x="801" y="683"/>
                      </a:lnTo>
                      <a:lnTo>
                        <a:pt x="784" y="683"/>
                      </a:lnTo>
                      <a:lnTo>
                        <a:pt x="755" y="683"/>
                      </a:lnTo>
                      <a:lnTo>
                        <a:pt x="727" y="682"/>
                      </a:lnTo>
                      <a:lnTo>
                        <a:pt x="699" y="680"/>
                      </a:lnTo>
                      <a:lnTo>
                        <a:pt x="672" y="677"/>
                      </a:lnTo>
                      <a:lnTo>
                        <a:pt x="646" y="674"/>
                      </a:lnTo>
                      <a:lnTo>
                        <a:pt x="621" y="670"/>
                      </a:lnTo>
                      <a:lnTo>
                        <a:pt x="597" y="666"/>
                      </a:lnTo>
                      <a:lnTo>
                        <a:pt x="574" y="662"/>
                      </a:lnTo>
                      <a:lnTo>
                        <a:pt x="533" y="653"/>
                      </a:lnTo>
                      <a:lnTo>
                        <a:pt x="498" y="644"/>
                      </a:lnTo>
                      <a:lnTo>
                        <a:pt x="471" y="635"/>
                      </a:lnTo>
                      <a:lnTo>
                        <a:pt x="453" y="629"/>
                      </a:lnTo>
                      <a:lnTo>
                        <a:pt x="444" y="627"/>
                      </a:lnTo>
                      <a:lnTo>
                        <a:pt x="433" y="625"/>
                      </a:lnTo>
                      <a:lnTo>
                        <a:pt x="422" y="625"/>
                      </a:lnTo>
                      <a:lnTo>
                        <a:pt x="409" y="625"/>
                      </a:lnTo>
                      <a:lnTo>
                        <a:pt x="378" y="627"/>
                      </a:lnTo>
                      <a:lnTo>
                        <a:pt x="345" y="631"/>
                      </a:lnTo>
                      <a:lnTo>
                        <a:pt x="371" y="636"/>
                      </a:lnTo>
                      <a:lnTo>
                        <a:pt x="399" y="641"/>
                      </a:lnTo>
                      <a:lnTo>
                        <a:pt x="425" y="649"/>
                      </a:lnTo>
                      <a:lnTo>
                        <a:pt x="454" y="656"/>
                      </a:lnTo>
                      <a:lnTo>
                        <a:pt x="486" y="665"/>
                      </a:lnTo>
                      <a:lnTo>
                        <a:pt x="517" y="676"/>
                      </a:lnTo>
                      <a:lnTo>
                        <a:pt x="549" y="688"/>
                      </a:lnTo>
                      <a:lnTo>
                        <a:pt x="582" y="699"/>
                      </a:lnTo>
                      <a:lnTo>
                        <a:pt x="615" y="710"/>
                      </a:lnTo>
                      <a:lnTo>
                        <a:pt x="648" y="720"/>
                      </a:lnTo>
                      <a:lnTo>
                        <a:pt x="679" y="730"/>
                      </a:lnTo>
                      <a:lnTo>
                        <a:pt x="712" y="736"/>
                      </a:lnTo>
                      <a:lnTo>
                        <a:pt x="742" y="741"/>
                      </a:lnTo>
                      <a:lnTo>
                        <a:pt x="772" y="744"/>
                      </a:lnTo>
                      <a:lnTo>
                        <a:pt x="803" y="745"/>
                      </a:lnTo>
                      <a:lnTo>
                        <a:pt x="835" y="745"/>
                      </a:lnTo>
                      <a:lnTo>
                        <a:pt x="867" y="743"/>
                      </a:lnTo>
                      <a:lnTo>
                        <a:pt x="900" y="740"/>
                      </a:lnTo>
                      <a:lnTo>
                        <a:pt x="934" y="736"/>
                      </a:lnTo>
                      <a:lnTo>
                        <a:pt x="967" y="730"/>
                      </a:lnTo>
                      <a:lnTo>
                        <a:pt x="1001" y="723"/>
                      </a:lnTo>
                      <a:lnTo>
                        <a:pt x="1036" y="715"/>
                      </a:lnTo>
                      <a:lnTo>
                        <a:pt x="1070" y="707"/>
                      </a:lnTo>
                      <a:lnTo>
                        <a:pt x="1105" y="697"/>
                      </a:lnTo>
                      <a:lnTo>
                        <a:pt x="1140" y="687"/>
                      </a:lnTo>
                      <a:lnTo>
                        <a:pt x="1174" y="676"/>
                      </a:lnTo>
                      <a:lnTo>
                        <a:pt x="1209" y="664"/>
                      </a:lnTo>
                      <a:lnTo>
                        <a:pt x="1244" y="653"/>
                      </a:lnTo>
                      <a:lnTo>
                        <a:pt x="1313" y="627"/>
                      </a:lnTo>
                      <a:lnTo>
                        <a:pt x="1380" y="600"/>
                      </a:lnTo>
                      <a:lnTo>
                        <a:pt x="1447" y="573"/>
                      </a:lnTo>
                      <a:lnTo>
                        <a:pt x="1511" y="546"/>
                      </a:lnTo>
                      <a:lnTo>
                        <a:pt x="1572" y="519"/>
                      </a:lnTo>
                      <a:lnTo>
                        <a:pt x="1631" y="495"/>
                      </a:lnTo>
                      <a:lnTo>
                        <a:pt x="1685" y="472"/>
                      </a:lnTo>
                      <a:lnTo>
                        <a:pt x="1736" y="452"/>
                      </a:lnTo>
                      <a:lnTo>
                        <a:pt x="1599" y="546"/>
                      </a:lnTo>
                      <a:lnTo>
                        <a:pt x="1592" y="549"/>
                      </a:lnTo>
                      <a:lnTo>
                        <a:pt x="1574" y="556"/>
                      </a:lnTo>
                      <a:lnTo>
                        <a:pt x="1545" y="569"/>
                      </a:lnTo>
                      <a:lnTo>
                        <a:pt x="1508" y="585"/>
                      </a:lnTo>
                      <a:lnTo>
                        <a:pt x="1461" y="604"/>
                      </a:lnTo>
                      <a:lnTo>
                        <a:pt x="1409" y="624"/>
                      </a:lnTo>
                      <a:lnTo>
                        <a:pt x="1352" y="647"/>
                      </a:lnTo>
                      <a:lnTo>
                        <a:pt x="1291" y="669"/>
                      </a:lnTo>
                      <a:lnTo>
                        <a:pt x="1227" y="692"/>
                      </a:lnTo>
                      <a:lnTo>
                        <a:pt x="1162" y="714"/>
                      </a:lnTo>
                      <a:lnTo>
                        <a:pt x="1098" y="734"/>
                      </a:lnTo>
                      <a:lnTo>
                        <a:pt x="1034" y="752"/>
                      </a:lnTo>
                      <a:lnTo>
                        <a:pt x="1003" y="759"/>
                      </a:lnTo>
                      <a:lnTo>
                        <a:pt x="974" y="767"/>
                      </a:lnTo>
                      <a:lnTo>
                        <a:pt x="945" y="773"/>
                      </a:lnTo>
                      <a:lnTo>
                        <a:pt x="917" y="778"/>
                      </a:lnTo>
                      <a:lnTo>
                        <a:pt x="891" y="781"/>
                      </a:lnTo>
                      <a:lnTo>
                        <a:pt x="866" y="784"/>
                      </a:lnTo>
                      <a:lnTo>
                        <a:pt x="842" y="785"/>
                      </a:lnTo>
                      <a:lnTo>
                        <a:pt x="822" y="784"/>
                      </a:lnTo>
                      <a:lnTo>
                        <a:pt x="785" y="782"/>
                      </a:lnTo>
                      <a:lnTo>
                        <a:pt x="749" y="778"/>
                      </a:lnTo>
                      <a:lnTo>
                        <a:pt x="713" y="773"/>
                      </a:lnTo>
                      <a:lnTo>
                        <a:pt x="679" y="767"/>
                      </a:lnTo>
                      <a:lnTo>
                        <a:pt x="646" y="759"/>
                      </a:lnTo>
                      <a:lnTo>
                        <a:pt x="613" y="751"/>
                      </a:lnTo>
                      <a:lnTo>
                        <a:pt x="582" y="743"/>
                      </a:lnTo>
                      <a:lnTo>
                        <a:pt x="552" y="735"/>
                      </a:lnTo>
                      <a:lnTo>
                        <a:pt x="498" y="717"/>
                      </a:lnTo>
                      <a:lnTo>
                        <a:pt x="453" y="701"/>
                      </a:lnTo>
                      <a:lnTo>
                        <a:pt x="417" y="687"/>
                      </a:lnTo>
                      <a:lnTo>
                        <a:pt x="392" y="676"/>
                      </a:lnTo>
                      <a:lnTo>
                        <a:pt x="383" y="673"/>
                      </a:lnTo>
                      <a:lnTo>
                        <a:pt x="374" y="671"/>
                      </a:lnTo>
                      <a:lnTo>
                        <a:pt x="363" y="669"/>
                      </a:lnTo>
                      <a:lnTo>
                        <a:pt x="350" y="667"/>
                      </a:lnTo>
                      <a:lnTo>
                        <a:pt x="324" y="666"/>
                      </a:lnTo>
                      <a:lnTo>
                        <a:pt x="295" y="667"/>
                      </a:lnTo>
                      <a:lnTo>
                        <a:pt x="263" y="669"/>
                      </a:lnTo>
                      <a:lnTo>
                        <a:pt x="230" y="673"/>
                      </a:lnTo>
                      <a:lnTo>
                        <a:pt x="197" y="677"/>
                      </a:lnTo>
                      <a:lnTo>
                        <a:pt x="164" y="682"/>
                      </a:lnTo>
                      <a:lnTo>
                        <a:pt x="101" y="695"/>
                      </a:lnTo>
                      <a:lnTo>
                        <a:pt x="49" y="705"/>
                      </a:lnTo>
                      <a:lnTo>
                        <a:pt x="12" y="712"/>
                      </a:lnTo>
                      <a:lnTo>
                        <a:pt x="0" y="714"/>
                      </a:lnTo>
                      <a:lnTo>
                        <a:pt x="11" y="708"/>
                      </a:lnTo>
                      <a:lnTo>
                        <a:pt x="44" y="693"/>
                      </a:lnTo>
                      <a:lnTo>
                        <a:pt x="90" y="671"/>
                      </a:lnTo>
                      <a:lnTo>
                        <a:pt x="143" y="644"/>
                      </a:lnTo>
                      <a:lnTo>
                        <a:pt x="170" y="629"/>
                      </a:lnTo>
                      <a:lnTo>
                        <a:pt x="197" y="615"/>
                      </a:lnTo>
                      <a:lnTo>
                        <a:pt x="221" y="599"/>
                      </a:lnTo>
                      <a:lnTo>
                        <a:pt x="244" y="585"/>
                      </a:lnTo>
                      <a:lnTo>
                        <a:pt x="263" y="571"/>
                      </a:lnTo>
                      <a:lnTo>
                        <a:pt x="279" y="558"/>
                      </a:lnTo>
                      <a:lnTo>
                        <a:pt x="285" y="552"/>
                      </a:lnTo>
                      <a:lnTo>
                        <a:pt x="289" y="546"/>
                      </a:lnTo>
                      <a:lnTo>
                        <a:pt x="292" y="541"/>
                      </a:lnTo>
                      <a:lnTo>
                        <a:pt x="293" y="536"/>
                      </a:lnTo>
                      <a:lnTo>
                        <a:pt x="296" y="517"/>
                      </a:lnTo>
                      <a:lnTo>
                        <a:pt x="301" y="491"/>
                      </a:lnTo>
                      <a:lnTo>
                        <a:pt x="305" y="475"/>
                      </a:lnTo>
                      <a:lnTo>
                        <a:pt x="309" y="458"/>
                      </a:lnTo>
                      <a:lnTo>
                        <a:pt x="315" y="440"/>
                      </a:lnTo>
                      <a:lnTo>
                        <a:pt x="322" y="420"/>
                      </a:lnTo>
                      <a:lnTo>
                        <a:pt x="330" y="401"/>
                      </a:lnTo>
                      <a:lnTo>
                        <a:pt x="339" y="380"/>
                      </a:lnTo>
                      <a:lnTo>
                        <a:pt x="349" y="359"/>
                      </a:lnTo>
                      <a:lnTo>
                        <a:pt x="362" y="338"/>
                      </a:lnTo>
                      <a:lnTo>
                        <a:pt x="376" y="317"/>
                      </a:lnTo>
                      <a:lnTo>
                        <a:pt x="391" y="296"/>
                      </a:lnTo>
                      <a:lnTo>
                        <a:pt x="409" y="275"/>
                      </a:lnTo>
                      <a:lnTo>
                        <a:pt x="428" y="255"/>
                      </a:lnTo>
                      <a:lnTo>
                        <a:pt x="442" y="244"/>
                      </a:lnTo>
                      <a:lnTo>
                        <a:pt x="457" y="234"/>
                      </a:lnTo>
                      <a:lnTo>
                        <a:pt x="475" y="222"/>
                      </a:lnTo>
                      <a:lnTo>
                        <a:pt x="496" y="211"/>
                      </a:lnTo>
                      <a:lnTo>
                        <a:pt x="519" y="200"/>
                      </a:lnTo>
                      <a:lnTo>
                        <a:pt x="545" y="189"/>
                      </a:lnTo>
                      <a:lnTo>
                        <a:pt x="572" y="178"/>
                      </a:lnTo>
                      <a:lnTo>
                        <a:pt x="600" y="168"/>
                      </a:lnTo>
                      <a:lnTo>
                        <a:pt x="661" y="146"/>
                      </a:lnTo>
                      <a:lnTo>
                        <a:pt x="727" y="127"/>
                      </a:lnTo>
                      <a:lnTo>
                        <a:pt x="793" y="107"/>
                      </a:lnTo>
                      <a:lnTo>
                        <a:pt x="860" y="89"/>
                      </a:lnTo>
                      <a:lnTo>
                        <a:pt x="926" y="73"/>
                      </a:lnTo>
                      <a:lnTo>
                        <a:pt x="989" y="57"/>
                      </a:lnTo>
                      <a:lnTo>
                        <a:pt x="1046" y="44"/>
                      </a:lnTo>
                      <a:lnTo>
                        <a:pt x="1098" y="33"/>
                      </a:lnTo>
                      <a:lnTo>
                        <a:pt x="1141" y="23"/>
                      </a:lnTo>
                      <a:lnTo>
                        <a:pt x="1173" y="17"/>
                      </a:lnTo>
                      <a:lnTo>
                        <a:pt x="1194" y="13"/>
                      </a:lnTo>
                      <a:lnTo>
                        <a:pt x="1201" y="11"/>
                      </a:lnTo>
                      <a:lnTo>
                        <a:pt x="1400" y="0"/>
                      </a:lnTo>
                      <a:lnTo>
                        <a:pt x="1345" y="13"/>
                      </a:lnTo>
                      <a:lnTo>
                        <a:pt x="1283" y="26"/>
                      </a:lnTo>
                      <a:lnTo>
                        <a:pt x="1216" y="41"/>
                      </a:lnTo>
                      <a:lnTo>
                        <a:pt x="1147" y="55"/>
                      </a:lnTo>
                      <a:lnTo>
                        <a:pt x="1074" y="71"/>
                      </a:lnTo>
                      <a:lnTo>
                        <a:pt x="1000" y="88"/>
                      </a:lnTo>
                      <a:lnTo>
                        <a:pt x="925" y="105"/>
                      </a:lnTo>
                      <a:lnTo>
                        <a:pt x="852" y="124"/>
                      </a:lnTo>
                      <a:lnTo>
                        <a:pt x="816" y="134"/>
                      </a:lnTo>
                      <a:lnTo>
                        <a:pt x="780" y="144"/>
                      </a:lnTo>
                      <a:lnTo>
                        <a:pt x="745" y="155"/>
                      </a:lnTo>
                      <a:lnTo>
                        <a:pt x="710" y="166"/>
                      </a:lnTo>
                      <a:lnTo>
                        <a:pt x="677" y="178"/>
                      </a:lnTo>
                      <a:lnTo>
                        <a:pt x="646" y="189"/>
                      </a:lnTo>
                      <a:lnTo>
                        <a:pt x="615" y="203"/>
                      </a:lnTo>
                      <a:lnTo>
                        <a:pt x="585" y="215"/>
                      </a:lnTo>
                      <a:lnTo>
                        <a:pt x="557" y="229"/>
                      </a:lnTo>
                      <a:lnTo>
                        <a:pt x="532" y="243"/>
                      </a:lnTo>
                      <a:lnTo>
                        <a:pt x="507" y="258"/>
                      </a:lnTo>
                      <a:lnTo>
                        <a:pt x="485" y="273"/>
                      </a:lnTo>
                      <a:lnTo>
                        <a:pt x="464" y="289"/>
                      </a:lnTo>
                      <a:lnTo>
                        <a:pt x="447" y="305"/>
                      </a:lnTo>
                      <a:lnTo>
                        <a:pt x="431" y="323"/>
                      </a:lnTo>
                      <a:lnTo>
                        <a:pt x="418" y="340"/>
                      </a:lnTo>
                      <a:lnTo>
                        <a:pt x="412" y="350"/>
                      </a:lnTo>
                      <a:lnTo>
                        <a:pt x="407" y="361"/>
                      </a:lnTo>
                      <a:lnTo>
                        <a:pt x="402" y="372"/>
                      </a:lnTo>
                      <a:lnTo>
                        <a:pt x="396" y="383"/>
                      </a:lnTo>
                      <a:lnTo>
                        <a:pt x="389" y="406"/>
                      </a:lnTo>
                      <a:lnTo>
                        <a:pt x="382" y="429"/>
                      </a:lnTo>
                      <a:lnTo>
                        <a:pt x="375" y="453"/>
                      </a:lnTo>
                      <a:lnTo>
                        <a:pt x="369" y="476"/>
                      </a:lnTo>
                      <a:lnTo>
                        <a:pt x="362" y="499"/>
                      </a:lnTo>
                      <a:lnTo>
                        <a:pt x="353" y="521"/>
                      </a:lnTo>
                      <a:lnTo>
                        <a:pt x="346" y="539"/>
                      </a:lnTo>
                      <a:lnTo>
                        <a:pt x="337" y="555"/>
                      </a:lnTo>
                      <a:lnTo>
                        <a:pt x="328" y="572"/>
                      </a:lnTo>
                      <a:lnTo>
                        <a:pt x="319" y="587"/>
                      </a:lnTo>
                      <a:lnTo>
                        <a:pt x="345" y="573"/>
                      </a:lnTo>
                      <a:lnTo>
                        <a:pt x="367" y="559"/>
                      </a:lnTo>
                      <a:lnTo>
                        <a:pt x="375" y="552"/>
                      </a:lnTo>
                      <a:lnTo>
                        <a:pt x="382" y="547"/>
                      </a:lnTo>
                      <a:lnTo>
                        <a:pt x="386" y="542"/>
                      </a:lnTo>
                      <a:lnTo>
                        <a:pt x="389" y="537"/>
                      </a:lnTo>
                      <a:lnTo>
                        <a:pt x="393" y="524"/>
                      </a:lnTo>
                      <a:lnTo>
                        <a:pt x="401" y="505"/>
                      </a:lnTo>
                      <a:lnTo>
                        <a:pt x="410" y="483"/>
                      </a:lnTo>
                      <a:lnTo>
                        <a:pt x="424" y="456"/>
                      </a:lnTo>
                      <a:lnTo>
                        <a:pt x="432" y="443"/>
                      </a:lnTo>
                      <a:lnTo>
                        <a:pt x="443" y="428"/>
                      </a:lnTo>
                      <a:lnTo>
                        <a:pt x="453" y="413"/>
                      </a:lnTo>
                      <a:lnTo>
                        <a:pt x="465" y="398"/>
                      </a:lnTo>
                      <a:lnTo>
                        <a:pt x="478" y="383"/>
                      </a:lnTo>
                      <a:lnTo>
                        <a:pt x="493" y="368"/>
                      </a:lnTo>
                      <a:lnTo>
                        <a:pt x="509" y="352"/>
                      </a:lnTo>
                      <a:lnTo>
                        <a:pt x="528" y="338"/>
                      </a:lnTo>
                      <a:lnTo>
                        <a:pt x="539" y="330"/>
                      </a:lnTo>
                      <a:lnTo>
                        <a:pt x="552" y="322"/>
                      </a:lnTo>
                      <a:lnTo>
                        <a:pt x="569" y="313"/>
                      </a:lnTo>
                      <a:lnTo>
                        <a:pt x="586" y="304"/>
                      </a:lnTo>
                      <a:lnTo>
                        <a:pt x="627" y="288"/>
                      </a:lnTo>
                      <a:lnTo>
                        <a:pt x="673" y="270"/>
                      </a:lnTo>
                      <a:lnTo>
                        <a:pt x="724" y="253"/>
                      </a:lnTo>
                      <a:lnTo>
                        <a:pt x="779" y="237"/>
                      </a:lnTo>
                      <a:lnTo>
                        <a:pt x="834" y="220"/>
                      </a:lnTo>
                      <a:lnTo>
                        <a:pt x="889" y="205"/>
                      </a:lnTo>
                      <a:lnTo>
                        <a:pt x="996" y="177"/>
                      </a:lnTo>
                      <a:lnTo>
                        <a:pt x="1085" y="156"/>
                      </a:lnTo>
                      <a:lnTo>
                        <a:pt x="1147" y="141"/>
                      </a:lnTo>
                      <a:lnTo>
                        <a:pt x="1170" y="135"/>
                      </a:lnTo>
                      <a:lnTo>
                        <a:pt x="1330" y="119"/>
                      </a:lnTo>
                      <a:lnTo>
                        <a:pt x="1284" y="131"/>
                      </a:lnTo>
                      <a:lnTo>
                        <a:pt x="1234" y="142"/>
                      </a:lnTo>
                      <a:lnTo>
                        <a:pt x="1180" y="156"/>
                      </a:lnTo>
                      <a:lnTo>
                        <a:pt x="1122" y="169"/>
                      </a:lnTo>
                      <a:lnTo>
                        <a:pt x="1063" y="182"/>
                      </a:lnTo>
                      <a:lnTo>
                        <a:pt x="1001" y="197"/>
                      </a:lnTo>
                      <a:lnTo>
                        <a:pt x="940" y="213"/>
                      </a:lnTo>
                      <a:lnTo>
                        <a:pt x="879" y="228"/>
                      </a:lnTo>
                      <a:lnTo>
                        <a:pt x="820" y="246"/>
                      </a:lnTo>
                      <a:lnTo>
                        <a:pt x="762" y="264"/>
                      </a:lnTo>
                      <a:lnTo>
                        <a:pt x="734" y="273"/>
                      </a:lnTo>
                      <a:lnTo>
                        <a:pt x="707" y="284"/>
                      </a:lnTo>
                      <a:lnTo>
                        <a:pt x="681" y="293"/>
                      </a:lnTo>
                      <a:lnTo>
                        <a:pt x="657" y="303"/>
                      </a:lnTo>
                      <a:lnTo>
                        <a:pt x="633" y="314"/>
                      </a:lnTo>
                      <a:lnTo>
                        <a:pt x="611" y="325"/>
                      </a:lnTo>
                      <a:lnTo>
                        <a:pt x="589" y="336"/>
                      </a:lnTo>
                      <a:lnTo>
                        <a:pt x="570" y="348"/>
                      </a:lnTo>
                      <a:lnTo>
                        <a:pt x="552" y="360"/>
                      </a:lnTo>
                      <a:lnTo>
                        <a:pt x="536" y="372"/>
                      </a:lnTo>
                      <a:lnTo>
                        <a:pt x="522" y="384"/>
                      </a:lnTo>
                      <a:lnTo>
                        <a:pt x="509" y="398"/>
                      </a:lnTo>
                      <a:lnTo>
                        <a:pt x="498" y="412"/>
                      </a:lnTo>
                      <a:lnTo>
                        <a:pt x="488" y="427"/>
                      </a:lnTo>
                      <a:lnTo>
                        <a:pt x="479" y="444"/>
                      </a:lnTo>
                      <a:lnTo>
                        <a:pt x="471" y="460"/>
                      </a:lnTo>
                      <a:lnTo>
                        <a:pt x="463" y="476"/>
                      </a:lnTo>
                      <a:lnTo>
                        <a:pt x="456" y="493"/>
                      </a:lnTo>
                      <a:lnTo>
                        <a:pt x="448" y="508"/>
                      </a:lnTo>
                      <a:lnTo>
                        <a:pt x="438" y="524"/>
                      </a:lnTo>
                      <a:lnTo>
                        <a:pt x="428" y="540"/>
                      </a:lnTo>
                      <a:lnTo>
                        <a:pt x="417" y="554"/>
                      </a:lnTo>
                      <a:lnTo>
                        <a:pt x="406" y="569"/>
                      </a:lnTo>
                      <a:lnTo>
                        <a:pt x="394" y="582"/>
                      </a:lnTo>
                      <a:lnTo>
                        <a:pt x="423" y="568"/>
                      </a:lnTo>
                      <a:lnTo>
                        <a:pt x="450" y="555"/>
                      </a:lnTo>
                      <a:lnTo>
                        <a:pt x="460" y="549"/>
                      </a:lnTo>
                      <a:lnTo>
                        <a:pt x="469" y="544"/>
                      </a:lnTo>
                      <a:lnTo>
                        <a:pt x="475" y="539"/>
                      </a:lnTo>
                      <a:lnTo>
                        <a:pt x="479" y="536"/>
                      </a:lnTo>
                      <a:lnTo>
                        <a:pt x="485" y="529"/>
                      </a:lnTo>
                      <a:lnTo>
                        <a:pt x="493" y="518"/>
                      </a:lnTo>
                      <a:lnTo>
                        <a:pt x="504" y="505"/>
                      </a:lnTo>
                      <a:lnTo>
                        <a:pt x="518" y="490"/>
                      </a:lnTo>
                      <a:lnTo>
                        <a:pt x="537" y="473"/>
                      </a:lnTo>
                      <a:lnTo>
                        <a:pt x="558" y="456"/>
                      </a:lnTo>
                      <a:lnTo>
                        <a:pt x="571" y="447"/>
                      </a:lnTo>
                      <a:lnTo>
                        <a:pt x="584" y="437"/>
                      </a:lnTo>
                      <a:lnTo>
                        <a:pt x="597" y="428"/>
                      </a:lnTo>
                      <a:lnTo>
                        <a:pt x="613" y="419"/>
                      </a:lnTo>
                      <a:lnTo>
                        <a:pt x="632" y="409"/>
                      </a:lnTo>
                      <a:lnTo>
                        <a:pt x="659" y="398"/>
                      </a:lnTo>
                      <a:lnTo>
                        <a:pt x="690" y="385"/>
                      </a:lnTo>
                      <a:lnTo>
                        <a:pt x="725" y="373"/>
                      </a:lnTo>
                      <a:lnTo>
                        <a:pt x="803" y="346"/>
                      </a:lnTo>
                      <a:lnTo>
                        <a:pt x="884" y="321"/>
                      </a:lnTo>
                      <a:lnTo>
                        <a:pt x="962" y="297"/>
                      </a:lnTo>
                      <a:lnTo>
                        <a:pt x="1028" y="279"/>
                      </a:lnTo>
                      <a:lnTo>
                        <a:pt x="1073" y="265"/>
                      </a:lnTo>
                      <a:lnTo>
                        <a:pt x="1089" y="261"/>
                      </a:lnTo>
                      <a:lnTo>
                        <a:pt x="1221" y="250"/>
                      </a:lnTo>
                      <a:lnTo>
                        <a:pt x="1150" y="269"/>
                      </a:lnTo>
                      <a:lnTo>
                        <a:pt x="1067" y="290"/>
                      </a:lnTo>
                      <a:lnTo>
                        <a:pt x="978" y="313"/>
                      </a:lnTo>
                      <a:lnTo>
                        <a:pt x="887" y="339"/>
                      </a:lnTo>
                      <a:lnTo>
                        <a:pt x="842" y="352"/>
                      </a:lnTo>
                      <a:lnTo>
                        <a:pt x="799" y="366"/>
                      </a:lnTo>
                      <a:lnTo>
                        <a:pt x="758" y="379"/>
                      </a:lnTo>
                      <a:lnTo>
                        <a:pt x="719" y="393"/>
                      </a:lnTo>
                      <a:lnTo>
                        <a:pt x="683" y="408"/>
                      </a:lnTo>
                      <a:lnTo>
                        <a:pt x="652" y="423"/>
                      </a:lnTo>
                      <a:lnTo>
                        <a:pt x="637" y="430"/>
                      </a:lnTo>
                      <a:lnTo>
                        <a:pt x="624" y="439"/>
                      </a:lnTo>
                      <a:lnTo>
                        <a:pt x="612" y="446"/>
                      </a:lnTo>
                      <a:lnTo>
                        <a:pt x="601" y="453"/>
                      </a:lnTo>
                      <a:lnTo>
                        <a:pt x="591" y="462"/>
                      </a:lnTo>
                      <a:lnTo>
                        <a:pt x="581" y="470"/>
                      </a:lnTo>
                      <a:lnTo>
                        <a:pt x="573" y="480"/>
                      </a:lnTo>
                      <a:lnTo>
                        <a:pt x="565" y="489"/>
                      </a:lnTo>
                      <a:lnTo>
                        <a:pt x="548" y="507"/>
                      </a:lnTo>
                      <a:lnTo>
                        <a:pt x="531" y="526"/>
                      </a:lnTo>
                      <a:lnTo>
                        <a:pt x="519" y="536"/>
                      </a:lnTo>
                      <a:lnTo>
                        <a:pt x="507" y="546"/>
                      </a:lnTo>
                      <a:lnTo>
                        <a:pt x="510" y="544"/>
                      </a:lnTo>
                      <a:lnTo>
                        <a:pt x="1250" y="317"/>
                      </a:lnTo>
                      <a:lnTo>
                        <a:pt x="1327" y="304"/>
                      </a:lnTo>
                      <a:lnTo>
                        <a:pt x="1270" y="332"/>
                      </a:lnTo>
                      <a:close/>
                    </a:path>
                  </a:pathLst>
                </a:custGeom>
                <a:solidFill>
                  <a:srgbClr val="902A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2" name="Freeform 301"/>
                <p:cNvSpPr>
                  <a:spLocks/>
                </p:cNvSpPr>
                <p:nvPr/>
              </p:nvSpPr>
              <p:spPr bwMode="auto">
                <a:xfrm>
                  <a:off x="214" y="126"/>
                  <a:ext cx="104" cy="78"/>
                </a:xfrm>
                <a:custGeom>
                  <a:avLst/>
                  <a:gdLst>
                    <a:gd name="T0" fmla="*/ 0 w 2608"/>
                    <a:gd name="T1" fmla="*/ 0 h 1935"/>
                    <a:gd name="T2" fmla="*/ 0 w 2608"/>
                    <a:gd name="T3" fmla="*/ 0 h 1935"/>
                    <a:gd name="T4" fmla="*/ 0 w 2608"/>
                    <a:gd name="T5" fmla="*/ 0 h 1935"/>
                    <a:gd name="T6" fmla="*/ 0 w 2608"/>
                    <a:gd name="T7" fmla="*/ 0 h 1935"/>
                    <a:gd name="T8" fmla="*/ 0 w 2608"/>
                    <a:gd name="T9" fmla="*/ 0 h 1935"/>
                    <a:gd name="T10" fmla="*/ 0 w 2608"/>
                    <a:gd name="T11" fmla="*/ 0 h 1935"/>
                    <a:gd name="T12" fmla="*/ 0 w 2608"/>
                    <a:gd name="T13" fmla="*/ 0 h 1935"/>
                    <a:gd name="T14" fmla="*/ 0 w 2608"/>
                    <a:gd name="T15" fmla="*/ 0 h 1935"/>
                    <a:gd name="T16" fmla="*/ 0 w 2608"/>
                    <a:gd name="T17" fmla="*/ 0 h 1935"/>
                    <a:gd name="T18" fmla="*/ 0 w 2608"/>
                    <a:gd name="T19" fmla="*/ 0 h 1935"/>
                    <a:gd name="T20" fmla="*/ 0 w 2608"/>
                    <a:gd name="T21" fmla="*/ 0 h 1935"/>
                    <a:gd name="T22" fmla="*/ 0 w 2608"/>
                    <a:gd name="T23" fmla="*/ 0 h 1935"/>
                    <a:gd name="T24" fmla="*/ 0 w 2608"/>
                    <a:gd name="T25" fmla="*/ 0 h 1935"/>
                    <a:gd name="T26" fmla="*/ 0 w 2608"/>
                    <a:gd name="T27" fmla="*/ 0 h 1935"/>
                    <a:gd name="T28" fmla="*/ 0 w 2608"/>
                    <a:gd name="T29" fmla="*/ 0 h 1935"/>
                    <a:gd name="T30" fmla="*/ 0 w 2608"/>
                    <a:gd name="T31" fmla="*/ 0 h 1935"/>
                    <a:gd name="T32" fmla="*/ 0 w 2608"/>
                    <a:gd name="T33" fmla="*/ 0 h 1935"/>
                    <a:gd name="T34" fmla="*/ 0 w 2608"/>
                    <a:gd name="T35" fmla="*/ 0 h 1935"/>
                    <a:gd name="T36" fmla="*/ 0 w 2608"/>
                    <a:gd name="T37" fmla="*/ 0 h 1935"/>
                    <a:gd name="T38" fmla="*/ 0 w 2608"/>
                    <a:gd name="T39" fmla="*/ 0 h 1935"/>
                    <a:gd name="T40" fmla="*/ 0 w 2608"/>
                    <a:gd name="T41" fmla="*/ 0 h 1935"/>
                    <a:gd name="T42" fmla="*/ 0 w 2608"/>
                    <a:gd name="T43" fmla="*/ 0 h 1935"/>
                    <a:gd name="T44" fmla="*/ 0 w 2608"/>
                    <a:gd name="T45" fmla="*/ 0 h 1935"/>
                    <a:gd name="T46" fmla="*/ 0 w 2608"/>
                    <a:gd name="T47" fmla="*/ 0 h 1935"/>
                    <a:gd name="T48" fmla="*/ 0 w 2608"/>
                    <a:gd name="T49" fmla="*/ 0 h 1935"/>
                    <a:gd name="T50" fmla="*/ 0 w 2608"/>
                    <a:gd name="T51" fmla="*/ 0 h 1935"/>
                    <a:gd name="T52" fmla="*/ 0 w 2608"/>
                    <a:gd name="T53" fmla="*/ 0 h 1935"/>
                    <a:gd name="T54" fmla="*/ 0 w 2608"/>
                    <a:gd name="T55" fmla="*/ 0 h 1935"/>
                    <a:gd name="T56" fmla="*/ 0 w 2608"/>
                    <a:gd name="T57" fmla="*/ 0 h 1935"/>
                    <a:gd name="T58" fmla="*/ 0 w 2608"/>
                    <a:gd name="T59" fmla="*/ 0 h 1935"/>
                    <a:gd name="T60" fmla="*/ 0 w 2608"/>
                    <a:gd name="T61" fmla="*/ 0 h 1935"/>
                    <a:gd name="T62" fmla="*/ 0 w 2608"/>
                    <a:gd name="T63" fmla="*/ 0 h 1935"/>
                    <a:gd name="T64" fmla="*/ 0 w 2608"/>
                    <a:gd name="T65" fmla="*/ 0 h 1935"/>
                    <a:gd name="T66" fmla="*/ 0 w 2608"/>
                    <a:gd name="T67" fmla="*/ 0 h 1935"/>
                    <a:gd name="T68" fmla="*/ 0 w 2608"/>
                    <a:gd name="T69" fmla="*/ 0 h 1935"/>
                    <a:gd name="T70" fmla="*/ 0 w 2608"/>
                    <a:gd name="T71" fmla="*/ 0 h 1935"/>
                    <a:gd name="T72" fmla="*/ 0 w 2608"/>
                    <a:gd name="T73" fmla="*/ 0 h 1935"/>
                    <a:gd name="T74" fmla="*/ 0 w 2608"/>
                    <a:gd name="T75" fmla="*/ 0 h 1935"/>
                    <a:gd name="T76" fmla="*/ 0 w 2608"/>
                    <a:gd name="T77" fmla="*/ 0 h 1935"/>
                    <a:gd name="T78" fmla="*/ 0 w 2608"/>
                    <a:gd name="T79" fmla="*/ 0 h 1935"/>
                    <a:gd name="T80" fmla="*/ 0 w 2608"/>
                    <a:gd name="T81" fmla="*/ 0 h 1935"/>
                    <a:gd name="T82" fmla="*/ 0 w 2608"/>
                    <a:gd name="T83" fmla="*/ 0 h 1935"/>
                    <a:gd name="T84" fmla="*/ 0 w 2608"/>
                    <a:gd name="T85" fmla="*/ 0 h 1935"/>
                    <a:gd name="T86" fmla="*/ 0 w 2608"/>
                    <a:gd name="T87" fmla="*/ 0 h 1935"/>
                    <a:gd name="T88" fmla="*/ 0 w 2608"/>
                    <a:gd name="T89" fmla="*/ 0 h 1935"/>
                    <a:gd name="T90" fmla="*/ 0 w 2608"/>
                    <a:gd name="T91" fmla="*/ 0 h 1935"/>
                    <a:gd name="T92" fmla="*/ 0 w 2608"/>
                    <a:gd name="T93" fmla="*/ 0 h 1935"/>
                    <a:gd name="T94" fmla="*/ 0 w 2608"/>
                    <a:gd name="T95" fmla="*/ 0 h 1935"/>
                    <a:gd name="T96" fmla="*/ 0 w 2608"/>
                    <a:gd name="T97" fmla="*/ 0 h 1935"/>
                    <a:gd name="T98" fmla="*/ 0 w 2608"/>
                    <a:gd name="T99" fmla="*/ 0 h 1935"/>
                    <a:gd name="T100" fmla="*/ 0 w 2608"/>
                    <a:gd name="T101" fmla="*/ 0 h 1935"/>
                    <a:gd name="T102" fmla="*/ 0 w 2608"/>
                    <a:gd name="T103" fmla="*/ 0 h 1935"/>
                    <a:gd name="T104" fmla="*/ 0 w 2608"/>
                    <a:gd name="T105" fmla="*/ 0 h 1935"/>
                    <a:gd name="T106" fmla="*/ 0 w 2608"/>
                    <a:gd name="T107" fmla="*/ 0 h 1935"/>
                    <a:gd name="T108" fmla="*/ 0 w 2608"/>
                    <a:gd name="T109" fmla="*/ 0 h 1935"/>
                    <a:gd name="T110" fmla="*/ 0 w 2608"/>
                    <a:gd name="T111" fmla="*/ 0 h 1935"/>
                    <a:gd name="T112" fmla="*/ 0 w 2608"/>
                    <a:gd name="T113" fmla="*/ 0 h 1935"/>
                    <a:gd name="T114" fmla="*/ 0 w 2608"/>
                    <a:gd name="T115" fmla="*/ 0 h 1935"/>
                    <a:gd name="T116" fmla="*/ 0 w 2608"/>
                    <a:gd name="T117" fmla="*/ 0 h 1935"/>
                    <a:gd name="T118" fmla="*/ 0 w 2608"/>
                    <a:gd name="T119" fmla="*/ 0 h 1935"/>
                    <a:gd name="T120" fmla="*/ 0 w 2608"/>
                    <a:gd name="T121" fmla="*/ 0 h 1935"/>
                    <a:gd name="T122" fmla="*/ 0 w 2608"/>
                    <a:gd name="T123" fmla="*/ 0 h 193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608"/>
                    <a:gd name="T187" fmla="*/ 0 h 1935"/>
                    <a:gd name="T188" fmla="*/ 2608 w 2608"/>
                    <a:gd name="T189" fmla="*/ 1935 h 193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608" h="1935">
                      <a:moveTo>
                        <a:pt x="980" y="1552"/>
                      </a:moveTo>
                      <a:lnTo>
                        <a:pt x="969" y="1567"/>
                      </a:lnTo>
                      <a:lnTo>
                        <a:pt x="954" y="1583"/>
                      </a:lnTo>
                      <a:lnTo>
                        <a:pt x="937" y="1603"/>
                      </a:lnTo>
                      <a:lnTo>
                        <a:pt x="917" y="1624"/>
                      </a:lnTo>
                      <a:lnTo>
                        <a:pt x="895" y="1648"/>
                      </a:lnTo>
                      <a:lnTo>
                        <a:pt x="870" y="1672"/>
                      </a:lnTo>
                      <a:lnTo>
                        <a:pt x="844" y="1697"/>
                      </a:lnTo>
                      <a:lnTo>
                        <a:pt x="816" y="1722"/>
                      </a:lnTo>
                      <a:lnTo>
                        <a:pt x="787" y="1747"/>
                      </a:lnTo>
                      <a:lnTo>
                        <a:pt x="758" y="1772"/>
                      </a:lnTo>
                      <a:lnTo>
                        <a:pt x="728" y="1795"/>
                      </a:lnTo>
                      <a:lnTo>
                        <a:pt x="699" y="1817"/>
                      </a:lnTo>
                      <a:lnTo>
                        <a:pt x="669" y="1836"/>
                      </a:lnTo>
                      <a:lnTo>
                        <a:pt x="642" y="1853"/>
                      </a:lnTo>
                      <a:lnTo>
                        <a:pt x="628" y="1861"/>
                      </a:lnTo>
                      <a:lnTo>
                        <a:pt x="615" y="1867"/>
                      </a:lnTo>
                      <a:lnTo>
                        <a:pt x="603" y="1873"/>
                      </a:lnTo>
                      <a:lnTo>
                        <a:pt x="590" y="1877"/>
                      </a:lnTo>
                      <a:lnTo>
                        <a:pt x="564" y="1886"/>
                      </a:lnTo>
                      <a:lnTo>
                        <a:pt x="536" y="1895"/>
                      </a:lnTo>
                      <a:lnTo>
                        <a:pt x="509" y="1902"/>
                      </a:lnTo>
                      <a:lnTo>
                        <a:pt x="484" y="1909"/>
                      </a:lnTo>
                      <a:lnTo>
                        <a:pt x="457" y="1914"/>
                      </a:lnTo>
                      <a:lnTo>
                        <a:pt x="432" y="1919"/>
                      </a:lnTo>
                      <a:lnTo>
                        <a:pt x="406" y="1923"/>
                      </a:lnTo>
                      <a:lnTo>
                        <a:pt x="381" y="1926"/>
                      </a:lnTo>
                      <a:lnTo>
                        <a:pt x="357" y="1929"/>
                      </a:lnTo>
                      <a:lnTo>
                        <a:pt x="332" y="1932"/>
                      </a:lnTo>
                      <a:lnTo>
                        <a:pt x="309" y="1933"/>
                      </a:lnTo>
                      <a:lnTo>
                        <a:pt x="286" y="1934"/>
                      </a:lnTo>
                      <a:lnTo>
                        <a:pt x="242" y="1935"/>
                      </a:lnTo>
                      <a:lnTo>
                        <a:pt x="201" y="1934"/>
                      </a:lnTo>
                      <a:lnTo>
                        <a:pt x="163" y="1932"/>
                      </a:lnTo>
                      <a:lnTo>
                        <a:pt x="129" y="1929"/>
                      </a:lnTo>
                      <a:lnTo>
                        <a:pt x="99" y="1925"/>
                      </a:lnTo>
                      <a:lnTo>
                        <a:pt x="74" y="1922"/>
                      </a:lnTo>
                      <a:lnTo>
                        <a:pt x="39" y="1916"/>
                      </a:lnTo>
                      <a:lnTo>
                        <a:pt x="27" y="1913"/>
                      </a:lnTo>
                      <a:lnTo>
                        <a:pt x="24" y="1901"/>
                      </a:lnTo>
                      <a:lnTo>
                        <a:pt x="16" y="1866"/>
                      </a:lnTo>
                      <a:lnTo>
                        <a:pt x="12" y="1842"/>
                      </a:lnTo>
                      <a:lnTo>
                        <a:pt x="8" y="1814"/>
                      </a:lnTo>
                      <a:lnTo>
                        <a:pt x="4" y="1782"/>
                      </a:lnTo>
                      <a:lnTo>
                        <a:pt x="2" y="1747"/>
                      </a:lnTo>
                      <a:lnTo>
                        <a:pt x="0" y="1709"/>
                      </a:lnTo>
                      <a:lnTo>
                        <a:pt x="0" y="1670"/>
                      </a:lnTo>
                      <a:lnTo>
                        <a:pt x="0" y="1650"/>
                      </a:lnTo>
                      <a:lnTo>
                        <a:pt x="1" y="1628"/>
                      </a:lnTo>
                      <a:lnTo>
                        <a:pt x="3" y="1608"/>
                      </a:lnTo>
                      <a:lnTo>
                        <a:pt x="5" y="1586"/>
                      </a:lnTo>
                      <a:lnTo>
                        <a:pt x="8" y="1565"/>
                      </a:lnTo>
                      <a:lnTo>
                        <a:pt x="11" y="1543"/>
                      </a:lnTo>
                      <a:lnTo>
                        <a:pt x="15" y="1523"/>
                      </a:lnTo>
                      <a:lnTo>
                        <a:pt x="21" y="1501"/>
                      </a:lnTo>
                      <a:lnTo>
                        <a:pt x="27" y="1480"/>
                      </a:lnTo>
                      <a:lnTo>
                        <a:pt x="34" y="1458"/>
                      </a:lnTo>
                      <a:lnTo>
                        <a:pt x="41" y="1437"/>
                      </a:lnTo>
                      <a:lnTo>
                        <a:pt x="50" y="1417"/>
                      </a:lnTo>
                      <a:lnTo>
                        <a:pt x="59" y="1396"/>
                      </a:lnTo>
                      <a:lnTo>
                        <a:pt x="70" y="1377"/>
                      </a:lnTo>
                      <a:lnTo>
                        <a:pt x="81" y="1358"/>
                      </a:lnTo>
                      <a:lnTo>
                        <a:pt x="93" y="1339"/>
                      </a:lnTo>
                      <a:lnTo>
                        <a:pt x="107" y="1321"/>
                      </a:lnTo>
                      <a:lnTo>
                        <a:pt x="120" y="1303"/>
                      </a:lnTo>
                      <a:lnTo>
                        <a:pt x="134" y="1286"/>
                      </a:lnTo>
                      <a:lnTo>
                        <a:pt x="149" y="1269"/>
                      </a:lnTo>
                      <a:lnTo>
                        <a:pt x="164" y="1253"/>
                      </a:lnTo>
                      <a:lnTo>
                        <a:pt x="179" y="1238"/>
                      </a:lnTo>
                      <a:lnTo>
                        <a:pt x="195" y="1222"/>
                      </a:lnTo>
                      <a:lnTo>
                        <a:pt x="210" y="1208"/>
                      </a:lnTo>
                      <a:lnTo>
                        <a:pt x="242" y="1181"/>
                      </a:lnTo>
                      <a:lnTo>
                        <a:pt x="273" y="1157"/>
                      </a:lnTo>
                      <a:lnTo>
                        <a:pt x="302" y="1135"/>
                      </a:lnTo>
                      <a:lnTo>
                        <a:pt x="330" y="1116"/>
                      </a:lnTo>
                      <a:lnTo>
                        <a:pt x="356" y="1099"/>
                      </a:lnTo>
                      <a:lnTo>
                        <a:pt x="378" y="1086"/>
                      </a:lnTo>
                      <a:lnTo>
                        <a:pt x="411" y="1067"/>
                      </a:lnTo>
                      <a:lnTo>
                        <a:pt x="423" y="1061"/>
                      </a:lnTo>
                      <a:lnTo>
                        <a:pt x="425" y="1067"/>
                      </a:lnTo>
                      <a:lnTo>
                        <a:pt x="432" y="1087"/>
                      </a:lnTo>
                      <a:lnTo>
                        <a:pt x="433" y="1084"/>
                      </a:lnTo>
                      <a:lnTo>
                        <a:pt x="435" y="1081"/>
                      </a:lnTo>
                      <a:lnTo>
                        <a:pt x="446" y="1061"/>
                      </a:lnTo>
                      <a:lnTo>
                        <a:pt x="458" y="1042"/>
                      </a:lnTo>
                      <a:lnTo>
                        <a:pt x="472" y="1023"/>
                      </a:lnTo>
                      <a:lnTo>
                        <a:pt x="486" y="1006"/>
                      </a:lnTo>
                      <a:lnTo>
                        <a:pt x="500" y="989"/>
                      </a:lnTo>
                      <a:lnTo>
                        <a:pt x="516" y="972"/>
                      </a:lnTo>
                      <a:lnTo>
                        <a:pt x="531" y="956"/>
                      </a:lnTo>
                      <a:lnTo>
                        <a:pt x="547" y="940"/>
                      </a:lnTo>
                      <a:lnTo>
                        <a:pt x="563" y="925"/>
                      </a:lnTo>
                      <a:lnTo>
                        <a:pt x="580" y="911"/>
                      </a:lnTo>
                      <a:lnTo>
                        <a:pt x="597" y="897"/>
                      </a:lnTo>
                      <a:lnTo>
                        <a:pt x="614" y="884"/>
                      </a:lnTo>
                      <a:lnTo>
                        <a:pt x="647" y="859"/>
                      </a:lnTo>
                      <a:lnTo>
                        <a:pt x="681" y="837"/>
                      </a:lnTo>
                      <a:lnTo>
                        <a:pt x="711" y="816"/>
                      </a:lnTo>
                      <a:lnTo>
                        <a:pt x="741" y="799"/>
                      </a:lnTo>
                      <a:lnTo>
                        <a:pt x="768" y="785"/>
                      </a:lnTo>
                      <a:lnTo>
                        <a:pt x="791" y="772"/>
                      </a:lnTo>
                      <a:lnTo>
                        <a:pt x="826" y="756"/>
                      </a:lnTo>
                      <a:lnTo>
                        <a:pt x="838" y="750"/>
                      </a:lnTo>
                      <a:lnTo>
                        <a:pt x="841" y="757"/>
                      </a:lnTo>
                      <a:lnTo>
                        <a:pt x="845" y="777"/>
                      </a:lnTo>
                      <a:lnTo>
                        <a:pt x="846" y="775"/>
                      </a:lnTo>
                      <a:lnTo>
                        <a:pt x="847" y="773"/>
                      </a:lnTo>
                      <a:lnTo>
                        <a:pt x="860" y="754"/>
                      </a:lnTo>
                      <a:lnTo>
                        <a:pt x="875" y="735"/>
                      </a:lnTo>
                      <a:lnTo>
                        <a:pt x="891" y="718"/>
                      </a:lnTo>
                      <a:lnTo>
                        <a:pt x="908" y="701"/>
                      </a:lnTo>
                      <a:lnTo>
                        <a:pt x="926" y="684"/>
                      </a:lnTo>
                      <a:lnTo>
                        <a:pt x="944" y="668"/>
                      </a:lnTo>
                      <a:lnTo>
                        <a:pt x="964" y="652"/>
                      </a:lnTo>
                      <a:lnTo>
                        <a:pt x="984" y="637"/>
                      </a:lnTo>
                      <a:lnTo>
                        <a:pt x="1005" y="623"/>
                      </a:lnTo>
                      <a:lnTo>
                        <a:pt x="1025" y="608"/>
                      </a:lnTo>
                      <a:lnTo>
                        <a:pt x="1047" y="595"/>
                      </a:lnTo>
                      <a:lnTo>
                        <a:pt x="1068" y="583"/>
                      </a:lnTo>
                      <a:lnTo>
                        <a:pt x="1110" y="558"/>
                      </a:lnTo>
                      <a:lnTo>
                        <a:pt x="1152" y="537"/>
                      </a:lnTo>
                      <a:lnTo>
                        <a:pt x="1193" y="517"/>
                      </a:lnTo>
                      <a:lnTo>
                        <a:pt x="1231" y="501"/>
                      </a:lnTo>
                      <a:lnTo>
                        <a:pt x="1265" y="486"/>
                      </a:lnTo>
                      <a:lnTo>
                        <a:pt x="1296" y="474"/>
                      </a:lnTo>
                      <a:lnTo>
                        <a:pt x="1340" y="458"/>
                      </a:lnTo>
                      <a:lnTo>
                        <a:pt x="1356" y="452"/>
                      </a:lnTo>
                      <a:lnTo>
                        <a:pt x="1353" y="461"/>
                      </a:lnTo>
                      <a:lnTo>
                        <a:pt x="1347" y="480"/>
                      </a:lnTo>
                      <a:lnTo>
                        <a:pt x="1344" y="492"/>
                      </a:lnTo>
                      <a:lnTo>
                        <a:pt x="1342" y="504"/>
                      </a:lnTo>
                      <a:lnTo>
                        <a:pt x="1340" y="513"/>
                      </a:lnTo>
                      <a:lnTo>
                        <a:pt x="1340" y="521"/>
                      </a:lnTo>
                      <a:lnTo>
                        <a:pt x="1356" y="500"/>
                      </a:lnTo>
                      <a:lnTo>
                        <a:pt x="1381" y="467"/>
                      </a:lnTo>
                      <a:lnTo>
                        <a:pt x="1397" y="447"/>
                      </a:lnTo>
                      <a:lnTo>
                        <a:pt x="1416" y="426"/>
                      </a:lnTo>
                      <a:lnTo>
                        <a:pt x="1437" y="404"/>
                      </a:lnTo>
                      <a:lnTo>
                        <a:pt x="1461" y="381"/>
                      </a:lnTo>
                      <a:lnTo>
                        <a:pt x="1486" y="357"/>
                      </a:lnTo>
                      <a:lnTo>
                        <a:pt x="1515" y="334"/>
                      </a:lnTo>
                      <a:lnTo>
                        <a:pt x="1530" y="322"/>
                      </a:lnTo>
                      <a:lnTo>
                        <a:pt x="1547" y="311"/>
                      </a:lnTo>
                      <a:lnTo>
                        <a:pt x="1563" y="300"/>
                      </a:lnTo>
                      <a:lnTo>
                        <a:pt x="1581" y="289"/>
                      </a:lnTo>
                      <a:lnTo>
                        <a:pt x="1599" y="278"/>
                      </a:lnTo>
                      <a:lnTo>
                        <a:pt x="1617" y="269"/>
                      </a:lnTo>
                      <a:lnTo>
                        <a:pt x="1637" y="259"/>
                      </a:lnTo>
                      <a:lnTo>
                        <a:pt x="1656" y="250"/>
                      </a:lnTo>
                      <a:lnTo>
                        <a:pt x="1677" y="241"/>
                      </a:lnTo>
                      <a:lnTo>
                        <a:pt x="1698" y="233"/>
                      </a:lnTo>
                      <a:lnTo>
                        <a:pt x="1721" y="226"/>
                      </a:lnTo>
                      <a:lnTo>
                        <a:pt x="1744" y="220"/>
                      </a:lnTo>
                      <a:lnTo>
                        <a:pt x="1744" y="222"/>
                      </a:lnTo>
                      <a:lnTo>
                        <a:pt x="1744" y="228"/>
                      </a:lnTo>
                      <a:lnTo>
                        <a:pt x="1745" y="237"/>
                      </a:lnTo>
                      <a:lnTo>
                        <a:pt x="1745" y="251"/>
                      </a:lnTo>
                      <a:lnTo>
                        <a:pt x="1749" y="246"/>
                      </a:lnTo>
                      <a:lnTo>
                        <a:pt x="1752" y="242"/>
                      </a:lnTo>
                      <a:lnTo>
                        <a:pt x="1768" y="226"/>
                      </a:lnTo>
                      <a:lnTo>
                        <a:pt x="1786" y="210"/>
                      </a:lnTo>
                      <a:lnTo>
                        <a:pt x="1803" y="195"/>
                      </a:lnTo>
                      <a:lnTo>
                        <a:pt x="1821" y="180"/>
                      </a:lnTo>
                      <a:lnTo>
                        <a:pt x="1840" y="166"/>
                      </a:lnTo>
                      <a:lnTo>
                        <a:pt x="1859" y="153"/>
                      </a:lnTo>
                      <a:lnTo>
                        <a:pt x="1879" y="140"/>
                      </a:lnTo>
                      <a:lnTo>
                        <a:pt x="1898" y="129"/>
                      </a:lnTo>
                      <a:lnTo>
                        <a:pt x="1919" y="117"/>
                      </a:lnTo>
                      <a:lnTo>
                        <a:pt x="1938" y="106"/>
                      </a:lnTo>
                      <a:lnTo>
                        <a:pt x="1959" y="96"/>
                      </a:lnTo>
                      <a:lnTo>
                        <a:pt x="1978" y="87"/>
                      </a:lnTo>
                      <a:lnTo>
                        <a:pt x="2018" y="69"/>
                      </a:lnTo>
                      <a:lnTo>
                        <a:pt x="2056" y="54"/>
                      </a:lnTo>
                      <a:lnTo>
                        <a:pt x="2092" y="40"/>
                      </a:lnTo>
                      <a:lnTo>
                        <a:pt x="2126" y="29"/>
                      </a:lnTo>
                      <a:lnTo>
                        <a:pt x="2156" y="20"/>
                      </a:lnTo>
                      <a:lnTo>
                        <a:pt x="2181" y="13"/>
                      </a:lnTo>
                      <a:lnTo>
                        <a:pt x="2219" y="4"/>
                      </a:lnTo>
                      <a:lnTo>
                        <a:pt x="2232" y="0"/>
                      </a:lnTo>
                      <a:lnTo>
                        <a:pt x="2232" y="14"/>
                      </a:lnTo>
                      <a:lnTo>
                        <a:pt x="2229" y="50"/>
                      </a:lnTo>
                      <a:lnTo>
                        <a:pt x="2226" y="74"/>
                      </a:lnTo>
                      <a:lnTo>
                        <a:pt x="2221" y="104"/>
                      </a:lnTo>
                      <a:lnTo>
                        <a:pt x="2214" y="136"/>
                      </a:lnTo>
                      <a:lnTo>
                        <a:pt x="2205" y="171"/>
                      </a:lnTo>
                      <a:lnTo>
                        <a:pt x="2199" y="188"/>
                      </a:lnTo>
                      <a:lnTo>
                        <a:pt x="2193" y="206"/>
                      </a:lnTo>
                      <a:lnTo>
                        <a:pt x="2185" y="226"/>
                      </a:lnTo>
                      <a:lnTo>
                        <a:pt x="2177" y="244"/>
                      </a:lnTo>
                      <a:lnTo>
                        <a:pt x="2169" y="264"/>
                      </a:lnTo>
                      <a:lnTo>
                        <a:pt x="2159" y="282"/>
                      </a:lnTo>
                      <a:lnTo>
                        <a:pt x="2148" y="302"/>
                      </a:lnTo>
                      <a:lnTo>
                        <a:pt x="2137" y="321"/>
                      </a:lnTo>
                      <a:lnTo>
                        <a:pt x="2124" y="340"/>
                      </a:lnTo>
                      <a:lnTo>
                        <a:pt x="2111" y="358"/>
                      </a:lnTo>
                      <a:lnTo>
                        <a:pt x="2096" y="377"/>
                      </a:lnTo>
                      <a:lnTo>
                        <a:pt x="2080" y="395"/>
                      </a:lnTo>
                      <a:lnTo>
                        <a:pt x="2063" y="412"/>
                      </a:lnTo>
                      <a:lnTo>
                        <a:pt x="2045" y="429"/>
                      </a:lnTo>
                      <a:lnTo>
                        <a:pt x="2025" y="445"/>
                      </a:lnTo>
                      <a:lnTo>
                        <a:pt x="2005" y="461"/>
                      </a:lnTo>
                      <a:lnTo>
                        <a:pt x="1971" y="484"/>
                      </a:lnTo>
                      <a:lnTo>
                        <a:pt x="1935" y="507"/>
                      </a:lnTo>
                      <a:lnTo>
                        <a:pt x="1899" y="529"/>
                      </a:lnTo>
                      <a:lnTo>
                        <a:pt x="1862" y="551"/>
                      </a:lnTo>
                      <a:lnTo>
                        <a:pt x="1901" y="537"/>
                      </a:lnTo>
                      <a:lnTo>
                        <a:pt x="1938" y="524"/>
                      </a:lnTo>
                      <a:lnTo>
                        <a:pt x="1957" y="519"/>
                      </a:lnTo>
                      <a:lnTo>
                        <a:pt x="1975" y="515"/>
                      </a:lnTo>
                      <a:lnTo>
                        <a:pt x="1993" y="511"/>
                      </a:lnTo>
                      <a:lnTo>
                        <a:pt x="2009" y="509"/>
                      </a:lnTo>
                      <a:lnTo>
                        <a:pt x="2034" y="506"/>
                      </a:lnTo>
                      <a:lnTo>
                        <a:pt x="2059" y="505"/>
                      </a:lnTo>
                      <a:lnTo>
                        <a:pt x="2085" y="504"/>
                      </a:lnTo>
                      <a:lnTo>
                        <a:pt x="2112" y="504"/>
                      </a:lnTo>
                      <a:lnTo>
                        <a:pt x="2137" y="504"/>
                      </a:lnTo>
                      <a:lnTo>
                        <a:pt x="2164" y="505"/>
                      </a:lnTo>
                      <a:lnTo>
                        <a:pt x="2189" y="507"/>
                      </a:lnTo>
                      <a:lnTo>
                        <a:pt x="2215" y="509"/>
                      </a:lnTo>
                      <a:lnTo>
                        <a:pt x="2266" y="515"/>
                      </a:lnTo>
                      <a:lnTo>
                        <a:pt x="2316" y="523"/>
                      </a:lnTo>
                      <a:lnTo>
                        <a:pt x="2364" y="531"/>
                      </a:lnTo>
                      <a:lnTo>
                        <a:pt x="2409" y="542"/>
                      </a:lnTo>
                      <a:lnTo>
                        <a:pt x="2451" y="552"/>
                      </a:lnTo>
                      <a:lnTo>
                        <a:pt x="2489" y="562"/>
                      </a:lnTo>
                      <a:lnTo>
                        <a:pt x="2523" y="571"/>
                      </a:lnTo>
                      <a:lnTo>
                        <a:pt x="2551" y="580"/>
                      </a:lnTo>
                      <a:lnTo>
                        <a:pt x="2593" y="594"/>
                      </a:lnTo>
                      <a:lnTo>
                        <a:pt x="2608" y="599"/>
                      </a:lnTo>
                      <a:lnTo>
                        <a:pt x="2596" y="607"/>
                      </a:lnTo>
                      <a:lnTo>
                        <a:pt x="2567" y="630"/>
                      </a:lnTo>
                      <a:lnTo>
                        <a:pt x="2545" y="645"/>
                      </a:lnTo>
                      <a:lnTo>
                        <a:pt x="2521" y="662"/>
                      </a:lnTo>
                      <a:lnTo>
                        <a:pt x="2492" y="680"/>
                      </a:lnTo>
                      <a:lnTo>
                        <a:pt x="2462" y="699"/>
                      </a:lnTo>
                      <a:lnTo>
                        <a:pt x="2429" y="718"/>
                      </a:lnTo>
                      <a:lnTo>
                        <a:pt x="2395" y="736"/>
                      </a:lnTo>
                      <a:lnTo>
                        <a:pt x="2361" y="755"/>
                      </a:lnTo>
                      <a:lnTo>
                        <a:pt x="2326" y="771"/>
                      </a:lnTo>
                      <a:lnTo>
                        <a:pt x="2307" y="778"/>
                      </a:lnTo>
                      <a:lnTo>
                        <a:pt x="2290" y="785"/>
                      </a:lnTo>
                      <a:lnTo>
                        <a:pt x="2272" y="791"/>
                      </a:lnTo>
                      <a:lnTo>
                        <a:pt x="2255" y="797"/>
                      </a:lnTo>
                      <a:lnTo>
                        <a:pt x="2238" y="801"/>
                      </a:lnTo>
                      <a:lnTo>
                        <a:pt x="2220" y="805"/>
                      </a:lnTo>
                      <a:lnTo>
                        <a:pt x="2204" y="807"/>
                      </a:lnTo>
                      <a:lnTo>
                        <a:pt x="2187" y="809"/>
                      </a:lnTo>
                      <a:lnTo>
                        <a:pt x="2178" y="810"/>
                      </a:lnTo>
                      <a:lnTo>
                        <a:pt x="2170" y="810"/>
                      </a:lnTo>
                      <a:lnTo>
                        <a:pt x="2161" y="811"/>
                      </a:lnTo>
                      <a:lnTo>
                        <a:pt x="2152" y="811"/>
                      </a:lnTo>
                      <a:lnTo>
                        <a:pt x="2123" y="836"/>
                      </a:lnTo>
                      <a:lnTo>
                        <a:pt x="2085" y="866"/>
                      </a:lnTo>
                      <a:lnTo>
                        <a:pt x="2063" y="882"/>
                      </a:lnTo>
                      <a:lnTo>
                        <a:pt x="2041" y="898"/>
                      </a:lnTo>
                      <a:lnTo>
                        <a:pt x="2016" y="916"/>
                      </a:lnTo>
                      <a:lnTo>
                        <a:pt x="1991" y="932"/>
                      </a:lnTo>
                      <a:lnTo>
                        <a:pt x="1964" y="950"/>
                      </a:lnTo>
                      <a:lnTo>
                        <a:pt x="1937" y="965"/>
                      </a:lnTo>
                      <a:lnTo>
                        <a:pt x="1910" y="980"/>
                      </a:lnTo>
                      <a:lnTo>
                        <a:pt x="1882" y="994"/>
                      </a:lnTo>
                      <a:lnTo>
                        <a:pt x="1854" y="1005"/>
                      </a:lnTo>
                      <a:lnTo>
                        <a:pt x="1827" y="1015"/>
                      </a:lnTo>
                      <a:lnTo>
                        <a:pt x="1812" y="1019"/>
                      </a:lnTo>
                      <a:lnTo>
                        <a:pt x="1799" y="1023"/>
                      </a:lnTo>
                      <a:lnTo>
                        <a:pt x="1786" y="1026"/>
                      </a:lnTo>
                      <a:lnTo>
                        <a:pt x="1772" y="1029"/>
                      </a:lnTo>
                      <a:lnTo>
                        <a:pt x="1764" y="1030"/>
                      </a:lnTo>
                      <a:lnTo>
                        <a:pt x="1756" y="1031"/>
                      </a:lnTo>
                      <a:lnTo>
                        <a:pt x="1747" y="1032"/>
                      </a:lnTo>
                      <a:lnTo>
                        <a:pt x="1738" y="1033"/>
                      </a:lnTo>
                      <a:lnTo>
                        <a:pt x="1711" y="1059"/>
                      </a:lnTo>
                      <a:lnTo>
                        <a:pt x="1676" y="1091"/>
                      </a:lnTo>
                      <a:lnTo>
                        <a:pt x="1656" y="1108"/>
                      </a:lnTo>
                      <a:lnTo>
                        <a:pt x="1635" y="1127"/>
                      </a:lnTo>
                      <a:lnTo>
                        <a:pt x="1611" y="1145"/>
                      </a:lnTo>
                      <a:lnTo>
                        <a:pt x="1588" y="1165"/>
                      </a:lnTo>
                      <a:lnTo>
                        <a:pt x="1563" y="1182"/>
                      </a:lnTo>
                      <a:lnTo>
                        <a:pt x="1538" y="1201"/>
                      </a:lnTo>
                      <a:lnTo>
                        <a:pt x="1512" y="1217"/>
                      </a:lnTo>
                      <a:lnTo>
                        <a:pt x="1485" y="1232"/>
                      </a:lnTo>
                      <a:lnTo>
                        <a:pt x="1460" y="1246"/>
                      </a:lnTo>
                      <a:lnTo>
                        <a:pt x="1433" y="1258"/>
                      </a:lnTo>
                      <a:lnTo>
                        <a:pt x="1420" y="1263"/>
                      </a:lnTo>
                      <a:lnTo>
                        <a:pt x="1407" y="1267"/>
                      </a:lnTo>
                      <a:lnTo>
                        <a:pt x="1394" y="1271"/>
                      </a:lnTo>
                      <a:lnTo>
                        <a:pt x="1382" y="1275"/>
                      </a:lnTo>
                      <a:lnTo>
                        <a:pt x="1374" y="1276"/>
                      </a:lnTo>
                      <a:lnTo>
                        <a:pt x="1365" y="1278"/>
                      </a:lnTo>
                      <a:lnTo>
                        <a:pt x="1357" y="1279"/>
                      </a:lnTo>
                      <a:lnTo>
                        <a:pt x="1349" y="1281"/>
                      </a:lnTo>
                      <a:lnTo>
                        <a:pt x="1325" y="1307"/>
                      </a:lnTo>
                      <a:lnTo>
                        <a:pt x="1293" y="1342"/>
                      </a:lnTo>
                      <a:lnTo>
                        <a:pt x="1274" y="1361"/>
                      </a:lnTo>
                      <a:lnTo>
                        <a:pt x="1255" y="1380"/>
                      </a:lnTo>
                      <a:lnTo>
                        <a:pt x="1233" y="1401"/>
                      </a:lnTo>
                      <a:lnTo>
                        <a:pt x="1211" y="1421"/>
                      </a:lnTo>
                      <a:lnTo>
                        <a:pt x="1187" y="1441"/>
                      </a:lnTo>
                      <a:lnTo>
                        <a:pt x="1163" y="1460"/>
                      </a:lnTo>
                      <a:lnTo>
                        <a:pt x="1138" y="1478"/>
                      </a:lnTo>
                      <a:lnTo>
                        <a:pt x="1113" y="1496"/>
                      </a:lnTo>
                      <a:lnTo>
                        <a:pt x="1088" y="1511"/>
                      </a:lnTo>
                      <a:lnTo>
                        <a:pt x="1062" y="1525"/>
                      </a:lnTo>
                      <a:lnTo>
                        <a:pt x="1049" y="1531"/>
                      </a:lnTo>
                      <a:lnTo>
                        <a:pt x="1036" y="1536"/>
                      </a:lnTo>
                      <a:lnTo>
                        <a:pt x="1023" y="1540"/>
                      </a:lnTo>
                      <a:lnTo>
                        <a:pt x="1011" y="1544"/>
                      </a:lnTo>
                      <a:lnTo>
                        <a:pt x="1002" y="1546"/>
                      </a:lnTo>
                      <a:lnTo>
                        <a:pt x="995" y="1548"/>
                      </a:lnTo>
                      <a:lnTo>
                        <a:pt x="987" y="1550"/>
                      </a:lnTo>
                      <a:lnTo>
                        <a:pt x="980" y="1552"/>
                      </a:lnTo>
                      <a:close/>
                    </a:path>
                  </a:pathLst>
                </a:custGeom>
                <a:solidFill>
                  <a:srgbClr val="9528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3" name="Freeform 302"/>
                <p:cNvSpPr>
                  <a:spLocks/>
                </p:cNvSpPr>
                <p:nvPr/>
              </p:nvSpPr>
              <p:spPr bwMode="auto">
                <a:xfrm>
                  <a:off x="217" y="174"/>
                  <a:ext cx="10" cy="22"/>
                </a:xfrm>
                <a:custGeom>
                  <a:avLst/>
                  <a:gdLst>
                    <a:gd name="T0" fmla="*/ 0 w 268"/>
                    <a:gd name="T1" fmla="*/ 0 h 559"/>
                    <a:gd name="T2" fmla="*/ 0 w 268"/>
                    <a:gd name="T3" fmla="*/ 0 h 559"/>
                    <a:gd name="T4" fmla="*/ 0 w 268"/>
                    <a:gd name="T5" fmla="*/ 0 h 559"/>
                    <a:gd name="T6" fmla="*/ 0 w 268"/>
                    <a:gd name="T7" fmla="*/ 0 h 559"/>
                    <a:gd name="T8" fmla="*/ 0 w 268"/>
                    <a:gd name="T9" fmla="*/ 0 h 559"/>
                    <a:gd name="T10" fmla="*/ 0 w 268"/>
                    <a:gd name="T11" fmla="*/ 0 h 559"/>
                    <a:gd name="T12" fmla="*/ 0 w 268"/>
                    <a:gd name="T13" fmla="*/ 0 h 559"/>
                    <a:gd name="T14" fmla="*/ 0 w 268"/>
                    <a:gd name="T15" fmla="*/ 0 h 559"/>
                    <a:gd name="T16" fmla="*/ 0 w 268"/>
                    <a:gd name="T17" fmla="*/ 0 h 559"/>
                    <a:gd name="T18" fmla="*/ 0 w 268"/>
                    <a:gd name="T19" fmla="*/ 0 h 559"/>
                    <a:gd name="T20" fmla="*/ 0 w 268"/>
                    <a:gd name="T21" fmla="*/ 0 h 559"/>
                    <a:gd name="T22" fmla="*/ 0 w 268"/>
                    <a:gd name="T23" fmla="*/ 0 h 559"/>
                    <a:gd name="T24" fmla="*/ 0 w 268"/>
                    <a:gd name="T25" fmla="*/ 0 h 559"/>
                    <a:gd name="T26" fmla="*/ 0 w 268"/>
                    <a:gd name="T27" fmla="*/ 0 h 559"/>
                    <a:gd name="T28" fmla="*/ 0 w 268"/>
                    <a:gd name="T29" fmla="*/ 0 h 559"/>
                    <a:gd name="T30" fmla="*/ 0 w 268"/>
                    <a:gd name="T31" fmla="*/ 0 h 559"/>
                    <a:gd name="T32" fmla="*/ 0 w 268"/>
                    <a:gd name="T33" fmla="*/ 0 h 559"/>
                    <a:gd name="T34" fmla="*/ 0 w 268"/>
                    <a:gd name="T35" fmla="*/ 0 h 559"/>
                    <a:gd name="T36" fmla="*/ 0 w 268"/>
                    <a:gd name="T37" fmla="*/ 0 h 559"/>
                    <a:gd name="T38" fmla="*/ 0 w 268"/>
                    <a:gd name="T39" fmla="*/ 0 h 559"/>
                    <a:gd name="T40" fmla="*/ 0 w 268"/>
                    <a:gd name="T41" fmla="*/ 0 h 559"/>
                    <a:gd name="T42" fmla="*/ 0 w 268"/>
                    <a:gd name="T43" fmla="*/ 0 h 559"/>
                    <a:gd name="T44" fmla="*/ 0 w 268"/>
                    <a:gd name="T45" fmla="*/ 0 h 559"/>
                    <a:gd name="T46" fmla="*/ 0 w 268"/>
                    <a:gd name="T47" fmla="*/ 0 h 559"/>
                    <a:gd name="T48" fmla="*/ 0 w 268"/>
                    <a:gd name="T49" fmla="*/ 0 h 559"/>
                    <a:gd name="T50" fmla="*/ 0 w 268"/>
                    <a:gd name="T51" fmla="*/ 0 h 559"/>
                    <a:gd name="T52" fmla="*/ 0 w 268"/>
                    <a:gd name="T53" fmla="*/ 0 h 559"/>
                    <a:gd name="T54" fmla="*/ 0 w 268"/>
                    <a:gd name="T55" fmla="*/ 0 h 559"/>
                    <a:gd name="T56" fmla="*/ 0 w 268"/>
                    <a:gd name="T57" fmla="*/ 0 h 559"/>
                    <a:gd name="T58" fmla="*/ 0 w 268"/>
                    <a:gd name="T59" fmla="*/ 0 h 559"/>
                    <a:gd name="T60" fmla="*/ 0 w 268"/>
                    <a:gd name="T61" fmla="*/ 0 h 559"/>
                    <a:gd name="T62" fmla="*/ 0 w 268"/>
                    <a:gd name="T63" fmla="*/ 0 h 559"/>
                    <a:gd name="T64" fmla="*/ 0 w 268"/>
                    <a:gd name="T65" fmla="*/ 0 h 559"/>
                    <a:gd name="T66" fmla="*/ 0 w 268"/>
                    <a:gd name="T67" fmla="*/ 0 h 559"/>
                    <a:gd name="T68" fmla="*/ 0 w 268"/>
                    <a:gd name="T69" fmla="*/ 0 h 559"/>
                    <a:gd name="T70" fmla="*/ 0 w 268"/>
                    <a:gd name="T71" fmla="*/ 0 h 559"/>
                    <a:gd name="T72" fmla="*/ 0 w 268"/>
                    <a:gd name="T73" fmla="*/ 0 h 559"/>
                    <a:gd name="T74" fmla="*/ 0 w 268"/>
                    <a:gd name="T75" fmla="*/ 0 h 559"/>
                    <a:gd name="T76" fmla="*/ 0 w 268"/>
                    <a:gd name="T77" fmla="*/ 0 h 559"/>
                    <a:gd name="T78" fmla="*/ 0 w 268"/>
                    <a:gd name="T79" fmla="*/ 0 h 559"/>
                    <a:gd name="T80" fmla="*/ 0 w 268"/>
                    <a:gd name="T81" fmla="*/ 0 h 559"/>
                    <a:gd name="T82" fmla="*/ 0 w 268"/>
                    <a:gd name="T83" fmla="*/ 0 h 559"/>
                    <a:gd name="T84" fmla="*/ 0 w 268"/>
                    <a:gd name="T85" fmla="*/ 0 h 559"/>
                    <a:gd name="T86" fmla="*/ 0 w 268"/>
                    <a:gd name="T87" fmla="*/ 0 h 559"/>
                    <a:gd name="T88" fmla="*/ 0 w 268"/>
                    <a:gd name="T89" fmla="*/ 0 h 559"/>
                    <a:gd name="T90" fmla="*/ 0 w 268"/>
                    <a:gd name="T91" fmla="*/ 0 h 559"/>
                    <a:gd name="T92" fmla="*/ 0 w 268"/>
                    <a:gd name="T93" fmla="*/ 0 h 559"/>
                    <a:gd name="T94" fmla="*/ 0 w 268"/>
                    <a:gd name="T95" fmla="*/ 0 h 559"/>
                    <a:gd name="T96" fmla="*/ 0 w 268"/>
                    <a:gd name="T97" fmla="*/ 0 h 55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68"/>
                    <a:gd name="T148" fmla="*/ 0 h 559"/>
                    <a:gd name="T149" fmla="*/ 268 w 268"/>
                    <a:gd name="T150" fmla="*/ 559 h 55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68" h="559">
                      <a:moveTo>
                        <a:pt x="268" y="0"/>
                      </a:moveTo>
                      <a:lnTo>
                        <a:pt x="265" y="48"/>
                      </a:lnTo>
                      <a:lnTo>
                        <a:pt x="264" y="92"/>
                      </a:lnTo>
                      <a:lnTo>
                        <a:pt x="263" y="132"/>
                      </a:lnTo>
                      <a:lnTo>
                        <a:pt x="263" y="169"/>
                      </a:lnTo>
                      <a:lnTo>
                        <a:pt x="262" y="204"/>
                      </a:lnTo>
                      <a:lnTo>
                        <a:pt x="260" y="236"/>
                      </a:lnTo>
                      <a:lnTo>
                        <a:pt x="258" y="253"/>
                      </a:lnTo>
                      <a:lnTo>
                        <a:pt x="256" y="268"/>
                      </a:lnTo>
                      <a:lnTo>
                        <a:pt x="253" y="284"/>
                      </a:lnTo>
                      <a:lnTo>
                        <a:pt x="249" y="298"/>
                      </a:lnTo>
                      <a:lnTo>
                        <a:pt x="245" y="313"/>
                      </a:lnTo>
                      <a:lnTo>
                        <a:pt x="239" y="328"/>
                      </a:lnTo>
                      <a:lnTo>
                        <a:pt x="232" y="342"/>
                      </a:lnTo>
                      <a:lnTo>
                        <a:pt x="225" y="357"/>
                      </a:lnTo>
                      <a:lnTo>
                        <a:pt x="216" y="372"/>
                      </a:lnTo>
                      <a:lnTo>
                        <a:pt x="206" y="387"/>
                      </a:lnTo>
                      <a:lnTo>
                        <a:pt x="195" y="402"/>
                      </a:lnTo>
                      <a:lnTo>
                        <a:pt x="182" y="418"/>
                      </a:lnTo>
                      <a:lnTo>
                        <a:pt x="168" y="433"/>
                      </a:lnTo>
                      <a:lnTo>
                        <a:pt x="151" y="450"/>
                      </a:lnTo>
                      <a:lnTo>
                        <a:pt x="134" y="467"/>
                      </a:lnTo>
                      <a:lnTo>
                        <a:pt x="115" y="483"/>
                      </a:lnTo>
                      <a:lnTo>
                        <a:pt x="93" y="502"/>
                      </a:lnTo>
                      <a:lnTo>
                        <a:pt x="69" y="520"/>
                      </a:lnTo>
                      <a:lnTo>
                        <a:pt x="45" y="540"/>
                      </a:lnTo>
                      <a:lnTo>
                        <a:pt x="17" y="559"/>
                      </a:lnTo>
                      <a:lnTo>
                        <a:pt x="7" y="465"/>
                      </a:lnTo>
                      <a:lnTo>
                        <a:pt x="0" y="389"/>
                      </a:lnTo>
                      <a:lnTo>
                        <a:pt x="0" y="373"/>
                      </a:lnTo>
                      <a:lnTo>
                        <a:pt x="0" y="357"/>
                      </a:lnTo>
                      <a:lnTo>
                        <a:pt x="0" y="342"/>
                      </a:lnTo>
                      <a:lnTo>
                        <a:pt x="1" y="328"/>
                      </a:lnTo>
                      <a:lnTo>
                        <a:pt x="3" y="313"/>
                      </a:lnTo>
                      <a:lnTo>
                        <a:pt x="6" y="299"/>
                      </a:lnTo>
                      <a:lnTo>
                        <a:pt x="10" y="286"/>
                      </a:lnTo>
                      <a:lnTo>
                        <a:pt x="14" y="272"/>
                      </a:lnTo>
                      <a:lnTo>
                        <a:pt x="20" y="259"/>
                      </a:lnTo>
                      <a:lnTo>
                        <a:pt x="26" y="246"/>
                      </a:lnTo>
                      <a:lnTo>
                        <a:pt x="35" y="231"/>
                      </a:lnTo>
                      <a:lnTo>
                        <a:pt x="44" y="218"/>
                      </a:lnTo>
                      <a:lnTo>
                        <a:pt x="54" y="204"/>
                      </a:lnTo>
                      <a:lnTo>
                        <a:pt x="65" y="189"/>
                      </a:lnTo>
                      <a:lnTo>
                        <a:pt x="79" y="174"/>
                      </a:lnTo>
                      <a:lnTo>
                        <a:pt x="93" y="159"/>
                      </a:lnTo>
                      <a:lnTo>
                        <a:pt x="127" y="125"/>
                      </a:lnTo>
                      <a:lnTo>
                        <a:pt x="167" y="88"/>
                      </a:lnTo>
                      <a:lnTo>
                        <a:pt x="214" y="47"/>
                      </a:lnTo>
                      <a:lnTo>
                        <a:pt x="268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4" name="Freeform 303"/>
                <p:cNvSpPr>
                  <a:spLocks/>
                </p:cNvSpPr>
                <p:nvPr/>
              </p:nvSpPr>
              <p:spPr bwMode="auto">
                <a:xfrm>
                  <a:off x="231" y="161"/>
                  <a:ext cx="11" cy="23"/>
                </a:xfrm>
                <a:custGeom>
                  <a:avLst/>
                  <a:gdLst>
                    <a:gd name="T0" fmla="*/ 0 w 269"/>
                    <a:gd name="T1" fmla="*/ 0 h 560"/>
                    <a:gd name="T2" fmla="*/ 0 w 269"/>
                    <a:gd name="T3" fmla="*/ 0 h 560"/>
                    <a:gd name="T4" fmla="*/ 0 w 269"/>
                    <a:gd name="T5" fmla="*/ 0 h 560"/>
                    <a:gd name="T6" fmla="*/ 0 w 269"/>
                    <a:gd name="T7" fmla="*/ 0 h 560"/>
                    <a:gd name="T8" fmla="*/ 0 w 269"/>
                    <a:gd name="T9" fmla="*/ 0 h 560"/>
                    <a:gd name="T10" fmla="*/ 0 w 269"/>
                    <a:gd name="T11" fmla="*/ 0 h 560"/>
                    <a:gd name="T12" fmla="*/ 0 w 269"/>
                    <a:gd name="T13" fmla="*/ 0 h 560"/>
                    <a:gd name="T14" fmla="*/ 0 w 269"/>
                    <a:gd name="T15" fmla="*/ 0 h 560"/>
                    <a:gd name="T16" fmla="*/ 0 w 269"/>
                    <a:gd name="T17" fmla="*/ 0 h 560"/>
                    <a:gd name="T18" fmla="*/ 0 w 269"/>
                    <a:gd name="T19" fmla="*/ 0 h 560"/>
                    <a:gd name="T20" fmla="*/ 0 w 269"/>
                    <a:gd name="T21" fmla="*/ 0 h 560"/>
                    <a:gd name="T22" fmla="*/ 0 w 269"/>
                    <a:gd name="T23" fmla="*/ 0 h 560"/>
                    <a:gd name="T24" fmla="*/ 0 w 269"/>
                    <a:gd name="T25" fmla="*/ 0 h 560"/>
                    <a:gd name="T26" fmla="*/ 0 w 269"/>
                    <a:gd name="T27" fmla="*/ 0 h 560"/>
                    <a:gd name="T28" fmla="*/ 0 w 269"/>
                    <a:gd name="T29" fmla="*/ 0 h 560"/>
                    <a:gd name="T30" fmla="*/ 0 w 269"/>
                    <a:gd name="T31" fmla="*/ 0 h 560"/>
                    <a:gd name="T32" fmla="*/ 0 w 269"/>
                    <a:gd name="T33" fmla="*/ 0 h 560"/>
                    <a:gd name="T34" fmla="*/ 0 w 269"/>
                    <a:gd name="T35" fmla="*/ 0 h 560"/>
                    <a:gd name="T36" fmla="*/ 0 w 269"/>
                    <a:gd name="T37" fmla="*/ 0 h 560"/>
                    <a:gd name="T38" fmla="*/ 0 w 269"/>
                    <a:gd name="T39" fmla="*/ 0 h 560"/>
                    <a:gd name="T40" fmla="*/ 0 w 269"/>
                    <a:gd name="T41" fmla="*/ 0 h 560"/>
                    <a:gd name="T42" fmla="*/ 0 w 269"/>
                    <a:gd name="T43" fmla="*/ 0 h 560"/>
                    <a:gd name="T44" fmla="*/ 0 w 269"/>
                    <a:gd name="T45" fmla="*/ 0 h 560"/>
                    <a:gd name="T46" fmla="*/ 0 w 269"/>
                    <a:gd name="T47" fmla="*/ 0 h 560"/>
                    <a:gd name="T48" fmla="*/ 0 w 269"/>
                    <a:gd name="T49" fmla="*/ 0 h 560"/>
                    <a:gd name="T50" fmla="*/ 0 w 269"/>
                    <a:gd name="T51" fmla="*/ 0 h 560"/>
                    <a:gd name="T52" fmla="*/ 0 w 269"/>
                    <a:gd name="T53" fmla="*/ 0 h 560"/>
                    <a:gd name="T54" fmla="*/ 0 w 269"/>
                    <a:gd name="T55" fmla="*/ 0 h 560"/>
                    <a:gd name="T56" fmla="*/ 0 w 269"/>
                    <a:gd name="T57" fmla="*/ 0 h 560"/>
                    <a:gd name="T58" fmla="*/ 0 w 269"/>
                    <a:gd name="T59" fmla="*/ 0 h 560"/>
                    <a:gd name="T60" fmla="*/ 0 w 269"/>
                    <a:gd name="T61" fmla="*/ 0 h 560"/>
                    <a:gd name="T62" fmla="*/ 0 w 269"/>
                    <a:gd name="T63" fmla="*/ 0 h 560"/>
                    <a:gd name="T64" fmla="*/ 0 w 269"/>
                    <a:gd name="T65" fmla="*/ 0 h 560"/>
                    <a:gd name="T66" fmla="*/ 0 w 269"/>
                    <a:gd name="T67" fmla="*/ 0 h 560"/>
                    <a:gd name="T68" fmla="*/ 0 w 269"/>
                    <a:gd name="T69" fmla="*/ 0 h 560"/>
                    <a:gd name="T70" fmla="*/ 0 w 269"/>
                    <a:gd name="T71" fmla="*/ 0 h 560"/>
                    <a:gd name="T72" fmla="*/ 0 w 269"/>
                    <a:gd name="T73" fmla="*/ 0 h 560"/>
                    <a:gd name="T74" fmla="*/ 0 w 269"/>
                    <a:gd name="T75" fmla="*/ 0 h 560"/>
                    <a:gd name="T76" fmla="*/ 0 w 269"/>
                    <a:gd name="T77" fmla="*/ 0 h 560"/>
                    <a:gd name="T78" fmla="*/ 0 w 269"/>
                    <a:gd name="T79" fmla="*/ 0 h 560"/>
                    <a:gd name="T80" fmla="*/ 0 w 269"/>
                    <a:gd name="T81" fmla="*/ 0 h 560"/>
                    <a:gd name="T82" fmla="*/ 0 w 269"/>
                    <a:gd name="T83" fmla="*/ 0 h 560"/>
                    <a:gd name="T84" fmla="*/ 0 w 269"/>
                    <a:gd name="T85" fmla="*/ 0 h 560"/>
                    <a:gd name="T86" fmla="*/ 0 w 269"/>
                    <a:gd name="T87" fmla="*/ 0 h 560"/>
                    <a:gd name="T88" fmla="*/ 0 w 269"/>
                    <a:gd name="T89" fmla="*/ 0 h 560"/>
                    <a:gd name="T90" fmla="*/ 0 w 269"/>
                    <a:gd name="T91" fmla="*/ 0 h 560"/>
                    <a:gd name="T92" fmla="*/ 0 w 269"/>
                    <a:gd name="T93" fmla="*/ 0 h 560"/>
                    <a:gd name="T94" fmla="*/ 0 w 269"/>
                    <a:gd name="T95" fmla="*/ 0 h 560"/>
                    <a:gd name="T96" fmla="*/ 0 w 269"/>
                    <a:gd name="T97" fmla="*/ 0 h 56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69"/>
                    <a:gd name="T148" fmla="*/ 0 h 560"/>
                    <a:gd name="T149" fmla="*/ 269 w 269"/>
                    <a:gd name="T150" fmla="*/ 560 h 56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69" h="560">
                      <a:moveTo>
                        <a:pt x="269" y="0"/>
                      </a:moveTo>
                      <a:lnTo>
                        <a:pt x="266" y="48"/>
                      </a:lnTo>
                      <a:lnTo>
                        <a:pt x="265" y="92"/>
                      </a:lnTo>
                      <a:lnTo>
                        <a:pt x="264" y="132"/>
                      </a:lnTo>
                      <a:lnTo>
                        <a:pt x="264" y="170"/>
                      </a:lnTo>
                      <a:lnTo>
                        <a:pt x="263" y="205"/>
                      </a:lnTo>
                      <a:lnTo>
                        <a:pt x="261" y="238"/>
                      </a:lnTo>
                      <a:lnTo>
                        <a:pt x="259" y="253"/>
                      </a:lnTo>
                      <a:lnTo>
                        <a:pt x="257" y="268"/>
                      </a:lnTo>
                      <a:lnTo>
                        <a:pt x="254" y="284"/>
                      </a:lnTo>
                      <a:lnTo>
                        <a:pt x="250" y="298"/>
                      </a:lnTo>
                      <a:lnTo>
                        <a:pt x="245" y="314"/>
                      </a:lnTo>
                      <a:lnTo>
                        <a:pt x="240" y="328"/>
                      </a:lnTo>
                      <a:lnTo>
                        <a:pt x="234" y="342"/>
                      </a:lnTo>
                      <a:lnTo>
                        <a:pt x="225" y="358"/>
                      </a:lnTo>
                      <a:lnTo>
                        <a:pt x="217" y="372"/>
                      </a:lnTo>
                      <a:lnTo>
                        <a:pt x="207" y="387"/>
                      </a:lnTo>
                      <a:lnTo>
                        <a:pt x="196" y="403"/>
                      </a:lnTo>
                      <a:lnTo>
                        <a:pt x="182" y="418"/>
                      </a:lnTo>
                      <a:lnTo>
                        <a:pt x="168" y="434"/>
                      </a:lnTo>
                      <a:lnTo>
                        <a:pt x="153" y="450"/>
                      </a:lnTo>
                      <a:lnTo>
                        <a:pt x="135" y="467"/>
                      </a:lnTo>
                      <a:lnTo>
                        <a:pt x="116" y="485"/>
                      </a:lnTo>
                      <a:lnTo>
                        <a:pt x="94" y="502"/>
                      </a:lnTo>
                      <a:lnTo>
                        <a:pt x="71" y="521"/>
                      </a:lnTo>
                      <a:lnTo>
                        <a:pt x="45" y="540"/>
                      </a:lnTo>
                      <a:lnTo>
                        <a:pt x="18" y="560"/>
                      </a:lnTo>
                      <a:lnTo>
                        <a:pt x="7" y="465"/>
                      </a:lnTo>
                      <a:lnTo>
                        <a:pt x="1" y="389"/>
                      </a:lnTo>
                      <a:lnTo>
                        <a:pt x="0" y="373"/>
                      </a:lnTo>
                      <a:lnTo>
                        <a:pt x="0" y="358"/>
                      </a:lnTo>
                      <a:lnTo>
                        <a:pt x="1" y="342"/>
                      </a:lnTo>
                      <a:lnTo>
                        <a:pt x="2" y="328"/>
                      </a:lnTo>
                      <a:lnTo>
                        <a:pt x="4" y="314"/>
                      </a:lnTo>
                      <a:lnTo>
                        <a:pt x="7" y="299"/>
                      </a:lnTo>
                      <a:lnTo>
                        <a:pt x="11" y="286"/>
                      </a:lnTo>
                      <a:lnTo>
                        <a:pt x="15" y="273"/>
                      </a:lnTo>
                      <a:lnTo>
                        <a:pt x="21" y="259"/>
                      </a:lnTo>
                      <a:lnTo>
                        <a:pt x="28" y="246"/>
                      </a:lnTo>
                      <a:lnTo>
                        <a:pt x="36" y="233"/>
                      </a:lnTo>
                      <a:lnTo>
                        <a:pt x="45" y="218"/>
                      </a:lnTo>
                      <a:lnTo>
                        <a:pt x="55" y="204"/>
                      </a:lnTo>
                      <a:lnTo>
                        <a:pt x="67" y="190"/>
                      </a:lnTo>
                      <a:lnTo>
                        <a:pt x="80" y="175"/>
                      </a:lnTo>
                      <a:lnTo>
                        <a:pt x="94" y="159"/>
                      </a:lnTo>
                      <a:lnTo>
                        <a:pt x="128" y="126"/>
                      </a:lnTo>
                      <a:lnTo>
                        <a:pt x="168" y="88"/>
                      </a:lnTo>
                      <a:lnTo>
                        <a:pt x="215" y="47"/>
                      </a:lnTo>
                      <a:lnTo>
                        <a:pt x="269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" name="Freeform 304"/>
                <p:cNvSpPr>
                  <a:spLocks/>
                </p:cNvSpPr>
                <p:nvPr/>
              </p:nvSpPr>
              <p:spPr bwMode="auto">
                <a:xfrm>
                  <a:off x="248" y="150"/>
                  <a:ext cx="14" cy="20"/>
                </a:xfrm>
                <a:custGeom>
                  <a:avLst/>
                  <a:gdLst>
                    <a:gd name="T0" fmla="*/ 0 w 351"/>
                    <a:gd name="T1" fmla="*/ 0 h 503"/>
                    <a:gd name="T2" fmla="*/ 0 w 351"/>
                    <a:gd name="T3" fmla="*/ 0 h 503"/>
                    <a:gd name="T4" fmla="*/ 0 w 351"/>
                    <a:gd name="T5" fmla="*/ 0 h 503"/>
                    <a:gd name="T6" fmla="*/ 0 w 351"/>
                    <a:gd name="T7" fmla="*/ 0 h 503"/>
                    <a:gd name="T8" fmla="*/ 0 w 351"/>
                    <a:gd name="T9" fmla="*/ 0 h 503"/>
                    <a:gd name="T10" fmla="*/ 0 w 351"/>
                    <a:gd name="T11" fmla="*/ 0 h 503"/>
                    <a:gd name="T12" fmla="*/ 0 w 351"/>
                    <a:gd name="T13" fmla="*/ 0 h 503"/>
                    <a:gd name="T14" fmla="*/ 0 w 351"/>
                    <a:gd name="T15" fmla="*/ 0 h 503"/>
                    <a:gd name="T16" fmla="*/ 0 w 351"/>
                    <a:gd name="T17" fmla="*/ 0 h 503"/>
                    <a:gd name="T18" fmla="*/ 0 w 351"/>
                    <a:gd name="T19" fmla="*/ 0 h 503"/>
                    <a:gd name="T20" fmla="*/ 0 w 351"/>
                    <a:gd name="T21" fmla="*/ 0 h 503"/>
                    <a:gd name="T22" fmla="*/ 0 w 351"/>
                    <a:gd name="T23" fmla="*/ 0 h 503"/>
                    <a:gd name="T24" fmla="*/ 0 w 351"/>
                    <a:gd name="T25" fmla="*/ 0 h 503"/>
                    <a:gd name="T26" fmla="*/ 0 w 351"/>
                    <a:gd name="T27" fmla="*/ 0 h 503"/>
                    <a:gd name="T28" fmla="*/ 0 w 351"/>
                    <a:gd name="T29" fmla="*/ 0 h 503"/>
                    <a:gd name="T30" fmla="*/ 0 w 351"/>
                    <a:gd name="T31" fmla="*/ 0 h 503"/>
                    <a:gd name="T32" fmla="*/ 0 w 351"/>
                    <a:gd name="T33" fmla="*/ 0 h 503"/>
                    <a:gd name="T34" fmla="*/ 0 w 351"/>
                    <a:gd name="T35" fmla="*/ 0 h 503"/>
                    <a:gd name="T36" fmla="*/ 0 w 351"/>
                    <a:gd name="T37" fmla="*/ 0 h 503"/>
                    <a:gd name="T38" fmla="*/ 0 w 351"/>
                    <a:gd name="T39" fmla="*/ 0 h 503"/>
                    <a:gd name="T40" fmla="*/ 0 w 351"/>
                    <a:gd name="T41" fmla="*/ 0 h 503"/>
                    <a:gd name="T42" fmla="*/ 0 w 351"/>
                    <a:gd name="T43" fmla="*/ 0 h 503"/>
                    <a:gd name="T44" fmla="*/ 0 w 351"/>
                    <a:gd name="T45" fmla="*/ 0 h 503"/>
                    <a:gd name="T46" fmla="*/ 0 w 351"/>
                    <a:gd name="T47" fmla="*/ 0 h 503"/>
                    <a:gd name="T48" fmla="*/ 0 w 351"/>
                    <a:gd name="T49" fmla="*/ 0 h 503"/>
                    <a:gd name="T50" fmla="*/ 0 w 351"/>
                    <a:gd name="T51" fmla="*/ 0 h 503"/>
                    <a:gd name="T52" fmla="*/ 0 w 351"/>
                    <a:gd name="T53" fmla="*/ 0 h 503"/>
                    <a:gd name="T54" fmla="*/ 0 w 351"/>
                    <a:gd name="T55" fmla="*/ 0 h 503"/>
                    <a:gd name="T56" fmla="*/ 0 w 351"/>
                    <a:gd name="T57" fmla="*/ 0 h 503"/>
                    <a:gd name="T58" fmla="*/ 0 w 351"/>
                    <a:gd name="T59" fmla="*/ 0 h 503"/>
                    <a:gd name="T60" fmla="*/ 0 w 351"/>
                    <a:gd name="T61" fmla="*/ 0 h 503"/>
                    <a:gd name="T62" fmla="*/ 0 w 351"/>
                    <a:gd name="T63" fmla="*/ 0 h 503"/>
                    <a:gd name="T64" fmla="*/ 0 w 351"/>
                    <a:gd name="T65" fmla="*/ 0 h 503"/>
                    <a:gd name="T66" fmla="*/ 0 w 351"/>
                    <a:gd name="T67" fmla="*/ 0 h 503"/>
                    <a:gd name="T68" fmla="*/ 0 w 351"/>
                    <a:gd name="T69" fmla="*/ 0 h 503"/>
                    <a:gd name="T70" fmla="*/ 0 w 351"/>
                    <a:gd name="T71" fmla="*/ 0 h 503"/>
                    <a:gd name="T72" fmla="*/ 0 w 351"/>
                    <a:gd name="T73" fmla="*/ 0 h 503"/>
                    <a:gd name="T74" fmla="*/ 0 w 351"/>
                    <a:gd name="T75" fmla="*/ 0 h 503"/>
                    <a:gd name="T76" fmla="*/ 0 w 351"/>
                    <a:gd name="T77" fmla="*/ 0 h 503"/>
                    <a:gd name="T78" fmla="*/ 0 w 351"/>
                    <a:gd name="T79" fmla="*/ 0 h 503"/>
                    <a:gd name="T80" fmla="*/ 0 w 351"/>
                    <a:gd name="T81" fmla="*/ 0 h 503"/>
                    <a:gd name="T82" fmla="*/ 0 w 351"/>
                    <a:gd name="T83" fmla="*/ 0 h 503"/>
                    <a:gd name="T84" fmla="*/ 0 w 351"/>
                    <a:gd name="T85" fmla="*/ 0 h 503"/>
                    <a:gd name="T86" fmla="*/ 0 w 351"/>
                    <a:gd name="T87" fmla="*/ 0 h 503"/>
                    <a:gd name="T88" fmla="*/ 0 w 351"/>
                    <a:gd name="T89" fmla="*/ 0 h 503"/>
                    <a:gd name="T90" fmla="*/ 0 w 351"/>
                    <a:gd name="T91" fmla="*/ 0 h 503"/>
                    <a:gd name="T92" fmla="*/ 0 w 351"/>
                    <a:gd name="T93" fmla="*/ 0 h 503"/>
                    <a:gd name="T94" fmla="*/ 0 w 351"/>
                    <a:gd name="T95" fmla="*/ 0 h 503"/>
                    <a:gd name="T96" fmla="*/ 0 w 351"/>
                    <a:gd name="T97" fmla="*/ 0 h 50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51"/>
                    <a:gd name="T148" fmla="*/ 0 h 503"/>
                    <a:gd name="T149" fmla="*/ 351 w 351"/>
                    <a:gd name="T150" fmla="*/ 503 h 50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51" h="503">
                      <a:moveTo>
                        <a:pt x="351" y="0"/>
                      </a:moveTo>
                      <a:lnTo>
                        <a:pt x="339" y="46"/>
                      </a:lnTo>
                      <a:lnTo>
                        <a:pt x="330" y="89"/>
                      </a:lnTo>
                      <a:lnTo>
                        <a:pt x="322" y="128"/>
                      </a:lnTo>
                      <a:lnTo>
                        <a:pt x="315" y="165"/>
                      </a:lnTo>
                      <a:lnTo>
                        <a:pt x="307" y="199"/>
                      </a:lnTo>
                      <a:lnTo>
                        <a:pt x="299" y="231"/>
                      </a:lnTo>
                      <a:lnTo>
                        <a:pt x="294" y="246"/>
                      </a:lnTo>
                      <a:lnTo>
                        <a:pt x="289" y="260"/>
                      </a:lnTo>
                      <a:lnTo>
                        <a:pt x="283" y="275"/>
                      </a:lnTo>
                      <a:lnTo>
                        <a:pt x="277" y="289"/>
                      </a:lnTo>
                      <a:lnTo>
                        <a:pt x="269" y="302"/>
                      </a:lnTo>
                      <a:lnTo>
                        <a:pt x="261" y="316"/>
                      </a:lnTo>
                      <a:lnTo>
                        <a:pt x="252" y="329"/>
                      </a:lnTo>
                      <a:lnTo>
                        <a:pt x="242" y="342"/>
                      </a:lnTo>
                      <a:lnTo>
                        <a:pt x="230" y="356"/>
                      </a:lnTo>
                      <a:lnTo>
                        <a:pt x="218" y="368"/>
                      </a:lnTo>
                      <a:lnTo>
                        <a:pt x="204" y="381"/>
                      </a:lnTo>
                      <a:lnTo>
                        <a:pt x="188" y="394"/>
                      </a:lnTo>
                      <a:lnTo>
                        <a:pt x="171" y="407"/>
                      </a:lnTo>
                      <a:lnTo>
                        <a:pt x="153" y="420"/>
                      </a:lnTo>
                      <a:lnTo>
                        <a:pt x="132" y="433"/>
                      </a:lnTo>
                      <a:lnTo>
                        <a:pt x="110" y="447"/>
                      </a:lnTo>
                      <a:lnTo>
                        <a:pt x="86" y="460"/>
                      </a:lnTo>
                      <a:lnTo>
                        <a:pt x="59" y="474"/>
                      </a:lnTo>
                      <a:lnTo>
                        <a:pt x="31" y="488"/>
                      </a:lnTo>
                      <a:lnTo>
                        <a:pt x="0" y="503"/>
                      </a:lnTo>
                      <a:lnTo>
                        <a:pt x="7" y="408"/>
                      </a:lnTo>
                      <a:lnTo>
                        <a:pt x="15" y="332"/>
                      </a:lnTo>
                      <a:lnTo>
                        <a:pt x="17" y="316"/>
                      </a:lnTo>
                      <a:lnTo>
                        <a:pt x="20" y="300"/>
                      </a:lnTo>
                      <a:lnTo>
                        <a:pt x="23" y="286"/>
                      </a:lnTo>
                      <a:lnTo>
                        <a:pt x="28" y="272"/>
                      </a:lnTo>
                      <a:lnTo>
                        <a:pt x="33" y="258"/>
                      </a:lnTo>
                      <a:lnTo>
                        <a:pt x="38" y="245"/>
                      </a:lnTo>
                      <a:lnTo>
                        <a:pt x="44" y="233"/>
                      </a:lnTo>
                      <a:lnTo>
                        <a:pt x="51" y="220"/>
                      </a:lnTo>
                      <a:lnTo>
                        <a:pt x="59" y="208"/>
                      </a:lnTo>
                      <a:lnTo>
                        <a:pt x="69" y="196"/>
                      </a:lnTo>
                      <a:lnTo>
                        <a:pt x="79" y="184"/>
                      </a:lnTo>
                      <a:lnTo>
                        <a:pt x="90" y="172"/>
                      </a:lnTo>
                      <a:lnTo>
                        <a:pt x="102" y="160"/>
                      </a:lnTo>
                      <a:lnTo>
                        <a:pt x="117" y="149"/>
                      </a:lnTo>
                      <a:lnTo>
                        <a:pt x="132" y="136"/>
                      </a:lnTo>
                      <a:lnTo>
                        <a:pt x="149" y="123"/>
                      </a:lnTo>
                      <a:lnTo>
                        <a:pt x="188" y="96"/>
                      </a:lnTo>
                      <a:lnTo>
                        <a:pt x="235" y="68"/>
                      </a:lnTo>
                      <a:lnTo>
                        <a:pt x="289" y="36"/>
                      </a:lnTo>
                      <a:lnTo>
                        <a:pt x="351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" name="Freeform 305"/>
                <p:cNvSpPr>
                  <a:spLocks/>
                </p:cNvSpPr>
                <p:nvPr/>
              </p:nvSpPr>
              <p:spPr bwMode="auto">
                <a:xfrm>
                  <a:off x="265" y="140"/>
                  <a:ext cx="14" cy="20"/>
                </a:xfrm>
                <a:custGeom>
                  <a:avLst/>
                  <a:gdLst>
                    <a:gd name="T0" fmla="*/ 0 w 350"/>
                    <a:gd name="T1" fmla="*/ 0 h 503"/>
                    <a:gd name="T2" fmla="*/ 0 w 350"/>
                    <a:gd name="T3" fmla="*/ 0 h 503"/>
                    <a:gd name="T4" fmla="*/ 0 w 350"/>
                    <a:gd name="T5" fmla="*/ 0 h 503"/>
                    <a:gd name="T6" fmla="*/ 0 w 350"/>
                    <a:gd name="T7" fmla="*/ 0 h 503"/>
                    <a:gd name="T8" fmla="*/ 0 w 350"/>
                    <a:gd name="T9" fmla="*/ 0 h 503"/>
                    <a:gd name="T10" fmla="*/ 0 w 350"/>
                    <a:gd name="T11" fmla="*/ 0 h 503"/>
                    <a:gd name="T12" fmla="*/ 0 w 350"/>
                    <a:gd name="T13" fmla="*/ 0 h 503"/>
                    <a:gd name="T14" fmla="*/ 0 w 350"/>
                    <a:gd name="T15" fmla="*/ 0 h 503"/>
                    <a:gd name="T16" fmla="*/ 0 w 350"/>
                    <a:gd name="T17" fmla="*/ 0 h 503"/>
                    <a:gd name="T18" fmla="*/ 0 w 350"/>
                    <a:gd name="T19" fmla="*/ 0 h 503"/>
                    <a:gd name="T20" fmla="*/ 0 w 350"/>
                    <a:gd name="T21" fmla="*/ 0 h 503"/>
                    <a:gd name="T22" fmla="*/ 0 w 350"/>
                    <a:gd name="T23" fmla="*/ 0 h 503"/>
                    <a:gd name="T24" fmla="*/ 0 w 350"/>
                    <a:gd name="T25" fmla="*/ 0 h 503"/>
                    <a:gd name="T26" fmla="*/ 0 w 350"/>
                    <a:gd name="T27" fmla="*/ 0 h 503"/>
                    <a:gd name="T28" fmla="*/ 0 w 350"/>
                    <a:gd name="T29" fmla="*/ 0 h 503"/>
                    <a:gd name="T30" fmla="*/ 0 w 350"/>
                    <a:gd name="T31" fmla="*/ 0 h 503"/>
                    <a:gd name="T32" fmla="*/ 0 w 350"/>
                    <a:gd name="T33" fmla="*/ 0 h 503"/>
                    <a:gd name="T34" fmla="*/ 0 w 350"/>
                    <a:gd name="T35" fmla="*/ 0 h 503"/>
                    <a:gd name="T36" fmla="*/ 0 w 350"/>
                    <a:gd name="T37" fmla="*/ 0 h 503"/>
                    <a:gd name="T38" fmla="*/ 0 w 350"/>
                    <a:gd name="T39" fmla="*/ 0 h 503"/>
                    <a:gd name="T40" fmla="*/ 0 w 350"/>
                    <a:gd name="T41" fmla="*/ 0 h 503"/>
                    <a:gd name="T42" fmla="*/ 0 w 350"/>
                    <a:gd name="T43" fmla="*/ 0 h 503"/>
                    <a:gd name="T44" fmla="*/ 0 w 350"/>
                    <a:gd name="T45" fmla="*/ 0 h 503"/>
                    <a:gd name="T46" fmla="*/ 0 w 350"/>
                    <a:gd name="T47" fmla="*/ 0 h 503"/>
                    <a:gd name="T48" fmla="*/ 0 w 350"/>
                    <a:gd name="T49" fmla="*/ 0 h 503"/>
                    <a:gd name="T50" fmla="*/ 0 w 350"/>
                    <a:gd name="T51" fmla="*/ 0 h 503"/>
                    <a:gd name="T52" fmla="*/ 0 w 350"/>
                    <a:gd name="T53" fmla="*/ 0 h 503"/>
                    <a:gd name="T54" fmla="*/ 0 w 350"/>
                    <a:gd name="T55" fmla="*/ 0 h 503"/>
                    <a:gd name="T56" fmla="*/ 0 w 350"/>
                    <a:gd name="T57" fmla="*/ 0 h 503"/>
                    <a:gd name="T58" fmla="*/ 0 w 350"/>
                    <a:gd name="T59" fmla="*/ 0 h 503"/>
                    <a:gd name="T60" fmla="*/ 0 w 350"/>
                    <a:gd name="T61" fmla="*/ 0 h 503"/>
                    <a:gd name="T62" fmla="*/ 0 w 350"/>
                    <a:gd name="T63" fmla="*/ 0 h 503"/>
                    <a:gd name="T64" fmla="*/ 0 w 350"/>
                    <a:gd name="T65" fmla="*/ 0 h 503"/>
                    <a:gd name="T66" fmla="*/ 0 w 350"/>
                    <a:gd name="T67" fmla="*/ 0 h 503"/>
                    <a:gd name="T68" fmla="*/ 0 w 350"/>
                    <a:gd name="T69" fmla="*/ 0 h 503"/>
                    <a:gd name="T70" fmla="*/ 0 w 350"/>
                    <a:gd name="T71" fmla="*/ 0 h 503"/>
                    <a:gd name="T72" fmla="*/ 0 w 350"/>
                    <a:gd name="T73" fmla="*/ 0 h 503"/>
                    <a:gd name="T74" fmla="*/ 0 w 350"/>
                    <a:gd name="T75" fmla="*/ 0 h 503"/>
                    <a:gd name="T76" fmla="*/ 0 w 350"/>
                    <a:gd name="T77" fmla="*/ 0 h 503"/>
                    <a:gd name="T78" fmla="*/ 0 w 350"/>
                    <a:gd name="T79" fmla="*/ 0 h 503"/>
                    <a:gd name="T80" fmla="*/ 0 w 350"/>
                    <a:gd name="T81" fmla="*/ 0 h 503"/>
                    <a:gd name="T82" fmla="*/ 0 w 350"/>
                    <a:gd name="T83" fmla="*/ 0 h 503"/>
                    <a:gd name="T84" fmla="*/ 0 w 350"/>
                    <a:gd name="T85" fmla="*/ 0 h 503"/>
                    <a:gd name="T86" fmla="*/ 0 w 350"/>
                    <a:gd name="T87" fmla="*/ 0 h 503"/>
                    <a:gd name="T88" fmla="*/ 0 w 350"/>
                    <a:gd name="T89" fmla="*/ 0 h 503"/>
                    <a:gd name="T90" fmla="*/ 0 w 350"/>
                    <a:gd name="T91" fmla="*/ 0 h 503"/>
                    <a:gd name="T92" fmla="*/ 0 w 350"/>
                    <a:gd name="T93" fmla="*/ 0 h 503"/>
                    <a:gd name="T94" fmla="*/ 0 w 350"/>
                    <a:gd name="T95" fmla="*/ 0 h 503"/>
                    <a:gd name="T96" fmla="*/ 0 w 350"/>
                    <a:gd name="T97" fmla="*/ 0 h 50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50"/>
                    <a:gd name="T148" fmla="*/ 0 h 503"/>
                    <a:gd name="T149" fmla="*/ 350 w 350"/>
                    <a:gd name="T150" fmla="*/ 503 h 50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50" h="503">
                      <a:moveTo>
                        <a:pt x="350" y="0"/>
                      </a:moveTo>
                      <a:lnTo>
                        <a:pt x="339" y="46"/>
                      </a:lnTo>
                      <a:lnTo>
                        <a:pt x="330" y="89"/>
                      </a:lnTo>
                      <a:lnTo>
                        <a:pt x="321" y="128"/>
                      </a:lnTo>
                      <a:lnTo>
                        <a:pt x="313" y="165"/>
                      </a:lnTo>
                      <a:lnTo>
                        <a:pt x="306" y="199"/>
                      </a:lnTo>
                      <a:lnTo>
                        <a:pt x="298" y="231"/>
                      </a:lnTo>
                      <a:lnTo>
                        <a:pt x="294" y="246"/>
                      </a:lnTo>
                      <a:lnTo>
                        <a:pt x="289" y="260"/>
                      </a:lnTo>
                      <a:lnTo>
                        <a:pt x="282" y="275"/>
                      </a:lnTo>
                      <a:lnTo>
                        <a:pt x="276" y="289"/>
                      </a:lnTo>
                      <a:lnTo>
                        <a:pt x="269" y="302"/>
                      </a:lnTo>
                      <a:lnTo>
                        <a:pt x="261" y="316"/>
                      </a:lnTo>
                      <a:lnTo>
                        <a:pt x="252" y="329"/>
                      </a:lnTo>
                      <a:lnTo>
                        <a:pt x="241" y="342"/>
                      </a:lnTo>
                      <a:lnTo>
                        <a:pt x="230" y="356"/>
                      </a:lnTo>
                      <a:lnTo>
                        <a:pt x="217" y="368"/>
                      </a:lnTo>
                      <a:lnTo>
                        <a:pt x="204" y="381"/>
                      </a:lnTo>
                      <a:lnTo>
                        <a:pt x="188" y="394"/>
                      </a:lnTo>
                      <a:lnTo>
                        <a:pt x="171" y="407"/>
                      </a:lnTo>
                      <a:lnTo>
                        <a:pt x="152" y="420"/>
                      </a:lnTo>
                      <a:lnTo>
                        <a:pt x="132" y="434"/>
                      </a:lnTo>
                      <a:lnTo>
                        <a:pt x="109" y="447"/>
                      </a:lnTo>
                      <a:lnTo>
                        <a:pt x="85" y="460"/>
                      </a:lnTo>
                      <a:lnTo>
                        <a:pt x="59" y="475"/>
                      </a:lnTo>
                      <a:lnTo>
                        <a:pt x="30" y="488"/>
                      </a:lnTo>
                      <a:lnTo>
                        <a:pt x="0" y="503"/>
                      </a:lnTo>
                      <a:lnTo>
                        <a:pt x="7" y="408"/>
                      </a:lnTo>
                      <a:lnTo>
                        <a:pt x="14" y="332"/>
                      </a:lnTo>
                      <a:lnTo>
                        <a:pt x="17" y="316"/>
                      </a:lnTo>
                      <a:lnTo>
                        <a:pt x="20" y="300"/>
                      </a:lnTo>
                      <a:lnTo>
                        <a:pt x="23" y="286"/>
                      </a:lnTo>
                      <a:lnTo>
                        <a:pt x="27" y="272"/>
                      </a:lnTo>
                      <a:lnTo>
                        <a:pt x="31" y="258"/>
                      </a:lnTo>
                      <a:lnTo>
                        <a:pt x="38" y="245"/>
                      </a:lnTo>
                      <a:lnTo>
                        <a:pt x="44" y="233"/>
                      </a:lnTo>
                      <a:lnTo>
                        <a:pt x="50" y="220"/>
                      </a:lnTo>
                      <a:lnTo>
                        <a:pt x="58" y="208"/>
                      </a:lnTo>
                      <a:lnTo>
                        <a:pt x="67" y="196"/>
                      </a:lnTo>
                      <a:lnTo>
                        <a:pt x="77" y="185"/>
                      </a:lnTo>
                      <a:lnTo>
                        <a:pt x="89" y="172"/>
                      </a:lnTo>
                      <a:lnTo>
                        <a:pt x="102" y="160"/>
                      </a:lnTo>
                      <a:lnTo>
                        <a:pt x="116" y="149"/>
                      </a:lnTo>
                      <a:lnTo>
                        <a:pt x="132" y="135"/>
                      </a:lnTo>
                      <a:lnTo>
                        <a:pt x="148" y="123"/>
                      </a:lnTo>
                      <a:lnTo>
                        <a:pt x="188" y="96"/>
                      </a:lnTo>
                      <a:lnTo>
                        <a:pt x="234" y="68"/>
                      </a:lnTo>
                      <a:lnTo>
                        <a:pt x="289" y="35"/>
                      </a:lnTo>
                      <a:lnTo>
                        <a:pt x="35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" name="Freeform 306"/>
                <p:cNvSpPr>
                  <a:spLocks/>
                </p:cNvSpPr>
                <p:nvPr/>
              </p:nvSpPr>
              <p:spPr bwMode="auto">
                <a:xfrm>
                  <a:off x="281" y="131"/>
                  <a:ext cx="18" cy="17"/>
                </a:xfrm>
                <a:custGeom>
                  <a:avLst/>
                  <a:gdLst>
                    <a:gd name="T0" fmla="*/ 0 w 448"/>
                    <a:gd name="T1" fmla="*/ 0 h 420"/>
                    <a:gd name="T2" fmla="*/ 0 w 448"/>
                    <a:gd name="T3" fmla="*/ 0 h 420"/>
                    <a:gd name="T4" fmla="*/ 0 w 448"/>
                    <a:gd name="T5" fmla="*/ 0 h 420"/>
                    <a:gd name="T6" fmla="*/ 0 w 448"/>
                    <a:gd name="T7" fmla="*/ 0 h 420"/>
                    <a:gd name="T8" fmla="*/ 0 w 448"/>
                    <a:gd name="T9" fmla="*/ 0 h 420"/>
                    <a:gd name="T10" fmla="*/ 0 w 448"/>
                    <a:gd name="T11" fmla="*/ 0 h 420"/>
                    <a:gd name="T12" fmla="*/ 0 w 448"/>
                    <a:gd name="T13" fmla="*/ 0 h 420"/>
                    <a:gd name="T14" fmla="*/ 0 w 448"/>
                    <a:gd name="T15" fmla="*/ 0 h 420"/>
                    <a:gd name="T16" fmla="*/ 0 w 448"/>
                    <a:gd name="T17" fmla="*/ 0 h 420"/>
                    <a:gd name="T18" fmla="*/ 0 w 448"/>
                    <a:gd name="T19" fmla="*/ 0 h 420"/>
                    <a:gd name="T20" fmla="*/ 0 w 448"/>
                    <a:gd name="T21" fmla="*/ 0 h 420"/>
                    <a:gd name="T22" fmla="*/ 0 w 448"/>
                    <a:gd name="T23" fmla="*/ 0 h 420"/>
                    <a:gd name="T24" fmla="*/ 0 w 448"/>
                    <a:gd name="T25" fmla="*/ 0 h 420"/>
                    <a:gd name="T26" fmla="*/ 0 w 448"/>
                    <a:gd name="T27" fmla="*/ 0 h 420"/>
                    <a:gd name="T28" fmla="*/ 0 w 448"/>
                    <a:gd name="T29" fmla="*/ 0 h 420"/>
                    <a:gd name="T30" fmla="*/ 0 w 448"/>
                    <a:gd name="T31" fmla="*/ 0 h 420"/>
                    <a:gd name="T32" fmla="*/ 0 w 448"/>
                    <a:gd name="T33" fmla="*/ 0 h 420"/>
                    <a:gd name="T34" fmla="*/ 0 w 448"/>
                    <a:gd name="T35" fmla="*/ 0 h 420"/>
                    <a:gd name="T36" fmla="*/ 0 w 448"/>
                    <a:gd name="T37" fmla="*/ 0 h 420"/>
                    <a:gd name="T38" fmla="*/ 0 w 448"/>
                    <a:gd name="T39" fmla="*/ 0 h 420"/>
                    <a:gd name="T40" fmla="*/ 0 w 448"/>
                    <a:gd name="T41" fmla="*/ 0 h 420"/>
                    <a:gd name="T42" fmla="*/ 0 w 448"/>
                    <a:gd name="T43" fmla="*/ 0 h 420"/>
                    <a:gd name="T44" fmla="*/ 0 w 448"/>
                    <a:gd name="T45" fmla="*/ 0 h 420"/>
                    <a:gd name="T46" fmla="*/ 0 w 448"/>
                    <a:gd name="T47" fmla="*/ 0 h 420"/>
                    <a:gd name="T48" fmla="*/ 0 w 448"/>
                    <a:gd name="T49" fmla="*/ 0 h 420"/>
                    <a:gd name="T50" fmla="*/ 0 w 448"/>
                    <a:gd name="T51" fmla="*/ 0 h 420"/>
                    <a:gd name="T52" fmla="*/ 0 w 448"/>
                    <a:gd name="T53" fmla="*/ 0 h 420"/>
                    <a:gd name="T54" fmla="*/ 0 w 448"/>
                    <a:gd name="T55" fmla="*/ 0 h 420"/>
                    <a:gd name="T56" fmla="*/ 0 w 448"/>
                    <a:gd name="T57" fmla="*/ 0 h 420"/>
                    <a:gd name="T58" fmla="*/ 0 w 448"/>
                    <a:gd name="T59" fmla="*/ 0 h 420"/>
                    <a:gd name="T60" fmla="*/ 0 w 448"/>
                    <a:gd name="T61" fmla="*/ 0 h 420"/>
                    <a:gd name="T62" fmla="*/ 0 w 448"/>
                    <a:gd name="T63" fmla="*/ 0 h 420"/>
                    <a:gd name="T64" fmla="*/ 0 w 448"/>
                    <a:gd name="T65" fmla="*/ 0 h 420"/>
                    <a:gd name="T66" fmla="*/ 0 w 448"/>
                    <a:gd name="T67" fmla="*/ 0 h 420"/>
                    <a:gd name="T68" fmla="*/ 0 w 448"/>
                    <a:gd name="T69" fmla="*/ 0 h 420"/>
                    <a:gd name="T70" fmla="*/ 0 w 448"/>
                    <a:gd name="T71" fmla="*/ 0 h 420"/>
                    <a:gd name="T72" fmla="*/ 0 w 448"/>
                    <a:gd name="T73" fmla="*/ 0 h 420"/>
                    <a:gd name="T74" fmla="*/ 0 w 448"/>
                    <a:gd name="T75" fmla="*/ 0 h 420"/>
                    <a:gd name="T76" fmla="*/ 0 w 448"/>
                    <a:gd name="T77" fmla="*/ 0 h 420"/>
                    <a:gd name="T78" fmla="*/ 0 w 448"/>
                    <a:gd name="T79" fmla="*/ 0 h 420"/>
                    <a:gd name="T80" fmla="*/ 0 w 448"/>
                    <a:gd name="T81" fmla="*/ 0 h 420"/>
                    <a:gd name="T82" fmla="*/ 0 w 448"/>
                    <a:gd name="T83" fmla="*/ 0 h 420"/>
                    <a:gd name="T84" fmla="*/ 0 w 448"/>
                    <a:gd name="T85" fmla="*/ 0 h 420"/>
                    <a:gd name="T86" fmla="*/ 0 w 448"/>
                    <a:gd name="T87" fmla="*/ 0 h 420"/>
                    <a:gd name="T88" fmla="*/ 0 w 448"/>
                    <a:gd name="T89" fmla="*/ 0 h 420"/>
                    <a:gd name="T90" fmla="*/ 0 w 448"/>
                    <a:gd name="T91" fmla="*/ 0 h 420"/>
                    <a:gd name="T92" fmla="*/ 0 w 448"/>
                    <a:gd name="T93" fmla="*/ 0 h 420"/>
                    <a:gd name="T94" fmla="*/ 0 w 448"/>
                    <a:gd name="T95" fmla="*/ 0 h 420"/>
                    <a:gd name="T96" fmla="*/ 0 w 448"/>
                    <a:gd name="T97" fmla="*/ 0 h 42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8"/>
                    <a:gd name="T148" fmla="*/ 0 h 420"/>
                    <a:gd name="T149" fmla="*/ 448 w 448"/>
                    <a:gd name="T150" fmla="*/ 420 h 42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8" h="420">
                      <a:moveTo>
                        <a:pt x="448" y="0"/>
                      </a:moveTo>
                      <a:lnTo>
                        <a:pt x="428" y="43"/>
                      </a:lnTo>
                      <a:lnTo>
                        <a:pt x="409" y="83"/>
                      </a:lnTo>
                      <a:lnTo>
                        <a:pt x="393" y="120"/>
                      </a:lnTo>
                      <a:lnTo>
                        <a:pt x="378" y="154"/>
                      </a:lnTo>
                      <a:lnTo>
                        <a:pt x="364" y="186"/>
                      </a:lnTo>
                      <a:lnTo>
                        <a:pt x="349" y="216"/>
                      </a:lnTo>
                      <a:lnTo>
                        <a:pt x="341" y="229"/>
                      </a:lnTo>
                      <a:lnTo>
                        <a:pt x="333" y="242"/>
                      </a:lnTo>
                      <a:lnTo>
                        <a:pt x="324" y="256"/>
                      </a:lnTo>
                      <a:lnTo>
                        <a:pt x="315" y="268"/>
                      </a:lnTo>
                      <a:lnTo>
                        <a:pt x="306" y="279"/>
                      </a:lnTo>
                      <a:lnTo>
                        <a:pt x="294" y="292"/>
                      </a:lnTo>
                      <a:lnTo>
                        <a:pt x="283" y="302"/>
                      </a:lnTo>
                      <a:lnTo>
                        <a:pt x="270" y="313"/>
                      </a:lnTo>
                      <a:lnTo>
                        <a:pt x="256" y="323"/>
                      </a:lnTo>
                      <a:lnTo>
                        <a:pt x="241" y="334"/>
                      </a:lnTo>
                      <a:lnTo>
                        <a:pt x="225" y="343"/>
                      </a:lnTo>
                      <a:lnTo>
                        <a:pt x="207" y="352"/>
                      </a:lnTo>
                      <a:lnTo>
                        <a:pt x="188" y="361"/>
                      </a:lnTo>
                      <a:lnTo>
                        <a:pt x="166" y="370"/>
                      </a:lnTo>
                      <a:lnTo>
                        <a:pt x="144" y="379"/>
                      </a:lnTo>
                      <a:lnTo>
                        <a:pt x="119" y="387"/>
                      </a:lnTo>
                      <a:lnTo>
                        <a:pt x="92" y="395"/>
                      </a:lnTo>
                      <a:lnTo>
                        <a:pt x="64" y="403"/>
                      </a:lnTo>
                      <a:lnTo>
                        <a:pt x="33" y="411"/>
                      </a:lnTo>
                      <a:lnTo>
                        <a:pt x="0" y="420"/>
                      </a:lnTo>
                      <a:lnTo>
                        <a:pt x="27" y="327"/>
                      </a:lnTo>
                      <a:lnTo>
                        <a:pt x="50" y="256"/>
                      </a:lnTo>
                      <a:lnTo>
                        <a:pt x="56" y="240"/>
                      </a:lnTo>
                      <a:lnTo>
                        <a:pt x="62" y="226"/>
                      </a:lnTo>
                      <a:lnTo>
                        <a:pt x="69" y="212"/>
                      </a:lnTo>
                      <a:lnTo>
                        <a:pt x="75" y="199"/>
                      </a:lnTo>
                      <a:lnTo>
                        <a:pt x="83" y="187"/>
                      </a:lnTo>
                      <a:lnTo>
                        <a:pt x="90" y="175"/>
                      </a:lnTo>
                      <a:lnTo>
                        <a:pt x="100" y="163"/>
                      </a:lnTo>
                      <a:lnTo>
                        <a:pt x="109" y="153"/>
                      </a:lnTo>
                      <a:lnTo>
                        <a:pt x="119" y="143"/>
                      </a:lnTo>
                      <a:lnTo>
                        <a:pt x="130" y="134"/>
                      </a:lnTo>
                      <a:lnTo>
                        <a:pt x="143" y="123"/>
                      </a:lnTo>
                      <a:lnTo>
                        <a:pt x="157" y="114"/>
                      </a:lnTo>
                      <a:lnTo>
                        <a:pt x="171" y="106"/>
                      </a:lnTo>
                      <a:lnTo>
                        <a:pt x="188" y="97"/>
                      </a:lnTo>
                      <a:lnTo>
                        <a:pt x="206" y="88"/>
                      </a:lnTo>
                      <a:lnTo>
                        <a:pt x="226" y="79"/>
                      </a:lnTo>
                      <a:lnTo>
                        <a:pt x="269" y="61"/>
                      </a:lnTo>
                      <a:lnTo>
                        <a:pt x="320" y="42"/>
                      </a:lnTo>
                      <a:lnTo>
                        <a:pt x="380" y="22"/>
                      </a:lnTo>
                      <a:lnTo>
                        <a:pt x="448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" name="Freeform 307"/>
                <p:cNvSpPr>
                  <a:spLocks/>
                </p:cNvSpPr>
                <p:nvPr/>
              </p:nvSpPr>
              <p:spPr bwMode="auto">
                <a:xfrm>
                  <a:off x="285" y="148"/>
                  <a:ext cx="25" cy="9"/>
                </a:xfrm>
                <a:custGeom>
                  <a:avLst/>
                  <a:gdLst>
                    <a:gd name="T0" fmla="*/ 0 w 613"/>
                    <a:gd name="T1" fmla="*/ 0 h 229"/>
                    <a:gd name="T2" fmla="*/ 0 w 613"/>
                    <a:gd name="T3" fmla="*/ 0 h 229"/>
                    <a:gd name="T4" fmla="*/ 0 w 613"/>
                    <a:gd name="T5" fmla="*/ 0 h 229"/>
                    <a:gd name="T6" fmla="*/ 0 w 613"/>
                    <a:gd name="T7" fmla="*/ 0 h 229"/>
                    <a:gd name="T8" fmla="*/ 0 w 613"/>
                    <a:gd name="T9" fmla="*/ 0 h 229"/>
                    <a:gd name="T10" fmla="*/ 0 w 613"/>
                    <a:gd name="T11" fmla="*/ 0 h 229"/>
                    <a:gd name="T12" fmla="*/ 0 w 613"/>
                    <a:gd name="T13" fmla="*/ 0 h 229"/>
                    <a:gd name="T14" fmla="*/ 0 w 613"/>
                    <a:gd name="T15" fmla="*/ 0 h 229"/>
                    <a:gd name="T16" fmla="*/ 0 w 613"/>
                    <a:gd name="T17" fmla="*/ 0 h 229"/>
                    <a:gd name="T18" fmla="*/ 0 w 613"/>
                    <a:gd name="T19" fmla="*/ 0 h 229"/>
                    <a:gd name="T20" fmla="*/ 0 w 613"/>
                    <a:gd name="T21" fmla="*/ 0 h 229"/>
                    <a:gd name="T22" fmla="*/ 0 w 613"/>
                    <a:gd name="T23" fmla="*/ 0 h 229"/>
                    <a:gd name="T24" fmla="*/ 0 w 613"/>
                    <a:gd name="T25" fmla="*/ 0 h 229"/>
                    <a:gd name="T26" fmla="*/ 0 w 613"/>
                    <a:gd name="T27" fmla="*/ 0 h 229"/>
                    <a:gd name="T28" fmla="*/ 0 w 613"/>
                    <a:gd name="T29" fmla="*/ 0 h 229"/>
                    <a:gd name="T30" fmla="*/ 0 w 613"/>
                    <a:gd name="T31" fmla="*/ 0 h 229"/>
                    <a:gd name="T32" fmla="*/ 0 w 613"/>
                    <a:gd name="T33" fmla="*/ 0 h 229"/>
                    <a:gd name="T34" fmla="*/ 0 w 613"/>
                    <a:gd name="T35" fmla="*/ 0 h 229"/>
                    <a:gd name="T36" fmla="*/ 0 w 613"/>
                    <a:gd name="T37" fmla="*/ 0 h 229"/>
                    <a:gd name="T38" fmla="*/ 0 w 613"/>
                    <a:gd name="T39" fmla="*/ 0 h 229"/>
                    <a:gd name="T40" fmla="*/ 0 w 613"/>
                    <a:gd name="T41" fmla="*/ 0 h 229"/>
                    <a:gd name="T42" fmla="*/ 0 w 613"/>
                    <a:gd name="T43" fmla="*/ 0 h 229"/>
                    <a:gd name="T44" fmla="*/ 0 w 613"/>
                    <a:gd name="T45" fmla="*/ 0 h 229"/>
                    <a:gd name="T46" fmla="*/ 0 w 613"/>
                    <a:gd name="T47" fmla="*/ 0 h 229"/>
                    <a:gd name="T48" fmla="*/ 0 w 613"/>
                    <a:gd name="T49" fmla="*/ 0 h 229"/>
                    <a:gd name="T50" fmla="*/ 0 w 613"/>
                    <a:gd name="T51" fmla="*/ 0 h 229"/>
                    <a:gd name="T52" fmla="*/ 0 w 613"/>
                    <a:gd name="T53" fmla="*/ 0 h 229"/>
                    <a:gd name="T54" fmla="*/ 0 w 613"/>
                    <a:gd name="T55" fmla="*/ 0 h 229"/>
                    <a:gd name="T56" fmla="*/ 0 w 613"/>
                    <a:gd name="T57" fmla="*/ 0 h 229"/>
                    <a:gd name="T58" fmla="*/ 0 w 613"/>
                    <a:gd name="T59" fmla="*/ 0 h 229"/>
                    <a:gd name="T60" fmla="*/ 0 w 613"/>
                    <a:gd name="T61" fmla="*/ 0 h 229"/>
                    <a:gd name="T62" fmla="*/ 0 w 613"/>
                    <a:gd name="T63" fmla="*/ 0 h 229"/>
                    <a:gd name="T64" fmla="*/ 0 w 613"/>
                    <a:gd name="T65" fmla="*/ 0 h 229"/>
                    <a:gd name="T66" fmla="*/ 0 w 613"/>
                    <a:gd name="T67" fmla="*/ 0 h 229"/>
                    <a:gd name="T68" fmla="*/ 0 w 613"/>
                    <a:gd name="T69" fmla="*/ 0 h 229"/>
                    <a:gd name="T70" fmla="*/ 0 w 613"/>
                    <a:gd name="T71" fmla="*/ 0 h 229"/>
                    <a:gd name="T72" fmla="*/ 0 w 613"/>
                    <a:gd name="T73" fmla="*/ 0 h 229"/>
                    <a:gd name="T74" fmla="*/ 0 w 613"/>
                    <a:gd name="T75" fmla="*/ 0 h 229"/>
                    <a:gd name="T76" fmla="*/ 0 w 613"/>
                    <a:gd name="T77" fmla="*/ 0 h 229"/>
                    <a:gd name="T78" fmla="*/ 0 w 613"/>
                    <a:gd name="T79" fmla="*/ 0 h 229"/>
                    <a:gd name="T80" fmla="*/ 0 w 613"/>
                    <a:gd name="T81" fmla="*/ 0 h 229"/>
                    <a:gd name="T82" fmla="*/ 0 w 613"/>
                    <a:gd name="T83" fmla="*/ 0 h 229"/>
                    <a:gd name="T84" fmla="*/ 0 w 613"/>
                    <a:gd name="T85" fmla="*/ 0 h 229"/>
                    <a:gd name="T86" fmla="*/ 0 w 613"/>
                    <a:gd name="T87" fmla="*/ 0 h 229"/>
                    <a:gd name="T88" fmla="*/ 0 w 613"/>
                    <a:gd name="T89" fmla="*/ 0 h 229"/>
                    <a:gd name="T90" fmla="*/ 0 w 613"/>
                    <a:gd name="T91" fmla="*/ 0 h 229"/>
                    <a:gd name="T92" fmla="*/ 0 w 613"/>
                    <a:gd name="T93" fmla="*/ 0 h 229"/>
                    <a:gd name="T94" fmla="*/ 0 w 613"/>
                    <a:gd name="T95" fmla="*/ 0 h 229"/>
                    <a:gd name="T96" fmla="*/ 0 w 613"/>
                    <a:gd name="T97" fmla="*/ 0 h 22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13"/>
                    <a:gd name="T148" fmla="*/ 0 h 229"/>
                    <a:gd name="T149" fmla="*/ 613 w 613"/>
                    <a:gd name="T150" fmla="*/ 229 h 22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13" h="229">
                      <a:moveTo>
                        <a:pt x="613" y="94"/>
                      </a:moveTo>
                      <a:lnTo>
                        <a:pt x="568" y="80"/>
                      </a:lnTo>
                      <a:lnTo>
                        <a:pt x="525" y="64"/>
                      </a:lnTo>
                      <a:lnTo>
                        <a:pt x="489" y="50"/>
                      </a:lnTo>
                      <a:lnTo>
                        <a:pt x="454" y="37"/>
                      </a:lnTo>
                      <a:lnTo>
                        <a:pt x="421" y="24"/>
                      </a:lnTo>
                      <a:lnTo>
                        <a:pt x="389" y="14"/>
                      </a:lnTo>
                      <a:lnTo>
                        <a:pt x="374" y="10"/>
                      </a:lnTo>
                      <a:lnTo>
                        <a:pt x="359" y="7"/>
                      </a:lnTo>
                      <a:lnTo>
                        <a:pt x="344" y="4"/>
                      </a:lnTo>
                      <a:lnTo>
                        <a:pt x="329" y="2"/>
                      </a:lnTo>
                      <a:lnTo>
                        <a:pt x="313" y="1"/>
                      </a:lnTo>
                      <a:lnTo>
                        <a:pt x="297" y="0"/>
                      </a:lnTo>
                      <a:lnTo>
                        <a:pt x="282" y="1"/>
                      </a:lnTo>
                      <a:lnTo>
                        <a:pt x="265" y="3"/>
                      </a:lnTo>
                      <a:lnTo>
                        <a:pt x="248" y="5"/>
                      </a:lnTo>
                      <a:lnTo>
                        <a:pt x="230" y="9"/>
                      </a:lnTo>
                      <a:lnTo>
                        <a:pt x="212" y="14"/>
                      </a:lnTo>
                      <a:lnTo>
                        <a:pt x="192" y="20"/>
                      </a:lnTo>
                      <a:lnTo>
                        <a:pt x="173" y="27"/>
                      </a:lnTo>
                      <a:lnTo>
                        <a:pt x="151" y="36"/>
                      </a:lnTo>
                      <a:lnTo>
                        <a:pt x="129" y="46"/>
                      </a:lnTo>
                      <a:lnTo>
                        <a:pt x="106" y="58"/>
                      </a:lnTo>
                      <a:lnTo>
                        <a:pt x="82" y="71"/>
                      </a:lnTo>
                      <a:lnTo>
                        <a:pt x="56" y="86"/>
                      </a:lnTo>
                      <a:lnTo>
                        <a:pt x="28" y="102"/>
                      </a:lnTo>
                      <a:lnTo>
                        <a:pt x="0" y="121"/>
                      </a:lnTo>
                      <a:lnTo>
                        <a:pt x="84" y="165"/>
                      </a:lnTo>
                      <a:lnTo>
                        <a:pt x="151" y="200"/>
                      </a:lnTo>
                      <a:lnTo>
                        <a:pt x="167" y="206"/>
                      </a:lnTo>
                      <a:lnTo>
                        <a:pt x="181" y="212"/>
                      </a:lnTo>
                      <a:lnTo>
                        <a:pt x="195" y="217"/>
                      </a:lnTo>
                      <a:lnTo>
                        <a:pt x="210" y="221"/>
                      </a:lnTo>
                      <a:lnTo>
                        <a:pt x="223" y="224"/>
                      </a:lnTo>
                      <a:lnTo>
                        <a:pt x="237" y="227"/>
                      </a:lnTo>
                      <a:lnTo>
                        <a:pt x="252" y="228"/>
                      </a:lnTo>
                      <a:lnTo>
                        <a:pt x="266" y="229"/>
                      </a:lnTo>
                      <a:lnTo>
                        <a:pt x="281" y="229"/>
                      </a:lnTo>
                      <a:lnTo>
                        <a:pt x="295" y="227"/>
                      </a:lnTo>
                      <a:lnTo>
                        <a:pt x="310" y="225"/>
                      </a:lnTo>
                      <a:lnTo>
                        <a:pt x="327" y="222"/>
                      </a:lnTo>
                      <a:lnTo>
                        <a:pt x="344" y="218"/>
                      </a:lnTo>
                      <a:lnTo>
                        <a:pt x="361" y="212"/>
                      </a:lnTo>
                      <a:lnTo>
                        <a:pt x="380" y="206"/>
                      </a:lnTo>
                      <a:lnTo>
                        <a:pt x="400" y="199"/>
                      </a:lnTo>
                      <a:lnTo>
                        <a:pt x="443" y="179"/>
                      </a:lnTo>
                      <a:lnTo>
                        <a:pt x="493" y="157"/>
                      </a:lnTo>
                      <a:lnTo>
                        <a:pt x="549" y="128"/>
                      </a:lnTo>
                      <a:lnTo>
                        <a:pt x="613" y="94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" name="Freeform 308"/>
                <p:cNvSpPr>
                  <a:spLocks/>
                </p:cNvSpPr>
                <p:nvPr/>
              </p:nvSpPr>
              <p:spPr bwMode="auto">
                <a:xfrm>
                  <a:off x="268" y="157"/>
                  <a:ext cx="25" cy="9"/>
                </a:xfrm>
                <a:custGeom>
                  <a:avLst/>
                  <a:gdLst>
                    <a:gd name="T0" fmla="*/ 0 w 613"/>
                    <a:gd name="T1" fmla="*/ 0 h 229"/>
                    <a:gd name="T2" fmla="*/ 0 w 613"/>
                    <a:gd name="T3" fmla="*/ 0 h 229"/>
                    <a:gd name="T4" fmla="*/ 0 w 613"/>
                    <a:gd name="T5" fmla="*/ 0 h 229"/>
                    <a:gd name="T6" fmla="*/ 0 w 613"/>
                    <a:gd name="T7" fmla="*/ 0 h 229"/>
                    <a:gd name="T8" fmla="*/ 0 w 613"/>
                    <a:gd name="T9" fmla="*/ 0 h 229"/>
                    <a:gd name="T10" fmla="*/ 0 w 613"/>
                    <a:gd name="T11" fmla="*/ 0 h 229"/>
                    <a:gd name="T12" fmla="*/ 0 w 613"/>
                    <a:gd name="T13" fmla="*/ 0 h 229"/>
                    <a:gd name="T14" fmla="*/ 0 w 613"/>
                    <a:gd name="T15" fmla="*/ 0 h 229"/>
                    <a:gd name="T16" fmla="*/ 0 w 613"/>
                    <a:gd name="T17" fmla="*/ 0 h 229"/>
                    <a:gd name="T18" fmla="*/ 0 w 613"/>
                    <a:gd name="T19" fmla="*/ 0 h 229"/>
                    <a:gd name="T20" fmla="*/ 0 w 613"/>
                    <a:gd name="T21" fmla="*/ 0 h 229"/>
                    <a:gd name="T22" fmla="*/ 0 w 613"/>
                    <a:gd name="T23" fmla="*/ 0 h 229"/>
                    <a:gd name="T24" fmla="*/ 0 w 613"/>
                    <a:gd name="T25" fmla="*/ 0 h 229"/>
                    <a:gd name="T26" fmla="*/ 0 w 613"/>
                    <a:gd name="T27" fmla="*/ 0 h 229"/>
                    <a:gd name="T28" fmla="*/ 0 w 613"/>
                    <a:gd name="T29" fmla="*/ 0 h 229"/>
                    <a:gd name="T30" fmla="*/ 0 w 613"/>
                    <a:gd name="T31" fmla="*/ 0 h 229"/>
                    <a:gd name="T32" fmla="*/ 0 w 613"/>
                    <a:gd name="T33" fmla="*/ 0 h 229"/>
                    <a:gd name="T34" fmla="*/ 0 w 613"/>
                    <a:gd name="T35" fmla="*/ 0 h 229"/>
                    <a:gd name="T36" fmla="*/ 0 w 613"/>
                    <a:gd name="T37" fmla="*/ 0 h 229"/>
                    <a:gd name="T38" fmla="*/ 0 w 613"/>
                    <a:gd name="T39" fmla="*/ 0 h 229"/>
                    <a:gd name="T40" fmla="*/ 0 w 613"/>
                    <a:gd name="T41" fmla="*/ 0 h 229"/>
                    <a:gd name="T42" fmla="*/ 0 w 613"/>
                    <a:gd name="T43" fmla="*/ 0 h 229"/>
                    <a:gd name="T44" fmla="*/ 0 w 613"/>
                    <a:gd name="T45" fmla="*/ 0 h 229"/>
                    <a:gd name="T46" fmla="*/ 0 w 613"/>
                    <a:gd name="T47" fmla="*/ 0 h 229"/>
                    <a:gd name="T48" fmla="*/ 0 w 613"/>
                    <a:gd name="T49" fmla="*/ 0 h 229"/>
                    <a:gd name="T50" fmla="*/ 0 w 613"/>
                    <a:gd name="T51" fmla="*/ 0 h 229"/>
                    <a:gd name="T52" fmla="*/ 0 w 613"/>
                    <a:gd name="T53" fmla="*/ 0 h 229"/>
                    <a:gd name="T54" fmla="*/ 0 w 613"/>
                    <a:gd name="T55" fmla="*/ 0 h 229"/>
                    <a:gd name="T56" fmla="*/ 0 w 613"/>
                    <a:gd name="T57" fmla="*/ 0 h 229"/>
                    <a:gd name="T58" fmla="*/ 0 w 613"/>
                    <a:gd name="T59" fmla="*/ 0 h 229"/>
                    <a:gd name="T60" fmla="*/ 0 w 613"/>
                    <a:gd name="T61" fmla="*/ 0 h 229"/>
                    <a:gd name="T62" fmla="*/ 0 w 613"/>
                    <a:gd name="T63" fmla="*/ 0 h 229"/>
                    <a:gd name="T64" fmla="*/ 0 w 613"/>
                    <a:gd name="T65" fmla="*/ 0 h 229"/>
                    <a:gd name="T66" fmla="*/ 0 w 613"/>
                    <a:gd name="T67" fmla="*/ 0 h 229"/>
                    <a:gd name="T68" fmla="*/ 0 w 613"/>
                    <a:gd name="T69" fmla="*/ 0 h 229"/>
                    <a:gd name="T70" fmla="*/ 0 w 613"/>
                    <a:gd name="T71" fmla="*/ 0 h 229"/>
                    <a:gd name="T72" fmla="*/ 0 w 613"/>
                    <a:gd name="T73" fmla="*/ 0 h 229"/>
                    <a:gd name="T74" fmla="*/ 0 w 613"/>
                    <a:gd name="T75" fmla="*/ 0 h 229"/>
                    <a:gd name="T76" fmla="*/ 0 w 613"/>
                    <a:gd name="T77" fmla="*/ 0 h 229"/>
                    <a:gd name="T78" fmla="*/ 0 w 613"/>
                    <a:gd name="T79" fmla="*/ 0 h 229"/>
                    <a:gd name="T80" fmla="*/ 0 w 613"/>
                    <a:gd name="T81" fmla="*/ 0 h 229"/>
                    <a:gd name="T82" fmla="*/ 0 w 613"/>
                    <a:gd name="T83" fmla="*/ 0 h 229"/>
                    <a:gd name="T84" fmla="*/ 0 w 613"/>
                    <a:gd name="T85" fmla="*/ 0 h 229"/>
                    <a:gd name="T86" fmla="*/ 0 w 613"/>
                    <a:gd name="T87" fmla="*/ 0 h 229"/>
                    <a:gd name="T88" fmla="*/ 0 w 613"/>
                    <a:gd name="T89" fmla="*/ 0 h 229"/>
                    <a:gd name="T90" fmla="*/ 0 w 613"/>
                    <a:gd name="T91" fmla="*/ 0 h 229"/>
                    <a:gd name="T92" fmla="*/ 0 w 613"/>
                    <a:gd name="T93" fmla="*/ 0 h 229"/>
                    <a:gd name="T94" fmla="*/ 0 w 613"/>
                    <a:gd name="T95" fmla="*/ 0 h 229"/>
                    <a:gd name="T96" fmla="*/ 0 w 613"/>
                    <a:gd name="T97" fmla="*/ 0 h 22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13"/>
                    <a:gd name="T148" fmla="*/ 0 h 229"/>
                    <a:gd name="T149" fmla="*/ 613 w 613"/>
                    <a:gd name="T150" fmla="*/ 229 h 22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13" h="229">
                      <a:moveTo>
                        <a:pt x="613" y="93"/>
                      </a:moveTo>
                      <a:lnTo>
                        <a:pt x="568" y="79"/>
                      </a:lnTo>
                      <a:lnTo>
                        <a:pt x="526" y="64"/>
                      </a:lnTo>
                      <a:lnTo>
                        <a:pt x="489" y="49"/>
                      </a:lnTo>
                      <a:lnTo>
                        <a:pt x="454" y="36"/>
                      </a:lnTo>
                      <a:lnTo>
                        <a:pt x="422" y="24"/>
                      </a:lnTo>
                      <a:lnTo>
                        <a:pt x="390" y="13"/>
                      </a:lnTo>
                      <a:lnTo>
                        <a:pt x="374" y="9"/>
                      </a:lnTo>
                      <a:lnTo>
                        <a:pt x="360" y="6"/>
                      </a:lnTo>
                      <a:lnTo>
                        <a:pt x="345" y="3"/>
                      </a:lnTo>
                      <a:lnTo>
                        <a:pt x="329" y="1"/>
                      </a:lnTo>
                      <a:lnTo>
                        <a:pt x="314" y="0"/>
                      </a:lnTo>
                      <a:lnTo>
                        <a:pt x="298" y="0"/>
                      </a:lnTo>
                      <a:lnTo>
                        <a:pt x="282" y="0"/>
                      </a:lnTo>
                      <a:lnTo>
                        <a:pt x="266" y="2"/>
                      </a:lnTo>
                      <a:lnTo>
                        <a:pt x="248" y="4"/>
                      </a:lnTo>
                      <a:lnTo>
                        <a:pt x="231" y="8"/>
                      </a:lnTo>
                      <a:lnTo>
                        <a:pt x="212" y="13"/>
                      </a:lnTo>
                      <a:lnTo>
                        <a:pt x="193" y="19"/>
                      </a:lnTo>
                      <a:lnTo>
                        <a:pt x="173" y="27"/>
                      </a:lnTo>
                      <a:lnTo>
                        <a:pt x="152" y="36"/>
                      </a:lnTo>
                      <a:lnTo>
                        <a:pt x="130" y="45"/>
                      </a:lnTo>
                      <a:lnTo>
                        <a:pt x="107" y="57"/>
                      </a:lnTo>
                      <a:lnTo>
                        <a:pt x="82" y="71"/>
                      </a:lnTo>
                      <a:lnTo>
                        <a:pt x="57" y="85"/>
                      </a:lnTo>
                      <a:lnTo>
                        <a:pt x="29" y="101"/>
                      </a:lnTo>
                      <a:lnTo>
                        <a:pt x="0" y="120"/>
                      </a:lnTo>
                      <a:lnTo>
                        <a:pt x="84" y="164"/>
                      </a:lnTo>
                      <a:lnTo>
                        <a:pt x="152" y="199"/>
                      </a:lnTo>
                      <a:lnTo>
                        <a:pt x="167" y="205"/>
                      </a:lnTo>
                      <a:lnTo>
                        <a:pt x="182" y="211"/>
                      </a:lnTo>
                      <a:lnTo>
                        <a:pt x="196" y="216"/>
                      </a:lnTo>
                      <a:lnTo>
                        <a:pt x="210" y="220"/>
                      </a:lnTo>
                      <a:lnTo>
                        <a:pt x="224" y="223"/>
                      </a:lnTo>
                      <a:lnTo>
                        <a:pt x="238" y="227"/>
                      </a:lnTo>
                      <a:lnTo>
                        <a:pt x="252" y="228"/>
                      </a:lnTo>
                      <a:lnTo>
                        <a:pt x="267" y="229"/>
                      </a:lnTo>
                      <a:lnTo>
                        <a:pt x="281" y="229"/>
                      </a:lnTo>
                      <a:lnTo>
                        <a:pt x="295" y="227"/>
                      </a:lnTo>
                      <a:lnTo>
                        <a:pt x="311" y="224"/>
                      </a:lnTo>
                      <a:lnTo>
                        <a:pt x="327" y="221"/>
                      </a:lnTo>
                      <a:lnTo>
                        <a:pt x="345" y="217"/>
                      </a:lnTo>
                      <a:lnTo>
                        <a:pt x="362" y="212"/>
                      </a:lnTo>
                      <a:lnTo>
                        <a:pt x="381" y="205"/>
                      </a:lnTo>
                      <a:lnTo>
                        <a:pt x="401" y="198"/>
                      </a:lnTo>
                      <a:lnTo>
                        <a:pt x="444" y="178"/>
                      </a:lnTo>
                      <a:lnTo>
                        <a:pt x="493" y="156"/>
                      </a:lnTo>
                      <a:lnTo>
                        <a:pt x="550" y="127"/>
                      </a:lnTo>
                      <a:lnTo>
                        <a:pt x="613" y="93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" name="Freeform 309"/>
                <p:cNvSpPr>
                  <a:spLocks/>
                </p:cNvSpPr>
                <p:nvPr/>
              </p:nvSpPr>
              <p:spPr bwMode="auto">
                <a:xfrm>
                  <a:off x="249" y="167"/>
                  <a:ext cx="25" cy="9"/>
                </a:xfrm>
                <a:custGeom>
                  <a:avLst/>
                  <a:gdLst>
                    <a:gd name="T0" fmla="*/ 0 w 613"/>
                    <a:gd name="T1" fmla="*/ 0 h 229"/>
                    <a:gd name="T2" fmla="*/ 0 w 613"/>
                    <a:gd name="T3" fmla="*/ 0 h 229"/>
                    <a:gd name="T4" fmla="*/ 0 w 613"/>
                    <a:gd name="T5" fmla="*/ 0 h 229"/>
                    <a:gd name="T6" fmla="*/ 0 w 613"/>
                    <a:gd name="T7" fmla="*/ 0 h 229"/>
                    <a:gd name="T8" fmla="*/ 0 w 613"/>
                    <a:gd name="T9" fmla="*/ 0 h 229"/>
                    <a:gd name="T10" fmla="*/ 0 w 613"/>
                    <a:gd name="T11" fmla="*/ 0 h 229"/>
                    <a:gd name="T12" fmla="*/ 0 w 613"/>
                    <a:gd name="T13" fmla="*/ 0 h 229"/>
                    <a:gd name="T14" fmla="*/ 0 w 613"/>
                    <a:gd name="T15" fmla="*/ 0 h 229"/>
                    <a:gd name="T16" fmla="*/ 0 w 613"/>
                    <a:gd name="T17" fmla="*/ 0 h 229"/>
                    <a:gd name="T18" fmla="*/ 0 w 613"/>
                    <a:gd name="T19" fmla="*/ 0 h 229"/>
                    <a:gd name="T20" fmla="*/ 0 w 613"/>
                    <a:gd name="T21" fmla="*/ 0 h 229"/>
                    <a:gd name="T22" fmla="*/ 0 w 613"/>
                    <a:gd name="T23" fmla="*/ 0 h 229"/>
                    <a:gd name="T24" fmla="*/ 0 w 613"/>
                    <a:gd name="T25" fmla="*/ 0 h 229"/>
                    <a:gd name="T26" fmla="*/ 0 w 613"/>
                    <a:gd name="T27" fmla="*/ 0 h 229"/>
                    <a:gd name="T28" fmla="*/ 0 w 613"/>
                    <a:gd name="T29" fmla="*/ 0 h 229"/>
                    <a:gd name="T30" fmla="*/ 0 w 613"/>
                    <a:gd name="T31" fmla="*/ 0 h 229"/>
                    <a:gd name="T32" fmla="*/ 0 w 613"/>
                    <a:gd name="T33" fmla="*/ 0 h 229"/>
                    <a:gd name="T34" fmla="*/ 0 w 613"/>
                    <a:gd name="T35" fmla="*/ 0 h 229"/>
                    <a:gd name="T36" fmla="*/ 0 w 613"/>
                    <a:gd name="T37" fmla="*/ 0 h 229"/>
                    <a:gd name="T38" fmla="*/ 0 w 613"/>
                    <a:gd name="T39" fmla="*/ 0 h 229"/>
                    <a:gd name="T40" fmla="*/ 0 w 613"/>
                    <a:gd name="T41" fmla="*/ 0 h 229"/>
                    <a:gd name="T42" fmla="*/ 0 w 613"/>
                    <a:gd name="T43" fmla="*/ 0 h 229"/>
                    <a:gd name="T44" fmla="*/ 0 w 613"/>
                    <a:gd name="T45" fmla="*/ 0 h 229"/>
                    <a:gd name="T46" fmla="*/ 0 w 613"/>
                    <a:gd name="T47" fmla="*/ 0 h 229"/>
                    <a:gd name="T48" fmla="*/ 0 w 613"/>
                    <a:gd name="T49" fmla="*/ 0 h 229"/>
                    <a:gd name="T50" fmla="*/ 0 w 613"/>
                    <a:gd name="T51" fmla="*/ 0 h 229"/>
                    <a:gd name="T52" fmla="*/ 0 w 613"/>
                    <a:gd name="T53" fmla="*/ 0 h 229"/>
                    <a:gd name="T54" fmla="*/ 0 w 613"/>
                    <a:gd name="T55" fmla="*/ 0 h 229"/>
                    <a:gd name="T56" fmla="*/ 0 w 613"/>
                    <a:gd name="T57" fmla="*/ 0 h 229"/>
                    <a:gd name="T58" fmla="*/ 0 w 613"/>
                    <a:gd name="T59" fmla="*/ 0 h 229"/>
                    <a:gd name="T60" fmla="*/ 0 w 613"/>
                    <a:gd name="T61" fmla="*/ 0 h 229"/>
                    <a:gd name="T62" fmla="*/ 0 w 613"/>
                    <a:gd name="T63" fmla="*/ 0 h 229"/>
                    <a:gd name="T64" fmla="*/ 0 w 613"/>
                    <a:gd name="T65" fmla="*/ 0 h 229"/>
                    <a:gd name="T66" fmla="*/ 0 w 613"/>
                    <a:gd name="T67" fmla="*/ 0 h 229"/>
                    <a:gd name="T68" fmla="*/ 0 w 613"/>
                    <a:gd name="T69" fmla="*/ 0 h 229"/>
                    <a:gd name="T70" fmla="*/ 0 w 613"/>
                    <a:gd name="T71" fmla="*/ 0 h 229"/>
                    <a:gd name="T72" fmla="*/ 0 w 613"/>
                    <a:gd name="T73" fmla="*/ 0 h 229"/>
                    <a:gd name="T74" fmla="*/ 0 w 613"/>
                    <a:gd name="T75" fmla="*/ 0 h 229"/>
                    <a:gd name="T76" fmla="*/ 0 w 613"/>
                    <a:gd name="T77" fmla="*/ 0 h 229"/>
                    <a:gd name="T78" fmla="*/ 0 w 613"/>
                    <a:gd name="T79" fmla="*/ 0 h 229"/>
                    <a:gd name="T80" fmla="*/ 0 w 613"/>
                    <a:gd name="T81" fmla="*/ 0 h 229"/>
                    <a:gd name="T82" fmla="*/ 0 w 613"/>
                    <a:gd name="T83" fmla="*/ 0 h 229"/>
                    <a:gd name="T84" fmla="*/ 0 w 613"/>
                    <a:gd name="T85" fmla="*/ 0 h 229"/>
                    <a:gd name="T86" fmla="*/ 0 w 613"/>
                    <a:gd name="T87" fmla="*/ 0 h 229"/>
                    <a:gd name="T88" fmla="*/ 0 w 613"/>
                    <a:gd name="T89" fmla="*/ 0 h 229"/>
                    <a:gd name="T90" fmla="*/ 0 w 613"/>
                    <a:gd name="T91" fmla="*/ 0 h 229"/>
                    <a:gd name="T92" fmla="*/ 0 w 613"/>
                    <a:gd name="T93" fmla="*/ 0 h 229"/>
                    <a:gd name="T94" fmla="*/ 0 w 613"/>
                    <a:gd name="T95" fmla="*/ 0 h 229"/>
                    <a:gd name="T96" fmla="*/ 0 w 613"/>
                    <a:gd name="T97" fmla="*/ 0 h 22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13"/>
                    <a:gd name="T148" fmla="*/ 0 h 229"/>
                    <a:gd name="T149" fmla="*/ 613 w 613"/>
                    <a:gd name="T150" fmla="*/ 229 h 22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13" h="229">
                      <a:moveTo>
                        <a:pt x="613" y="94"/>
                      </a:moveTo>
                      <a:lnTo>
                        <a:pt x="568" y="79"/>
                      </a:lnTo>
                      <a:lnTo>
                        <a:pt x="527" y="65"/>
                      </a:lnTo>
                      <a:lnTo>
                        <a:pt x="489" y="49"/>
                      </a:lnTo>
                      <a:lnTo>
                        <a:pt x="454" y="36"/>
                      </a:lnTo>
                      <a:lnTo>
                        <a:pt x="421" y="25"/>
                      </a:lnTo>
                      <a:lnTo>
                        <a:pt x="390" y="14"/>
                      </a:lnTo>
                      <a:lnTo>
                        <a:pt x="375" y="10"/>
                      </a:lnTo>
                      <a:lnTo>
                        <a:pt x="360" y="6"/>
                      </a:lnTo>
                      <a:lnTo>
                        <a:pt x="344" y="4"/>
                      </a:lnTo>
                      <a:lnTo>
                        <a:pt x="329" y="2"/>
                      </a:lnTo>
                      <a:lnTo>
                        <a:pt x="313" y="0"/>
                      </a:lnTo>
                      <a:lnTo>
                        <a:pt x="298" y="0"/>
                      </a:lnTo>
                      <a:lnTo>
                        <a:pt x="282" y="1"/>
                      </a:lnTo>
                      <a:lnTo>
                        <a:pt x="265" y="2"/>
                      </a:lnTo>
                      <a:lnTo>
                        <a:pt x="248" y="5"/>
                      </a:lnTo>
                      <a:lnTo>
                        <a:pt x="230" y="8"/>
                      </a:lnTo>
                      <a:lnTo>
                        <a:pt x="212" y="13"/>
                      </a:lnTo>
                      <a:lnTo>
                        <a:pt x="194" y="20"/>
                      </a:lnTo>
                      <a:lnTo>
                        <a:pt x="173" y="27"/>
                      </a:lnTo>
                      <a:lnTo>
                        <a:pt x="151" y="36"/>
                      </a:lnTo>
                      <a:lnTo>
                        <a:pt x="130" y="46"/>
                      </a:lnTo>
                      <a:lnTo>
                        <a:pt x="106" y="57"/>
                      </a:lnTo>
                      <a:lnTo>
                        <a:pt x="82" y="71"/>
                      </a:lnTo>
                      <a:lnTo>
                        <a:pt x="56" y="85"/>
                      </a:lnTo>
                      <a:lnTo>
                        <a:pt x="28" y="102"/>
                      </a:lnTo>
                      <a:lnTo>
                        <a:pt x="0" y="120"/>
                      </a:lnTo>
                      <a:lnTo>
                        <a:pt x="84" y="165"/>
                      </a:lnTo>
                      <a:lnTo>
                        <a:pt x="151" y="199"/>
                      </a:lnTo>
                      <a:lnTo>
                        <a:pt x="167" y="206"/>
                      </a:lnTo>
                      <a:lnTo>
                        <a:pt x="181" y="211"/>
                      </a:lnTo>
                      <a:lnTo>
                        <a:pt x="196" y="216"/>
                      </a:lnTo>
                      <a:lnTo>
                        <a:pt x="210" y="221"/>
                      </a:lnTo>
                      <a:lnTo>
                        <a:pt x="224" y="225"/>
                      </a:lnTo>
                      <a:lnTo>
                        <a:pt x="238" y="227"/>
                      </a:lnTo>
                      <a:lnTo>
                        <a:pt x="252" y="229"/>
                      </a:lnTo>
                      <a:lnTo>
                        <a:pt x="266" y="229"/>
                      </a:lnTo>
                      <a:lnTo>
                        <a:pt x="281" y="229"/>
                      </a:lnTo>
                      <a:lnTo>
                        <a:pt x="296" y="228"/>
                      </a:lnTo>
                      <a:lnTo>
                        <a:pt x="311" y="226"/>
                      </a:lnTo>
                      <a:lnTo>
                        <a:pt x="327" y="221"/>
                      </a:lnTo>
                      <a:lnTo>
                        <a:pt x="344" y="217"/>
                      </a:lnTo>
                      <a:lnTo>
                        <a:pt x="362" y="212"/>
                      </a:lnTo>
                      <a:lnTo>
                        <a:pt x="381" y="206"/>
                      </a:lnTo>
                      <a:lnTo>
                        <a:pt x="401" y="198"/>
                      </a:lnTo>
                      <a:lnTo>
                        <a:pt x="445" y="179"/>
                      </a:lnTo>
                      <a:lnTo>
                        <a:pt x="494" y="156"/>
                      </a:lnTo>
                      <a:lnTo>
                        <a:pt x="549" y="127"/>
                      </a:lnTo>
                      <a:lnTo>
                        <a:pt x="613" y="94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" name="Freeform 310"/>
                <p:cNvSpPr>
                  <a:spLocks/>
                </p:cNvSpPr>
                <p:nvPr/>
              </p:nvSpPr>
              <p:spPr bwMode="auto">
                <a:xfrm>
                  <a:off x="236" y="178"/>
                  <a:ext cx="23" cy="10"/>
                </a:xfrm>
                <a:custGeom>
                  <a:avLst/>
                  <a:gdLst>
                    <a:gd name="T0" fmla="*/ 0 w 585"/>
                    <a:gd name="T1" fmla="*/ 0 h 247"/>
                    <a:gd name="T2" fmla="*/ 0 w 585"/>
                    <a:gd name="T3" fmla="*/ 0 h 247"/>
                    <a:gd name="T4" fmla="*/ 0 w 585"/>
                    <a:gd name="T5" fmla="*/ 0 h 247"/>
                    <a:gd name="T6" fmla="*/ 0 w 585"/>
                    <a:gd name="T7" fmla="*/ 0 h 247"/>
                    <a:gd name="T8" fmla="*/ 0 w 585"/>
                    <a:gd name="T9" fmla="*/ 0 h 247"/>
                    <a:gd name="T10" fmla="*/ 0 w 585"/>
                    <a:gd name="T11" fmla="*/ 0 h 247"/>
                    <a:gd name="T12" fmla="*/ 0 w 585"/>
                    <a:gd name="T13" fmla="*/ 0 h 247"/>
                    <a:gd name="T14" fmla="*/ 0 w 585"/>
                    <a:gd name="T15" fmla="*/ 0 h 247"/>
                    <a:gd name="T16" fmla="*/ 0 w 585"/>
                    <a:gd name="T17" fmla="*/ 0 h 247"/>
                    <a:gd name="T18" fmla="*/ 0 w 585"/>
                    <a:gd name="T19" fmla="*/ 0 h 247"/>
                    <a:gd name="T20" fmla="*/ 0 w 585"/>
                    <a:gd name="T21" fmla="*/ 0 h 247"/>
                    <a:gd name="T22" fmla="*/ 0 w 585"/>
                    <a:gd name="T23" fmla="*/ 0 h 247"/>
                    <a:gd name="T24" fmla="*/ 0 w 585"/>
                    <a:gd name="T25" fmla="*/ 0 h 247"/>
                    <a:gd name="T26" fmla="*/ 0 w 585"/>
                    <a:gd name="T27" fmla="*/ 0 h 247"/>
                    <a:gd name="T28" fmla="*/ 0 w 585"/>
                    <a:gd name="T29" fmla="*/ 0 h 247"/>
                    <a:gd name="T30" fmla="*/ 0 w 585"/>
                    <a:gd name="T31" fmla="*/ 0 h 247"/>
                    <a:gd name="T32" fmla="*/ 0 w 585"/>
                    <a:gd name="T33" fmla="*/ 0 h 247"/>
                    <a:gd name="T34" fmla="*/ 0 w 585"/>
                    <a:gd name="T35" fmla="*/ 0 h 247"/>
                    <a:gd name="T36" fmla="*/ 0 w 585"/>
                    <a:gd name="T37" fmla="*/ 0 h 247"/>
                    <a:gd name="T38" fmla="*/ 0 w 585"/>
                    <a:gd name="T39" fmla="*/ 0 h 247"/>
                    <a:gd name="T40" fmla="*/ 0 w 585"/>
                    <a:gd name="T41" fmla="*/ 0 h 247"/>
                    <a:gd name="T42" fmla="*/ 0 w 585"/>
                    <a:gd name="T43" fmla="*/ 0 h 247"/>
                    <a:gd name="T44" fmla="*/ 0 w 585"/>
                    <a:gd name="T45" fmla="*/ 0 h 247"/>
                    <a:gd name="T46" fmla="*/ 0 w 585"/>
                    <a:gd name="T47" fmla="*/ 0 h 247"/>
                    <a:gd name="T48" fmla="*/ 0 w 585"/>
                    <a:gd name="T49" fmla="*/ 0 h 247"/>
                    <a:gd name="T50" fmla="*/ 0 w 585"/>
                    <a:gd name="T51" fmla="*/ 0 h 247"/>
                    <a:gd name="T52" fmla="*/ 0 w 585"/>
                    <a:gd name="T53" fmla="*/ 0 h 247"/>
                    <a:gd name="T54" fmla="*/ 0 w 585"/>
                    <a:gd name="T55" fmla="*/ 0 h 247"/>
                    <a:gd name="T56" fmla="*/ 0 w 585"/>
                    <a:gd name="T57" fmla="*/ 0 h 247"/>
                    <a:gd name="T58" fmla="*/ 0 w 585"/>
                    <a:gd name="T59" fmla="*/ 0 h 247"/>
                    <a:gd name="T60" fmla="*/ 0 w 585"/>
                    <a:gd name="T61" fmla="*/ 0 h 247"/>
                    <a:gd name="T62" fmla="*/ 0 w 585"/>
                    <a:gd name="T63" fmla="*/ 0 h 247"/>
                    <a:gd name="T64" fmla="*/ 0 w 585"/>
                    <a:gd name="T65" fmla="*/ 0 h 247"/>
                    <a:gd name="T66" fmla="*/ 0 w 585"/>
                    <a:gd name="T67" fmla="*/ 0 h 247"/>
                    <a:gd name="T68" fmla="*/ 0 w 585"/>
                    <a:gd name="T69" fmla="*/ 0 h 247"/>
                    <a:gd name="T70" fmla="*/ 0 w 585"/>
                    <a:gd name="T71" fmla="*/ 0 h 247"/>
                    <a:gd name="T72" fmla="*/ 0 w 585"/>
                    <a:gd name="T73" fmla="*/ 0 h 247"/>
                    <a:gd name="T74" fmla="*/ 0 w 585"/>
                    <a:gd name="T75" fmla="*/ 0 h 247"/>
                    <a:gd name="T76" fmla="*/ 0 w 585"/>
                    <a:gd name="T77" fmla="*/ 0 h 247"/>
                    <a:gd name="T78" fmla="*/ 0 w 585"/>
                    <a:gd name="T79" fmla="*/ 0 h 247"/>
                    <a:gd name="T80" fmla="*/ 0 w 585"/>
                    <a:gd name="T81" fmla="*/ 0 h 247"/>
                    <a:gd name="T82" fmla="*/ 0 w 585"/>
                    <a:gd name="T83" fmla="*/ 0 h 247"/>
                    <a:gd name="T84" fmla="*/ 0 w 585"/>
                    <a:gd name="T85" fmla="*/ 0 h 247"/>
                    <a:gd name="T86" fmla="*/ 0 w 585"/>
                    <a:gd name="T87" fmla="*/ 0 h 247"/>
                    <a:gd name="T88" fmla="*/ 0 w 585"/>
                    <a:gd name="T89" fmla="*/ 0 h 247"/>
                    <a:gd name="T90" fmla="*/ 0 w 585"/>
                    <a:gd name="T91" fmla="*/ 0 h 247"/>
                    <a:gd name="T92" fmla="*/ 0 w 585"/>
                    <a:gd name="T93" fmla="*/ 0 h 247"/>
                    <a:gd name="T94" fmla="*/ 0 w 585"/>
                    <a:gd name="T95" fmla="*/ 0 h 247"/>
                    <a:gd name="T96" fmla="*/ 0 w 585"/>
                    <a:gd name="T97" fmla="*/ 0 h 24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85"/>
                    <a:gd name="T148" fmla="*/ 0 h 247"/>
                    <a:gd name="T149" fmla="*/ 585 w 585"/>
                    <a:gd name="T150" fmla="*/ 247 h 24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85" h="247">
                      <a:moveTo>
                        <a:pt x="585" y="18"/>
                      </a:moveTo>
                      <a:lnTo>
                        <a:pt x="536" y="16"/>
                      </a:lnTo>
                      <a:lnTo>
                        <a:pt x="492" y="12"/>
                      </a:lnTo>
                      <a:lnTo>
                        <a:pt x="452" y="9"/>
                      </a:lnTo>
                      <a:lnTo>
                        <a:pt x="416" y="4"/>
                      </a:lnTo>
                      <a:lnTo>
                        <a:pt x="381" y="1"/>
                      </a:lnTo>
                      <a:lnTo>
                        <a:pt x="348" y="0"/>
                      </a:lnTo>
                      <a:lnTo>
                        <a:pt x="332" y="0"/>
                      </a:lnTo>
                      <a:lnTo>
                        <a:pt x="316" y="0"/>
                      </a:lnTo>
                      <a:lnTo>
                        <a:pt x="301" y="2"/>
                      </a:lnTo>
                      <a:lnTo>
                        <a:pt x="286" y="4"/>
                      </a:lnTo>
                      <a:lnTo>
                        <a:pt x="271" y="8"/>
                      </a:lnTo>
                      <a:lnTo>
                        <a:pt x="256" y="11"/>
                      </a:lnTo>
                      <a:lnTo>
                        <a:pt x="240" y="16"/>
                      </a:lnTo>
                      <a:lnTo>
                        <a:pt x="225" y="22"/>
                      </a:lnTo>
                      <a:lnTo>
                        <a:pt x="208" y="29"/>
                      </a:lnTo>
                      <a:lnTo>
                        <a:pt x="193" y="37"/>
                      </a:lnTo>
                      <a:lnTo>
                        <a:pt x="177" y="46"/>
                      </a:lnTo>
                      <a:lnTo>
                        <a:pt x="159" y="58"/>
                      </a:lnTo>
                      <a:lnTo>
                        <a:pt x="142" y="70"/>
                      </a:lnTo>
                      <a:lnTo>
                        <a:pt x="124" y="84"/>
                      </a:lnTo>
                      <a:lnTo>
                        <a:pt x="106" y="100"/>
                      </a:lnTo>
                      <a:lnTo>
                        <a:pt x="86" y="117"/>
                      </a:lnTo>
                      <a:lnTo>
                        <a:pt x="66" y="137"/>
                      </a:lnTo>
                      <a:lnTo>
                        <a:pt x="45" y="157"/>
                      </a:lnTo>
                      <a:lnTo>
                        <a:pt x="23" y="181"/>
                      </a:lnTo>
                      <a:lnTo>
                        <a:pt x="0" y="205"/>
                      </a:lnTo>
                      <a:lnTo>
                        <a:pt x="94" y="227"/>
                      </a:lnTo>
                      <a:lnTo>
                        <a:pt x="167" y="241"/>
                      </a:lnTo>
                      <a:lnTo>
                        <a:pt x="184" y="244"/>
                      </a:lnTo>
                      <a:lnTo>
                        <a:pt x="199" y="245"/>
                      </a:lnTo>
                      <a:lnTo>
                        <a:pt x="215" y="246"/>
                      </a:lnTo>
                      <a:lnTo>
                        <a:pt x="229" y="247"/>
                      </a:lnTo>
                      <a:lnTo>
                        <a:pt x="243" y="246"/>
                      </a:lnTo>
                      <a:lnTo>
                        <a:pt x="258" y="245"/>
                      </a:lnTo>
                      <a:lnTo>
                        <a:pt x="272" y="243"/>
                      </a:lnTo>
                      <a:lnTo>
                        <a:pt x="285" y="240"/>
                      </a:lnTo>
                      <a:lnTo>
                        <a:pt x="300" y="236"/>
                      </a:lnTo>
                      <a:lnTo>
                        <a:pt x="314" y="231"/>
                      </a:lnTo>
                      <a:lnTo>
                        <a:pt x="328" y="225"/>
                      </a:lnTo>
                      <a:lnTo>
                        <a:pt x="343" y="217"/>
                      </a:lnTo>
                      <a:lnTo>
                        <a:pt x="358" y="208"/>
                      </a:lnTo>
                      <a:lnTo>
                        <a:pt x="373" y="198"/>
                      </a:lnTo>
                      <a:lnTo>
                        <a:pt x="390" y="187"/>
                      </a:lnTo>
                      <a:lnTo>
                        <a:pt x="407" y="175"/>
                      </a:lnTo>
                      <a:lnTo>
                        <a:pt x="444" y="145"/>
                      </a:lnTo>
                      <a:lnTo>
                        <a:pt x="485" y="109"/>
                      </a:lnTo>
                      <a:lnTo>
                        <a:pt x="532" y="67"/>
                      </a:lnTo>
                      <a:lnTo>
                        <a:pt x="585" y="18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" name="Freeform 311"/>
                <p:cNvSpPr>
                  <a:spLocks/>
                </p:cNvSpPr>
                <p:nvPr/>
              </p:nvSpPr>
              <p:spPr bwMode="auto">
                <a:xfrm>
                  <a:off x="219" y="191"/>
                  <a:ext cx="24" cy="10"/>
                </a:xfrm>
                <a:custGeom>
                  <a:avLst/>
                  <a:gdLst>
                    <a:gd name="T0" fmla="*/ 0 w 604"/>
                    <a:gd name="T1" fmla="*/ 0 h 236"/>
                    <a:gd name="T2" fmla="*/ 0 w 604"/>
                    <a:gd name="T3" fmla="*/ 0 h 236"/>
                    <a:gd name="T4" fmla="*/ 0 w 604"/>
                    <a:gd name="T5" fmla="*/ 0 h 236"/>
                    <a:gd name="T6" fmla="*/ 0 w 604"/>
                    <a:gd name="T7" fmla="*/ 0 h 236"/>
                    <a:gd name="T8" fmla="*/ 0 w 604"/>
                    <a:gd name="T9" fmla="*/ 0 h 236"/>
                    <a:gd name="T10" fmla="*/ 0 w 604"/>
                    <a:gd name="T11" fmla="*/ 0 h 236"/>
                    <a:gd name="T12" fmla="*/ 0 w 604"/>
                    <a:gd name="T13" fmla="*/ 0 h 236"/>
                    <a:gd name="T14" fmla="*/ 0 w 604"/>
                    <a:gd name="T15" fmla="*/ 0 h 236"/>
                    <a:gd name="T16" fmla="*/ 0 w 604"/>
                    <a:gd name="T17" fmla="*/ 0 h 236"/>
                    <a:gd name="T18" fmla="*/ 0 w 604"/>
                    <a:gd name="T19" fmla="*/ 0 h 236"/>
                    <a:gd name="T20" fmla="*/ 0 w 604"/>
                    <a:gd name="T21" fmla="*/ 0 h 236"/>
                    <a:gd name="T22" fmla="*/ 0 w 604"/>
                    <a:gd name="T23" fmla="*/ 0 h 236"/>
                    <a:gd name="T24" fmla="*/ 0 w 604"/>
                    <a:gd name="T25" fmla="*/ 0 h 236"/>
                    <a:gd name="T26" fmla="*/ 0 w 604"/>
                    <a:gd name="T27" fmla="*/ 0 h 236"/>
                    <a:gd name="T28" fmla="*/ 0 w 604"/>
                    <a:gd name="T29" fmla="*/ 0 h 236"/>
                    <a:gd name="T30" fmla="*/ 0 w 604"/>
                    <a:gd name="T31" fmla="*/ 0 h 236"/>
                    <a:gd name="T32" fmla="*/ 0 w 604"/>
                    <a:gd name="T33" fmla="*/ 0 h 236"/>
                    <a:gd name="T34" fmla="*/ 0 w 604"/>
                    <a:gd name="T35" fmla="*/ 0 h 236"/>
                    <a:gd name="T36" fmla="*/ 0 w 604"/>
                    <a:gd name="T37" fmla="*/ 0 h 236"/>
                    <a:gd name="T38" fmla="*/ 0 w 604"/>
                    <a:gd name="T39" fmla="*/ 0 h 236"/>
                    <a:gd name="T40" fmla="*/ 0 w 604"/>
                    <a:gd name="T41" fmla="*/ 0 h 236"/>
                    <a:gd name="T42" fmla="*/ 0 w 604"/>
                    <a:gd name="T43" fmla="*/ 0 h 236"/>
                    <a:gd name="T44" fmla="*/ 0 w 604"/>
                    <a:gd name="T45" fmla="*/ 0 h 236"/>
                    <a:gd name="T46" fmla="*/ 0 w 604"/>
                    <a:gd name="T47" fmla="*/ 0 h 236"/>
                    <a:gd name="T48" fmla="*/ 0 w 604"/>
                    <a:gd name="T49" fmla="*/ 0 h 236"/>
                    <a:gd name="T50" fmla="*/ 0 w 604"/>
                    <a:gd name="T51" fmla="*/ 0 h 236"/>
                    <a:gd name="T52" fmla="*/ 0 w 604"/>
                    <a:gd name="T53" fmla="*/ 0 h 236"/>
                    <a:gd name="T54" fmla="*/ 0 w 604"/>
                    <a:gd name="T55" fmla="*/ 0 h 236"/>
                    <a:gd name="T56" fmla="*/ 0 w 604"/>
                    <a:gd name="T57" fmla="*/ 0 h 236"/>
                    <a:gd name="T58" fmla="*/ 0 w 604"/>
                    <a:gd name="T59" fmla="*/ 0 h 236"/>
                    <a:gd name="T60" fmla="*/ 0 w 604"/>
                    <a:gd name="T61" fmla="*/ 0 h 236"/>
                    <a:gd name="T62" fmla="*/ 0 w 604"/>
                    <a:gd name="T63" fmla="*/ 0 h 236"/>
                    <a:gd name="T64" fmla="*/ 0 w 604"/>
                    <a:gd name="T65" fmla="*/ 0 h 236"/>
                    <a:gd name="T66" fmla="*/ 0 w 604"/>
                    <a:gd name="T67" fmla="*/ 0 h 236"/>
                    <a:gd name="T68" fmla="*/ 0 w 604"/>
                    <a:gd name="T69" fmla="*/ 0 h 236"/>
                    <a:gd name="T70" fmla="*/ 0 w 604"/>
                    <a:gd name="T71" fmla="*/ 0 h 236"/>
                    <a:gd name="T72" fmla="*/ 0 w 604"/>
                    <a:gd name="T73" fmla="*/ 0 h 236"/>
                    <a:gd name="T74" fmla="*/ 0 w 604"/>
                    <a:gd name="T75" fmla="*/ 0 h 236"/>
                    <a:gd name="T76" fmla="*/ 0 w 604"/>
                    <a:gd name="T77" fmla="*/ 0 h 236"/>
                    <a:gd name="T78" fmla="*/ 0 w 604"/>
                    <a:gd name="T79" fmla="*/ 0 h 236"/>
                    <a:gd name="T80" fmla="*/ 0 w 604"/>
                    <a:gd name="T81" fmla="*/ 0 h 236"/>
                    <a:gd name="T82" fmla="*/ 0 w 604"/>
                    <a:gd name="T83" fmla="*/ 0 h 236"/>
                    <a:gd name="T84" fmla="*/ 0 w 604"/>
                    <a:gd name="T85" fmla="*/ 0 h 236"/>
                    <a:gd name="T86" fmla="*/ 0 w 604"/>
                    <a:gd name="T87" fmla="*/ 0 h 236"/>
                    <a:gd name="T88" fmla="*/ 0 w 604"/>
                    <a:gd name="T89" fmla="*/ 0 h 236"/>
                    <a:gd name="T90" fmla="*/ 0 w 604"/>
                    <a:gd name="T91" fmla="*/ 0 h 236"/>
                    <a:gd name="T92" fmla="*/ 0 w 604"/>
                    <a:gd name="T93" fmla="*/ 0 h 236"/>
                    <a:gd name="T94" fmla="*/ 0 w 604"/>
                    <a:gd name="T95" fmla="*/ 0 h 236"/>
                    <a:gd name="T96" fmla="*/ 0 w 604"/>
                    <a:gd name="T97" fmla="*/ 0 h 2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04"/>
                    <a:gd name="T148" fmla="*/ 0 h 236"/>
                    <a:gd name="T149" fmla="*/ 604 w 604"/>
                    <a:gd name="T150" fmla="*/ 236 h 2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04" h="236">
                      <a:moveTo>
                        <a:pt x="604" y="51"/>
                      </a:moveTo>
                      <a:lnTo>
                        <a:pt x="556" y="43"/>
                      </a:lnTo>
                      <a:lnTo>
                        <a:pt x="514" y="34"/>
                      </a:lnTo>
                      <a:lnTo>
                        <a:pt x="474" y="25"/>
                      </a:lnTo>
                      <a:lnTo>
                        <a:pt x="438" y="16"/>
                      </a:lnTo>
                      <a:lnTo>
                        <a:pt x="404" y="9"/>
                      </a:lnTo>
                      <a:lnTo>
                        <a:pt x="371" y="4"/>
                      </a:lnTo>
                      <a:lnTo>
                        <a:pt x="356" y="2"/>
                      </a:lnTo>
                      <a:lnTo>
                        <a:pt x="340" y="1"/>
                      </a:lnTo>
                      <a:lnTo>
                        <a:pt x="324" y="0"/>
                      </a:lnTo>
                      <a:lnTo>
                        <a:pt x="309" y="0"/>
                      </a:lnTo>
                      <a:lnTo>
                        <a:pt x="293" y="1"/>
                      </a:lnTo>
                      <a:lnTo>
                        <a:pt x="278" y="3"/>
                      </a:lnTo>
                      <a:lnTo>
                        <a:pt x="263" y="6"/>
                      </a:lnTo>
                      <a:lnTo>
                        <a:pt x="246" y="9"/>
                      </a:lnTo>
                      <a:lnTo>
                        <a:pt x="230" y="14"/>
                      </a:lnTo>
                      <a:lnTo>
                        <a:pt x="212" y="21"/>
                      </a:lnTo>
                      <a:lnTo>
                        <a:pt x="195" y="29"/>
                      </a:lnTo>
                      <a:lnTo>
                        <a:pt x="178" y="37"/>
                      </a:lnTo>
                      <a:lnTo>
                        <a:pt x="158" y="47"/>
                      </a:lnTo>
                      <a:lnTo>
                        <a:pt x="139" y="59"/>
                      </a:lnTo>
                      <a:lnTo>
                        <a:pt x="118" y="73"/>
                      </a:lnTo>
                      <a:lnTo>
                        <a:pt x="97" y="87"/>
                      </a:lnTo>
                      <a:lnTo>
                        <a:pt x="74" y="104"/>
                      </a:lnTo>
                      <a:lnTo>
                        <a:pt x="52" y="122"/>
                      </a:lnTo>
                      <a:lnTo>
                        <a:pt x="26" y="142"/>
                      </a:lnTo>
                      <a:lnTo>
                        <a:pt x="0" y="164"/>
                      </a:lnTo>
                      <a:lnTo>
                        <a:pt x="91" y="197"/>
                      </a:lnTo>
                      <a:lnTo>
                        <a:pt x="162" y="220"/>
                      </a:lnTo>
                      <a:lnTo>
                        <a:pt x="178" y="226"/>
                      </a:lnTo>
                      <a:lnTo>
                        <a:pt x="193" y="229"/>
                      </a:lnTo>
                      <a:lnTo>
                        <a:pt x="208" y="232"/>
                      </a:lnTo>
                      <a:lnTo>
                        <a:pt x="223" y="234"/>
                      </a:lnTo>
                      <a:lnTo>
                        <a:pt x="237" y="236"/>
                      </a:lnTo>
                      <a:lnTo>
                        <a:pt x="251" y="236"/>
                      </a:lnTo>
                      <a:lnTo>
                        <a:pt x="265" y="236"/>
                      </a:lnTo>
                      <a:lnTo>
                        <a:pt x="279" y="234"/>
                      </a:lnTo>
                      <a:lnTo>
                        <a:pt x="293" y="232"/>
                      </a:lnTo>
                      <a:lnTo>
                        <a:pt x="308" y="229"/>
                      </a:lnTo>
                      <a:lnTo>
                        <a:pt x="323" y="224"/>
                      </a:lnTo>
                      <a:lnTo>
                        <a:pt x="339" y="218"/>
                      </a:lnTo>
                      <a:lnTo>
                        <a:pt x="355" y="212"/>
                      </a:lnTo>
                      <a:lnTo>
                        <a:pt x="371" y="204"/>
                      </a:lnTo>
                      <a:lnTo>
                        <a:pt x="390" y="195"/>
                      </a:lnTo>
                      <a:lnTo>
                        <a:pt x="408" y="185"/>
                      </a:lnTo>
                      <a:lnTo>
                        <a:pt x="448" y="160"/>
                      </a:lnTo>
                      <a:lnTo>
                        <a:pt x="494" y="129"/>
                      </a:lnTo>
                      <a:lnTo>
                        <a:pt x="546" y="93"/>
                      </a:lnTo>
                      <a:lnTo>
                        <a:pt x="604" y="51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" name="Freeform 312"/>
                <p:cNvSpPr>
                  <a:spLocks/>
                </p:cNvSpPr>
                <p:nvPr/>
              </p:nvSpPr>
              <p:spPr bwMode="auto">
                <a:xfrm>
                  <a:off x="184" y="188"/>
                  <a:ext cx="44" cy="53"/>
                </a:xfrm>
                <a:custGeom>
                  <a:avLst/>
                  <a:gdLst>
                    <a:gd name="T0" fmla="*/ 0 w 1111"/>
                    <a:gd name="T1" fmla="*/ 0 h 1346"/>
                    <a:gd name="T2" fmla="*/ 0 w 1111"/>
                    <a:gd name="T3" fmla="*/ 0 h 1346"/>
                    <a:gd name="T4" fmla="*/ 0 w 1111"/>
                    <a:gd name="T5" fmla="*/ 0 h 1346"/>
                    <a:gd name="T6" fmla="*/ 0 w 1111"/>
                    <a:gd name="T7" fmla="*/ 0 h 1346"/>
                    <a:gd name="T8" fmla="*/ 0 w 1111"/>
                    <a:gd name="T9" fmla="*/ 0 h 1346"/>
                    <a:gd name="T10" fmla="*/ 0 w 1111"/>
                    <a:gd name="T11" fmla="*/ 0 h 1346"/>
                    <a:gd name="T12" fmla="*/ 0 w 1111"/>
                    <a:gd name="T13" fmla="*/ 0 h 1346"/>
                    <a:gd name="T14" fmla="*/ 0 w 1111"/>
                    <a:gd name="T15" fmla="*/ 0 h 1346"/>
                    <a:gd name="T16" fmla="*/ 0 w 1111"/>
                    <a:gd name="T17" fmla="*/ 0 h 1346"/>
                    <a:gd name="T18" fmla="*/ 0 w 1111"/>
                    <a:gd name="T19" fmla="*/ 0 h 1346"/>
                    <a:gd name="T20" fmla="*/ 0 w 1111"/>
                    <a:gd name="T21" fmla="*/ 0 h 1346"/>
                    <a:gd name="T22" fmla="*/ 0 w 1111"/>
                    <a:gd name="T23" fmla="*/ 0 h 1346"/>
                    <a:gd name="T24" fmla="*/ 0 w 1111"/>
                    <a:gd name="T25" fmla="*/ 0 h 1346"/>
                    <a:gd name="T26" fmla="*/ 0 w 1111"/>
                    <a:gd name="T27" fmla="*/ 0 h 1346"/>
                    <a:gd name="T28" fmla="*/ 0 w 1111"/>
                    <a:gd name="T29" fmla="*/ 0 h 1346"/>
                    <a:gd name="T30" fmla="*/ 0 w 1111"/>
                    <a:gd name="T31" fmla="*/ 0 h 1346"/>
                    <a:gd name="T32" fmla="*/ 0 w 1111"/>
                    <a:gd name="T33" fmla="*/ 0 h 1346"/>
                    <a:gd name="T34" fmla="*/ 0 w 1111"/>
                    <a:gd name="T35" fmla="*/ 0 h 1346"/>
                    <a:gd name="T36" fmla="*/ 0 w 1111"/>
                    <a:gd name="T37" fmla="*/ 0 h 1346"/>
                    <a:gd name="T38" fmla="*/ 0 w 1111"/>
                    <a:gd name="T39" fmla="*/ 0 h 1346"/>
                    <a:gd name="T40" fmla="*/ 0 w 1111"/>
                    <a:gd name="T41" fmla="*/ 0 h 1346"/>
                    <a:gd name="T42" fmla="*/ 0 w 1111"/>
                    <a:gd name="T43" fmla="*/ 0 h 1346"/>
                    <a:gd name="T44" fmla="*/ 0 w 1111"/>
                    <a:gd name="T45" fmla="*/ 0 h 1346"/>
                    <a:gd name="T46" fmla="*/ 0 w 1111"/>
                    <a:gd name="T47" fmla="*/ 0 h 1346"/>
                    <a:gd name="T48" fmla="*/ 0 w 1111"/>
                    <a:gd name="T49" fmla="*/ 0 h 1346"/>
                    <a:gd name="T50" fmla="*/ 0 w 1111"/>
                    <a:gd name="T51" fmla="*/ 0 h 1346"/>
                    <a:gd name="T52" fmla="*/ 0 w 1111"/>
                    <a:gd name="T53" fmla="*/ 0 h 1346"/>
                    <a:gd name="T54" fmla="*/ 0 w 1111"/>
                    <a:gd name="T55" fmla="*/ 0 h 1346"/>
                    <a:gd name="T56" fmla="*/ 0 w 1111"/>
                    <a:gd name="T57" fmla="*/ 0 h 1346"/>
                    <a:gd name="T58" fmla="*/ 0 w 1111"/>
                    <a:gd name="T59" fmla="*/ 0 h 1346"/>
                    <a:gd name="T60" fmla="*/ 0 w 1111"/>
                    <a:gd name="T61" fmla="*/ 0 h 1346"/>
                    <a:gd name="T62" fmla="*/ 0 w 1111"/>
                    <a:gd name="T63" fmla="*/ 0 h 1346"/>
                    <a:gd name="T64" fmla="*/ 0 w 1111"/>
                    <a:gd name="T65" fmla="*/ 0 h 1346"/>
                    <a:gd name="T66" fmla="*/ 0 w 1111"/>
                    <a:gd name="T67" fmla="*/ 0 h 1346"/>
                    <a:gd name="T68" fmla="*/ 0 w 1111"/>
                    <a:gd name="T69" fmla="*/ 0 h 1346"/>
                    <a:gd name="T70" fmla="*/ 0 w 1111"/>
                    <a:gd name="T71" fmla="*/ 0 h 1346"/>
                    <a:gd name="T72" fmla="*/ 0 w 1111"/>
                    <a:gd name="T73" fmla="*/ 0 h 1346"/>
                    <a:gd name="T74" fmla="*/ 0 w 1111"/>
                    <a:gd name="T75" fmla="*/ 0 h 1346"/>
                    <a:gd name="T76" fmla="*/ 0 w 1111"/>
                    <a:gd name="T77" fmla="*/ 0 h 1346"/>
                    <a:gd name="T78" fmla="*/ 0 w 1111"/>
                    <a:gd name="T79" fmla="*/ 0 h 1346"/>
                    <a:gd name="T80" fmla="*/ 0 w 1111"/>
                    <a:gd name="T81" fmla="*/ 0 h 1346"/>
                    <a:gd name="T82" fmla="*/ 0 w 1111"/>
                    <a:gd name="T83" fmla="*/ 0 h 1346"/>
                    <a:gd name="T84" fmla="*/ 0 w 1111"/>
                    <a:gd name="T85" fmla="*/ 0 h 1346"/>
                    <a:gd name="T86" fmla="*/ 0 w 1111"/>
                    <a:gd name="T87" fmla="*/ 0 h 1346"/>
                    <a:gd name="T88" fmla="*/ 0 w 1111"/>
                    <a:gd name="T89" fmla="*/ 0 h 1346"/>
                    <a:gd name="T90" fmla="*/ 0 w 1111"/>
                    <a:gd name="T91" fmla="*/ 0 h 1346"/>
                    <a:gd name="T92" fmla="*/ 0 w 1111"/>
                    <a:gd name="T93" fmla="*/ 0 h 1346"/>
                    <a:gd name="T94" fmla="*/ 0 w 1111"/>
                    <a:gd name="T95" fmla="*/ 0 h 1346"/>
                    <a:gd name="T96" fmla="*/ 0 w 1111"/>
                    <a:gd name="T97" fmla="*/ 0 h 1346"/>
                    <a:gd name="T98" fmla="*/ 0 w 1111"/>
                    <a:gd name="T99" fmla="*/ 0 h 1346"/>
                    <a:gd name="T100" fmla="*/ 0 w 1111"/>
                    <a:gd name="T101" fmla="*/ 0 h 1346"/>
                    <a:gd name="T102" fmla="*/ 0 w 1111"/>
                    <a:gd name="T103" fmla="*/ 0 h 1346"/>
                    <a:gd name="T104" fmla="*/ 0 w 1111"/>
                    <a:gd name="T105" fmla="*/ 0 h 1346"/>
                    <a:gd name="T106" fmla="*/ 0 w 1111"/>
                    <a:gd name="T107" fmla="*/ 0 h 1346"/>
                    <a:gd name="T108" fmla="*/ 0 w 1111"/>
                    <a:gd name="T109" fmla="*/ 0 h 1346"/>
                    <a:gd name="T110" fmla="*/ 0 w 1111"/>
                    <a:gd name="T111" fmla="*/ 0 h 1346"/>
                    <a:gd name="T112" fmla="*/ 0 w 1111"/>
                    <a:gd name="T113" fmla="*/ 0 h 1346"/>
                    <a:gd name="T114" fmla="*/ 0 w 1111"/>
                    <a:gd name="T115" fmla="*/ 0 h 1346"/>
                    <a:gd name="T116" fmla="*/ 0 w 1111"/>
                    <a:gd name="T117" fmla="*/ 0 h 1346"/>
                    <a:gd name="T118" fmla="*/ 0 w 1111"/>
                    <a:gd name="T119" fmla="*/ 0 h 1346"/>
                    <a:gd name="T120" fmla="*/ 0 w 1111"/>
                    <a:gd name="T121" fmla="*/ 0 h 134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111"/>
                    <a:gd name="T184" fmla="*/ 0 h 1346"/>
                    <a:gd name="T185" fmla="*/ 1111 w 1111"/>
                    <a:gd name="T186" fmla="*/ 1346 h 134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111" h="1346">
                      <a:moveTo>
                        <a:pt x="711" y="471"/>
                      </a:moveTo>
                      <a:lnTo>
                        <a:pt x="306" y="995"/>
                      </a:lnTo>
                      <a:lnTo>
                        <a:pt x="317" y="991"/>
                      </a:lnTo>
                      <a:lnTo>
                        <a:pt x="328" y="988"/>
                      </a:lnTo>
                      <a:lnTo>
                        <a:pt x="352" y="982"/>
                      </a:lnTo>
                      <a:lnTo>
                        <a:pt x="377" y="977"/>
                      </a:lnTo>
                      <a:lnTo>
                        <a:pt x="389" y="974"/>
                      </a:lnTo>
                      <a:lnTo>
                        <a:pt x="402" y="971"/>
                      </a:lnTo>
                      <a:lnTo>
                        <a:pt x="415" y="966"/>
                      </a:lnTo>
                      <a:lnTo>
                        <a:pt x="426" y="961"/>
                      </a:lnTo>
                      <a:lnTo>
                        <a:pt x="438" y="956"/>
                      </a:lnTo>
                      <a:lnTo>
                        <a:pt x="449" y="949"/>
                      </a:lnTo>
                      <a:lnTo>
                        <a:pt x="460" y="942"/>
                      </a:lnTo>
                      <a:lnTo>
                        <a:pt x="472" y="933"/>
                      </a:lnTo>
                      <a:lnTo>
                        <a:pt x="484" y="923"/>
                      </a:lnTo>
                      <a:lnTo>
                        <a:pt x="496" y="912"/>
                      </a:lnTo>
                      <a:lnTo>
                        <a:pt x="507" y="901"/>
                      </a:lnTo>
                      <a:lnTo>
                        <a:pt x="520" y="889"/>
                      </a:lnTo>
                      <a:lnTo>
                        <a:pt x="543" y="863"/>
                      </a:lnTo>
                      <a:lnTo>
                        <a:pt x="568" y="834"/>
                      </a:lnTo>
                      <a:lnTo>
                        <a:pt x="592" y="805"/>
                      </a:lnTo>
                      <a:lnTo>
                        <a:pt x="616" y="773"/>
                      </a:lnTo>
                      <a:lnTo>
                        <a:pt x="662" y="707"/>
                      </a:lnTo>
                      <a:lnTo>
                        <a:pt x="706" y="643"/>
                      </a:lnTo>
                      <a:lnTo>
                        <a:pt x="747" y="583"/>
                      </a:lnTo>
                      <a:lnTo>
                        <a:pt x="783" y="532"/>
                      </a:lnTo>
                      <a:lnTo>
                        <a:pt x="744" y="635"/>
                      </a:lnTo>
                      <a:lnTo>
                        <a:pt x="736" y="648"/>
                      </a:lnTo>
                      <a:lnTo>
                        <a:pt x="712" y="682"/>
                      </a:lnTo>
                      <a:lnTo>
                        <a:pt x="677" y="730"/>
                      </a:lnTo>
                      <a:lnTo>
                        <a:pt x="635" y="786"/>
                      </a:lnTo>
                      <a:lnTo>
                        <a:pt x="613" y="816"/>
                      </a:lnTo>
                      <a:lnTo>
                        <a:pt x="589" y="845"/>
                      </a:lnTo>
                      <a:lnTo>
                        <a:pt x="566" y="873"/>
                      </a:lnTo>
                      <a:lnTo>
                        <a:pt x="543" y="900"/>
                      </a:lnTo>
                      <a:lnTo>
                        <a:pt x="522" y="924"/>
                      </a:lnTo>
                      <a:lnTo>
                        <a:pt x="501" y="946"/>
                      </a:lnTo>
                      <a:lnTo>
                        <a:pt x="492" y="955"/>
                      </a:lnTo>
                      <a:lnTo>
                        <a:pt x="483" y="963"/>
                      </a:lnTo>
                      <a:lnTo>
                        <a:pt x="475" y="970"/>
                      </a:lnTo>
                      <a:lnTo>
                        <a:pt x="466" y="976"/>
                      </a:lnTo>
                      <a:lnTo>
                        <a:pt x="453" y="984"/>
                      </a:lnTo>
                      <a:lnTo>
                        <a:pt x="440" y="991"/>
                      </a:lnTo>
                      <a:lnTo>
                        <a:pt x="426" y="997"/>
                      </a:lnTo>
                      <a:lnTo>
                        <a:pt x="413" y="1003"/>
                      </a:lnTo>
                      <a:lnTo>
                        <a:pt x="387" y="1013"/>
                      </a:lnTo>
                      <a:lnTo>
                        <a:pt x="363" y="1019"/>
                      </a:lnTo>
                      <a:lnTo>
                        <a:pt x="341" y="1024"/>
                      </a:lnTo>
                      <a:lnTo>
                        <a:pt x="324" y="1027"/>
                      </a:lnTo>
                      <a:lnTo>
                        <a:pt x="308" y="1028"/>
                      </a:lnTo>
                      <a:lnTo>
                        <a:pt x="299" y="1029"/>
                      </a:lnTo>
                      <a:lnTo>
                        <a:pt x="293" y="1030"/>
                      </a:lnTo>
                      <a:lnTo>
                        <a:pt x="287" y="1033"/>
                      </a:lnTo>
                      <a:lnTo>
                        <a:pt x="279" y="1038"/>
                      </a:lnTo>
                      <a:lnTo>
                        <a:pt x="271" y="1043"/>
                      </a:lnTo>
                      <a:lnTo>
                        <a:pt x="253" y="1058"/>
                      </a:lnTo>
                      <a:lnTo>
                        <a:pt x="234" y="1074"/>
                      </a:lnTo>
                      <a:lnTo>
                        <a:pt x="251" y="1070"/>
                      </a:lnTo>
                      <a:lnTo>
                        <a:pt x="270" y="1067"/>
                      </a:lnTo>
                      <a:lnTo>
                        <a:pt x="289" y="1065"/>
                      </a:lnTo>
                      <a:lnTo>
                        <a:pt x="309" y="1064"/>
                      </a:lnTo>
                      <a:lnTo>
                        <a:pt x="329" y="1063"/>
                      </a:lnTo>
                      <a:lnTo>
                        <a:pt x="350" y="1064"/>
                      </a:lnTo>
                      <a:lnTo>
                        <a:pt x="371" y="1065"/>
                      </a:lnTo>
                      <a:lnTo>
                        <a:pt x="393" y="1066"/>
                      </a:lnTo>
                      <a:lnTo>
                        <a:pt x="414" y="1066"/>
                      </a:lnTo>
                      <a:lnTo>
                        <a:pt x="435" y="1066"/>
                      </a:lnTo>
                      <a:lnTo>
                        <a:pt x="455" y="1065"/>
                      </a:lnTo>
                      <a:lnTo>
                        <a:pt x="475" y="1062"/>
                      </a:lnTo>
                      <a:lnTo>
                        <a:pt x="492" y="1057"/>
                      </a:lnTo>
                      <a:lnTo>
                        <a:pt x="509" y="1051"/>
                      </a:lnTo>
                      <a:lnTo>
                        <a:pt x="527" y="1042"/>
                      </a:lnTo>
                      <a:lnTo>
                        <a:pt x="544" y="1033"/>
                      </a:lnTo>
                      <a:lnTo>
                        <a:pt x="562" y="1022"/>
                      </a:lnTo>
                      <a:lnTo>
                        <a:pt x="579" y="1010"/>
                      </a:lnTo>
                      <a:lnTo>
                        <a:pt x="596" y="995"/>
                      </a:lnTo>
                      <a:lnTo>
                        <a:pt x="613" y="980"/>
                      </a:lnTo>
                      <a:lnTo>
                        <a:pt x="630" y="964"/>
                      </a:lnTo>
                      <a:lnTo>
                        <a:pt x="647" y="947"/>
                      </a:lnTo>
                      <a:lnTo>
                        <a:pt x="663" y="929"/>
                      </a:lnTo>
                      <a:lnTo>
                        <a:pt x="680" y="909"/>
                      </a:lnTo>
                      <a:lnTo>
                        <a:pt x="712" y="869"/>
                      </a:lnTo>
                      <a:lnTo>
                        <a:pt x="743" y="827"/>
                      </a:lnTo>
                      <a:lnTo>
                        <a:pt x="774" y="783"/>
                      </a:lnTo>
                      <a:lnTo>
                        <a:pt x="804" y="738"/>
                      </a:lnTo>
                      <a:lnTo>
                        <a:pt x="832" y="693"/>
                      </a:lnTo>
                      <a:lnTo>
                        <a:pt x="860" y="649"/>
                      </a:lnTo>
                      <a:lnTo>
                        <a:pt x="911" y="567"/>
                      </a:lnTo>
                      <a:lnTo>
                        <a:pt x="957" y="496"/>
                      </a:lnTo>
                      <a:lnTo>
                        <a:pt x="912" y="634"/>
                      </a:lnTo>
                      <a:lnTo>
                        <a:pt x="902" y="651"/>
                      </a:lnTo>
                      <a:lnTo>
                        <a:pt x="873" y="695"/>
                      </a:lnTo>
                      <a:lnTo>
                        <a:pt x="829" y="759"/>
                      </a:lnTo>
                      <a:lnTo>
                        <a:pt x="776" y="834"/>
                      </a:lnTo>
                      <a:lnTo>
                        <a:pt x="747" y="873"/>
                      </a:lnTo>
                      <a:lnTo>
                        <a:pt x="717" y="911"/>
                      </a:lnTo>
                      <a:lnTo>
                        <a:pt x="687" y="948"/>
                      </a:lnTo>
                      <a:lnTo>
                        <a:pt x="657" y="983"/>
                      </a:lnTo>
                      <a:lnTo>
                        <a:pt x="642" y="998"/>
                      </a:lnTo>
                      <a:lnTo>
                        <a:pt x="627" y="1014"/>
                      </a:lnTo>
                      <a:lnTo>
                        <a:pt x="613" y="1027"/>
                      </a:lnTo>
                      <a:lnTo>
                        <a:pt x="600" y="1039"/>
                      </a:lnTo>
                      <a:lnTo>
                        <a:pt x="585" y="1051"/>
                      </a:lnTo>
                      <a:lnTo>
                        <a:pt x="573" y="1060"/>
                      </a:lnTo>
                      <a:lnTo>
                        <a:pt x="561" y="1068"/>
                      </a:lnTo>
                      <a:lnTo>
                        <a:pt x="548" y="1074"/>
                      </a:lnTo>
                      <a:lnTo>
                        <a:pt x="528" y="1082"/>
                      </a:lnTo>
                      <a:lnTo>
                        <a:pt x="506" y="1089"/>
                      </a:lnTo>
                      <a:lnTo>
                        <a:pt x="486" y="1095"/>
                      </a:lnTo>
                      <a:lnTo>
                        <a:pt x="465" y="1099"/>
                      </a:lnTo>
                      <a:lnTo>
                        <a:pt x="444" y="1103"/>
                      </a:lnTo>
                      <a:lnTo>
                        <a:pt x="424" y="1105"/>
                      </a:lnTo>
                      <a:lnTo>
                        <a:pt x="405" y="1106"/>
                      </a:lnTo>
                      <a:lnTo>
                        <a:pt x="386" y="1107"/>
                      </a:lnTo>
                      <a:lnTo>
                        <a:pt x="352" y="1107"/>
                      </a:lnTo>
                      <a:lnTo>
                        <a:pt x="322" y="1105"/>
                      </a:lnTo>
                      <a:lnTo>
                        <a:pt x="298" y="1103"/>
                      </a:lnTo>
                      <a:lnTo>
                        <a:pt x="281" y="1101"/>
                      </a:lnTo>
                      <a:lnTo>
                        <a:pt x="274" y="1101"/>
                      </a:lnTo>
                      <a:lnTo>
                        <a:pt x="265" y="1102"/>
                      </a:lnTo>
                      <a:lnTo>
                        <a:pt x="256" y="1105"/>
                      </a:lnTo>
                      <a:lnTo>
                        <a:pt x="247" y="1108"/>
                      </a:lnTo>
                      <a:lnTo>
                        <a:pt x="237" y="1114"/>
                      </a:lnTo>
                      <a:lnTo>
                        <a:pt x="226" y="1120"/>
                      </a:lnTo>
                      <a:lnTo>
                        <a:pt x="216" y="1127"/>
                      </a:lnTo>
                      <a:lnTo>
                        <a:pt x="205" y="1135"/>
                      </a:lnTo>
                      <a:lnTo>
                        <a:pt x="226" y="1134"/>
                      </a:lnTo>
                      <a:lnTo>
                        <a:pt x="249" y="1134"/>
                      </a:lnTo>
                      <a:lnTo>
                        <a:pt x="272" y="1134"/>
                      </a:lnTo>
                      <a:lnTo>
                        <a:pt x="296" y="1136"/>
                      </a:lnTo>
                      <a:lnTo>
                        <a:pt x="324" y="1139"/>
                      </a:lnTo>
                      <a:lnTo>
                        <a:pt x="353" y="1143"/>
                      </a:lnTo>
                      <a:lnTo>
                        <a:pt x="382" y="1148"/>
                      </a:lnTo>
                      <a:lnTo>
                        <a:pt x="411" y="1153"/>
                      </a:lnTo>
                      <a:lnTo>
                        <a:pt x="441" y="1158"/>
                      </a:lnTo>
                      <a:lnTo>
                        <a:pt x="469" y="1162"/>
                      </a:lnTo>
                      <a:lnTo>
                        <a:pt x="484" y="1163"/>
                      </a:lnTo>
                      <a:lnTo>
                        <a:pt x="498" y="1164"/>
                      </a:lnTo>
                      <a:lnTo>
                        <a:pt x="511" y="1164"/>
                      </a:lnTo>
                      <a:lnTo>
                        <a:pt x="525" y="1163"/>
                      </a:lnTo>
                      <a:lnTo>
                        <a:pt x="548" y="1160"/>
                      </a:lnTo>
                      <a:lnTo>
                        <a:pt x="572" y="1155"/>
                      </a:lnTo>
                      <a:lnTo>
                        <a:pt x="594" y="1148"/>
                      </a:lnTo>
                      <a:lnTo>
                        <a:pt x="617" y="1138"/>
                      </a:lnTo>
                      <a:lnTo>
                        <a:pt x="640" y="1126"/>
                      </a:lnTo>
                      <a:lnTo>
                        <a:pt x="662" y="1112"/>
                      </a:lnTo>
                      <a:lnTo>
                        <a:pt x="684" y="1097"/>
                      </a:lnTo>
                      <a:lnTo>
                        <a:pt x="705" y="1079"/>
                      </a:lnTo>
                      <a:lnTo>
                        <a:pt x="726" y="1061"/>
                      </a:lnTo>
                      <a:lnTo>
                        <a:pt x="746" y="1040"/>
                      </a:lnTo>
                      <a:lnTo>
                        <a:pt x="767" y="1019"/>
                      </a:lnTo>
                      <a:lnTo>
                        <a:pt x="786" y="996"/>
                      </a:lnTo>
                      <a:lnTo>
                        <a:pt x="806" y="973"/>
                      </a:lnTo>
                      <a:lnTo>
                        <a:pt x="825" y="948"/>
                      </a:lnTo>
                      <a:lnTo>
                        <a:pt x="845" y="922"/>
                      </a:lnTo>
                      <a:lnTo>
                        <a:pt x="863" y="897"/>
                      </a:lnTo>
                      <a:lnTo>
                        <a:pt x="899" y="842"/>
                      </a:lnTo>
                      <a:lnTo>
                        <a:pt x="934" y="788"/>
                      </a:lnTo>
                      <a:lnTo>
                        <a:pt x="967" y="733"/>
                      </a:lnTo>
                      <a:lnTo>
                        <a:pt x="998" y="678"/>
                      </a:lnTo>
                      <a:lnTo>
                        <a:pt x="1028" y="626"/>
                      </a:lnTo>
                      <a:lnTo>
                        <a:pt x="1058" y="577"/>
                      </a:lnTo>
                      <a:lnTo>
                        <a:pt x="1084" y="531"/>
                      </a:lnTo>
                      <a:lnTo>
                        <a:pt x="1111" y="490"/>
                      </a:lnTo>
                      <a:lnTo>
                        <a:pt x="1062" y="653"/>
                      </a:lnTo>
                      <a:lnTo>
                        <a:pt x="1050" y="674"/>
                      </a:lnTo>
                      <a:lnTo>
                        <a:pt x="1017" y="731"/>
                      </a:lnTo>
                      <a:lnTo>
                        <a:pt x="993" y="769"/>
                      </a:lnTo>
                      <a:lnTo>
                        <a:pt x="967" y="811"/>
                      </a:lnTo>
                      <a:lnTo>
                        <a:pt x="938" y="857"/>
                      </a:lnTo>
                      <a:lnTo>
                        <a:pt x="906" y="905"/>
                      </a:lnTo>
                      <a:lnTo>
                        <a:pt x="871" y="953"/>
                      </a:lnTo>
                      <a:lnTo>
                        <a:pt x="836" y="1001"/>
                      </a:lnTo>
                      <a:lnTo>
                        <a:pt x="819" y="1024"/>
                      </a:lnTo>
                      <a:lnTo>
                        <a:pt x="800" y="1046"/>
                      </a:lnTo>
                      <a:lnTo>
                        <a:pt x="782" y="1068"/>
                      </a:lnTo>
                      <a:lnTo>
                        <a:pt x="765" y="1088"/>
                      </a:lnTo>
                      <a:lnTo>
                        <a:pt x="746" y="1108"/>
                      </a:lnTo>
                      <a:lnTo>
                        <a:pt x="729" y="1125"/>
                      </a:lnTo>
                      <a:lnTo>
                        <a:pt x="711" y="1142"/>
                      </a:lnTo>
                      <a:lnTo>
                        <a:pt x="694" y="1156"/>
                      </a:lnTo>
                      <a:lnTo>
                        <a:pt x="676" y="1169"/>
                      </a:lnTo>
                      <a:lnTo>
                        <a:pt x="660" y="1180"/>
                      </a:lnTo>
                      <a:lnTo>
                        <a:pt x="644" y="1188"/>
                      </a:lnTo>
                      <a:lnTo>
                        <a:pt x="628" y="1194"/>
                      </a:lnTo>
                      <a:lnTo>
                        <a:pt x="601" y="1201"/>
                      </a:lnTo>
                      <a:lnTo>
                        <a:pt x="573" y="1206"/>
                      </a:lnTo>
                      <a:lnTo>
                        <a:pt x="544" y="1210"/>
                      </a:lnTo>
                      <a:lnTo>
                        <a:pt x="517" y="1212"/>
                      </a:lnTo>
                      <a:lnTo>
                        <a:pt x="489" y="1212"/>
                      </a:lnTo>
                      <a:lnTo>
                        <a:pt x="461" y="1212"/>
                      </a:lnTo>
                      <a:lnTo>
                        <a:pt x="435" y="1210"/>
                      </a:lnTo>
                      <a:lnTo>
                        <a:pt x="409" y="1208"/>
                      </a:lnTo>
                      <a:lnTo>
                        <a:pt x="383" y="1205"/>
                      </a:lnTo>
                      <a:lnTo>
                        <a:pt x="361" y="1202"/>
                      </a:lnTo>
                      <a:lnTo>
                        <a:pt x="339" y="1198"/>
                      </a:lnTo>
                      <a:lnTo>
                        <a:pt x="319" y="1194"/>
                      </a:lnTo>
                      <a:lnTo>
                        <a:pt x="286" y="1187"/>
                      </a:lnTo>
                      <a:lnTo>
                        <a:pt x="262" y="1181"/>
                      </a:lnTo>
                      <a:lnTo>
                        <a:pt x="255" y="1179"/>
                      </a:lnTo>
                      <a:lnTo>
                        <a:pt x="246" y="1179"/>
                      </a:lnTo>
                      <a:lnTo>
                        <a:pt x="238" y="1180"/>
                      </a:lnTo>
                      <a:lnTo>
                        <a:pt x="229" y="1181"/>
                      </a:lnTo>
                      <a:lnTo>
                        <a:pt x="218" y="1184"/>
                      </a:lnTo>
                      <a:lnTo>
                        <a:pt x="209" y="1188"/>
                      </a:lnTo>
                      <a:lnTo>
                        <a:pt x="199" y="1192"/>
                      </a:lnTo>
                      <a:lnTo>
                        <a:pt x="188" y="1197"/>
                      </a:lnTo>
                      <a:lnTo>
                        <a:pt x="166" y="1209"/>
                      </a:lnTo>
                      <a:lnTo>
                        <a:pt x="144" y="1224"/>
                      </a:lnTo>
                      <a:lnTo>
                        <a:pt x="123" y="1240"/>
                      </a:lnTo>
                      <a:lnTo>
                        <a:pt x="101" y="1257"/>
                      </a:lnTo>
                      <a:lnTo>
                        <a:pt x="62" y="1289"/>
                      </a:lnTo>
                      <a:lnTo>
                        <a:pt x="31" y="1319"/>
                      </a:lnTo>
                      <a:lnTo>
                        <a:pt x="9" y="1340"/>
                      </a:lnTo>
                      <a:lnTo>
                        <a:pt x="0" y="1346"/>
                      </a:lnTo>
                      <a:lnTo>
                        <a:pt x="5" y="1334"/>
                      </a:lnTo>
                      <a:lnTo>
                        <a:pt x="20" y="1306"/>
                      </a:lnTo>
                      <a:lnTo>
                        <a:pt x="42" y="1263"/>
                      </a:lnTo>
                      <a:lnTo>
                        <a:pt x="67" y="1211"/>
                      </a:lnTo>
                      <a:lnTo>
                        <a:pt x="78" y="1185"/>
                      </a:lnTo>
                      <a:lnTo>
                        <a:pt x="89" y="1157"/>
                      </a:lnTo>
                      <a:lnTo>
                        <a:pt x="99" y="1130"/>
                      </a:lnTo>
                      <a:lnTo>
                        <a:pt x="108" y="1105"/>
                      </a:lnTo>
                      <a:lnTo>
                        <a:pt x="115" y="1081"/>
                      </a:lnTo>
                      <a:lnTo>
                        <a:pt x="119" y="1060"/>
                      </a:lnTo>
                      <a:lnTo>
                        <a:pt x="119" y="1050"/>
                      </a:lnTo>
                      <a:lnTo>
                        <a:pt x="120" y="1041"/>
                      </a:lnTo>
                      <a:lnTo>
                        <a:pt x="119" y="1033"/>
                      </a:lnTo>
                      <a:lnTo>
                        <a:pt x="117" y="1026"/>
                      </a:lnTo>
                      <a:lnTo>
                        <a:pt x="110" y="1001"/>
                      </a:lnTo>
                      <a:lnTo>
                        <a:pt x="99" y="965"/>
                      </a:lnTo>
                      <a:lnTo>
                        <a:pt x="93" y="944"/>
                      </a:lnTo>
                      <a:lnTo>
                        <a:pt x="87" y="920"/>
                      </a:lnTo>
                      <a:lnTo>
                        <a:pt x="82" y="895"/>
                      </a:lnTo>
                      <a:lnTo>
                        <a:pt x="77" y="867"/>
                      </a:lnTo>
                      <a:lnTo>
                        <a:pt x="72" y="839"/>
                      </a:lnTo>
                      <a:lnTo>
                        <a:pt x="68" y="810"/>
                      </a:lnTo>
                      <a:lnTo>
                        <a:pt x="65" y="779"/>
                      </a:lnTo>
                      <a:lnTo>
                        <a:pt x="61" y="748"/>
                      </a:lnTo>
                      <a:lnTo>
                        <a:pt x="60" y="716"/>
                      </a:lnTo>
                      <a:lnTo>
                        <a:pt x="60" y="684"/>
                      </a:lnTo>
                      <a:lnTo>
                        <a:pt x="62" y="652"/>
                      </a:lnTo>
                      <a:lnTo>
                        <a:pt x="66" y="620"/>
                      </a:lnTo>
                      <a:lnTo>
                        <a:pt x="70" y="602"/>
                      </a:lnTo>
                      <a:lnTo>
                        <a:pt x="75" y="583"/>
                      </a:lnTo>
                      <a:lnTo>
                        <a:pt x="82" y="564"/>
                      </a:lnTo>
                      <a:lnTo>
                        <a:pt x="91" y="543"/>
                      </a:lnTo>
                      <a:lnTo>
                        <a:pt x="102" y="522"/>
                      </a:lnTo>
                      <a:lnTo>
                        <a:pt x="115" y="500"/>
                      </a:lnTo>
                      <a:lnTo>
                        <a:pt x="128" y="478"/>
                      </a:lnTo>
                      <a:lnTo>
                        <a:pt x="143" y="455"/>
                      </a:lnTo>
                      <a:lnTo>
                        <a:pt x="159" y="432"/>
                      </a:lnTo>
                      <a:lnTo>
                        <a:pt x="176" y="410"/>
                      </a:lnTo>
                      <a:lnTo>
                        <a:pt x="194" y="387"/>
                      </a:lnTo>
                      <a:lnTo>
                        <a:pt x="212" y="365"/>
                      </a:lnTo>
                      <a:lnTo>
                        <a:pt x="250" y="320"/>
                      </a:lnTo>
                      <a:lnTo>
                        <a:pt x="289" y="277"/>
                      </a:lnTo>
                      <a:lnTo>
                        <a:pt x="327" y="235"/>
                      </a:lnTo>
                      <a:lnTo>
                        <a:pt x="364" y="197"/>
                      </a:lnTo>
                      <a:lnTo>
                        <a:pt x="399" y="163"/>
                      </a:lnTo>
                      <a:lnTo>
                        <a:pt x="429" y="132"/>
                      </a:lnTo>
                      <a:lnTo>
                        <a:pt x="476" y="89"/>
                      </a:lnTo>
                      <a:lnTo>
                        <a:pt x="493" y="74"/>
                      </a:lnTo>
                      <a:lnTo>
                        <a:pt x="630" y="0"/>
                      </a:lnTo>
                      <a:lnTo>
                        <a:pt x="596" y="34"/>
                      </a:lnTo>
                      <a:lnTo>
                        <a:pt x="560" y="70"/>
                      </a:lnTo>
                      <a:lnTo>
                        <a:pt x="520" y="108"/>
                      </a:lnTo>
                      <a:lnTo>
                        <a:pt x="477" y="148"/>
                      </a:lnTo>
                      <a:lnTo>
                        <a:pt x="432" y="189"/>
                      </a:lnTo>
                      <a:lnTo>
                        <a:pt x="388" y="233"/>
                      </a:lnTo>
                      <a:lnTo>
                        <a:pt x="344" y="278"/>
                      </a:lnTo>
                      <a:lnTo>
                        <a:pt x="301" y="324"/>
                      </a:lnTo>
                      <a:lnTo>
                        <a:pt x="280" y="347"/>
                      </a:lnTo>
                      <a:lnTo>
                        <a:pt x="259" y="372"/>
                      </a:lnTo>
                      <a:lnTo>
                        <a:pt x="240" y="396"/>
                      </a:lnTo>
                      <a:lnTo>
                        <a:pt x="221" y="420"/>
                      </a:lnTo>
                      <a:lnTo>
                        <a:pt x="204" y="446"/>
                      </a:lnTo>
                      <a:lnTo>
                        <a:pt x="188" y="470"/>
                      </a:lnTo>
                      <a:lnTo>
                        <a:pt x="172" y="496"/>
                      </a:lnTo>
                      <a:lnTo>
                        <a:pt x="158" y="522"/>
                      </a:lnTo>
                      <a:lnTo>
                        <a:pt x="144" y="548"/>
                      </a:lnTo>
                      <a:lnTo>
                        <a:pt x="133" y="574"/>
                      </a:lnTo>
                      <a:lnTo>
                        <a:pt x="124" y="601"/>
                      </a:lnTo>
                      <a:lnTo>
                        <a:pt x="116" y="627"/>
                      </a:lnTo>
                      <a:lnTo>
                        <a:pt x="110" y="654"/>
                      </a:lnTo>
                      <a:lnTo>
                        <a:pt x="106" y="681"/>
                      </a:lnTo>
                      <a:lnTo>
                        <a:pt x="103" y="707"/>
                      </a:lnTo>
                      <a:lnTo>
                        <a:pt x="103" y="735"/>
                      </a:lnTo>
                      <a:lnTo>
                        <a:pt x="104" y="749"/>
                      </a:lnTo>
                      <a:lnTo>
                        <a:pt x="106" y="765"/>
                      </a:lnTo>
                      <a:lnTo>
                        <a:pt x="108" y="780"/>
                      </a:lnTo>
                      <a:lnTo>
                        <a:pt x="111" y="796"/>
                      </a:lnTo>
                      <a:lnTo>
                        <a:pt x="117" y="828"/>
                      </a:lnTo>
                      <a:lnTo>
                        <a:pt x="124" y="861"/>
                      </a:lnTo>
                      <a:lnTo>
                        <a:pt x="132" y="894"/>
                      </a:lnTo>
                      <a:lnTo>
                        <a:pt x="140" y="927"/>
                      </a:lnTo>
                      <a:lnTo>
                        <a:pt x="148" y="958"/>
                      </a:lnTo>
                      <a:lnTo>
                        <a:pt x="153" y="989"/>
                      </a:lnTo>
                      <a:lnTo>
                        <a:pt x="157" y="1015"/>
                      </a:lnTo>
                      <a:lnTo>
                        <a:pt x="160" y="1039"/>
                      </a:lnTo>
                      <a:lnTo>
                        <a:pt x="162" y="1063"/>
                      </a:lnTo>
                      <a:lnTo>
                        <a:pt x="163" y="1085"/>
                      </a:lnTo>
                      <a:lnTo>
                        <a:pt x="174" y="1059"/>
                      </a:lnTo>
                      <a:lnTo>
                        <a:pt x="182" y="1035"/>
                      </a:lnTo>
                      <a:lnTo>
                        <a:pt x="184" y="1024"/>
                      </a:lnTo>
                      <a:lnTo>
                        <a:pt x="186" y="1015"/>
                      </a:lnTo>
                      <a:lnTo>
                        <a:pt x="188" y="1006"/>
                      </a:lnTo>
                      <a:lnTo>
                        <a:pt x="186" y="999"/>
                      </a:lnTo>
                      <a:lnTo>
                        <a:pt x="182" y="981"/>
                      </a:lnTo>
                      <a:lnTo>
                        <a:pt x="178" y="955"/>
                      </a:lnTo>
                      <a:lnTo>
                        <a:pt x="173" y="922"/>
                      </a:lnTo>
                      <a:lnTo>
                        <a:pt x="169" y="884"/>
                      </a:lnTo>
                      <a:lnTo>
                        <a:pt x="168" y="863"/>
                      </a:lnTo>
                      <a:lnTo>
                        <a:pt x="167" y="841"/>
                      </a:lnTo>
                      <a:lnTo>
                        <a:pt x="167" y="819"/>
                      </a:lnTo>
                      <a:lnTo>
                        <a:pt x="168" y="795"/>
                      </a:lnTo>
                      <a:lnTo>
                        <a:pt x="169" y="772"/>
                      </a:lnTo>
                      <a:lnTo>
                        <a:pt x="172" y="748"/>
                      </a:lnTo>
                      <a:lnTo>
                        <a:pt x="175" y="724"/>
                      </a:lnTo>
                      <a:lnTo>
                        <a:pt x="180" y="699"/>
                      </a:lnTo>
                      <a:lnTo>
                        <a:pt x="184" y="685"/>
                      </a:lnTo>
                      <a:lnTo>
                        <a:pt x="191" y="670"/>
                      </a:lnTo>
                      <a:lnTo>
                        <a:pt x="197" y="655"/>
                      </a:lnTo>
                      <a:lnTo>
                        <a:pt x="206" y="638"/>
                      </a:lnTo>
                      <a:lnTo>
                        <a:pt x="215" y="621"/>
                      </a:lnTo>
                      <a:lnTo>
                        <a:pt x="225" y="604"/>
                      </a:lnTo>
                      <a:lnTo>
                        <a:pt x="238" y="586"/>
                      </a:lnTo>
                      <a:lnTo>
                        <a:pt x="250" y="568"/>
                      </a:lnTo>
                      <a:lnTo>
                        <a:pt x="278" y="530"/>
                      </a:lnTo>
                      <a:lnTo>
                        <a:pt x="307" y="492"/>
                      </a:lnTo>
                      <a:lnTo>
                        <a:pt x="339" y="455"/>
                      </a:lnTo>
                      <a:lnTo>
                        <a:pt x="371" y="418"/>
                      </a:lnTo>
                      <a:lnTo>
                        <a:pt x="432" y="350"/>
                      </a:lnTo>
                      <a:lnTo>
                        <a:pt x="486" y="295"/>
                      </a:lnTo>
                      <a:lnTo>
                        <a:pt x="523" y="258"/>
                      </a:lnTo>
                      <a:lnTo>
                        <a:pt x="536" y="245"/>
                      </a:lnTo>
                      <a:lnTo>
                        <a:pt x="643" y="176"/>
                      </a:lnTo>
                      <a:lnTo>
                        <a:pt x="586" y="235"/>
                      </a:lnTo>
                      <a:lnTo>
                        <a:pt x="519" y="302"/>
                      </a:lnTo>
                      <a:lnTo>
                        <a:pt x="484" y="338"/>
                      </a:lnTo>
                      <a:lnTo>
                        <a:pt x="448" y="375"/>
                      </a:lnTo>
                      <a:lnTo>
                        <a:pt x="411" y="413"/>
                      </a:lnTo>
                      <a:lnTo>
                        <a:pt x="376" y="452"/>
                      </a:lnTo>
                      <a:lnTo>
                        <a:pt x="342" y="493"/>
                      </a:lnTo>
                      <a:lnTo>
                        <a:pt x="311" y="533"/>
                      </a:lnTo>
                      <a:lnTo>
                        <a:pt x="295" y="553"/>
                      </a:lnTo>
                      <a:lnTo>
                        <a:pt x="282" y="575"/>
                      </a:lnTo>
                      <a:lnTo>
                        <a:pt x="268" y="595"/>
                      </a:lnTo>
                      <a:lnTo>
                        <a:pt x="255" y="616"/>
                      </a:lnTo>
                      <a:lnTo>
                        <a:pt x="244" y="636"/>
                      </a:lnTo>
                      <a:lnTo>
                        <a:pt x="234" y="658"/>
                      </a:lnTo>
                      <a:lnTo>
                        <a:pt x="224" y="678"/>
                      </a:lnTo>
                      <a:lnTo>
                        <a:pt x="217" y="699"/>
                      </a:lnTo>
                      <a:lnTo>
                        <a:pt x="210" y="719"/>
                      </a:lnTo>
                      <a:lnTo>
                        <a:pt x="205" y="741"/>
                      </a:lnTo>
                      <a:lnTo>
                        <a:pt x="202" y="761"/>
                      </a:lnTo>
                      <a:lnTo>
                        <a:pt x="200" y="781"/>
                      </a:lnTo>
                      <a:lnTo>
                        <a:pt x="199" y="804"/>
                      </a:lnTo>
                      <a:lnTo>
                        <a:pt x="200" y="827"/>
                      </a:lnTo>
                      <a:lnTo>
                        <a:pt x="202" y="851"/>
                      </a:lnTo>
                      <a:lnTo>
                        <a:pt x="205" y="874"/>
                      </a:lnTo>
                      <a:lnTo>
                        <a:pt x="208" y="898"/>
                      </a:lnTo>
                      <a:lnTo>
                        <a:pt x="211" y="921"/>
                      </a:lnTo>
                      <a:lnTo>
                        <a:pt x="214" y="945"/>
                      </a:lnTo>
                      <a:lnTo>
                        <a:pt x="215" y="968"/>
                      </a:lnTo>
                      <a:lnTo>
                        <a:pt x="216" y="991"/>
                      </a:lnTo>
                      <a:lnTo>
                        <a:pt x="216" y="1014"/>
                      </a:lnTo>
                      <a:lnTo>
                        <a:pt x="215" y="1036"/>
                      </a:lnTo>
                      <a:lnTo>
                        <a:pt x="214" y="1057"/>
                      </a:lnTo>
                      <a:lnTo>
                        <a:pt x="229" y="1030"/>
                      </a:lnTo>
                      <a:lnTo>
                        <a:pt x="240" y="1005"/>
                      </a:lnTo>
                      <a:lnTo>
                        <a:pt x="244" y="994"/>
                      </a:lnTo>
                      <a:lnTo>
                        <a:pt x="248" y="985"/>
                      </a:lnTo>
                      <a:lnTo>
                        <a:pt x="250" y="977"/>
                      </a:lnTo>
                      <a:lnTo>
                        <a:pt x="251" y="971"/>
                      </a:lnTo>
                      <a:lnTo>
                        <a:pt x="251" y="960"/>
                      </a:lnTo>
                      <a:lnTo>
                        <a:pt x="251" y="944"/>
                      </a:lnTo>
                      <a:lnTo>
                        <a:pt x="253" y="923"/>
                      </a:lnTo>
                      <a:lnTo>
                        <a:pt x="255" y="900"/>
                      </a:lnTo>
                      <a:lnTo>
                        <a:pt x="259" y="872"/>
                      </a:lnTo>
                      <a:lnTo>
                        <a:pt x="265" y="843"/>
                      </a:lnTo>
                      <a:lnTo>
                        <a:pt x="270" y="828"/>
                      </a:lnTo>
                      <a:lnTo>
                        <a:pt x="274" y="813"/>
                      </a:lnTo>
                      <a:lnTo>
                        <a:pt x="280" y="796"/>
                      </a:lnTo>
                      <a:lnTo>
                        <a:pt x="285" y="780"/>
                      </a:lnTo>
                      <a:lnTo>
                        <a:pt x="294" y="760"/>
                      </a:lnTo>
                      <a:lnTo>
                        <a:pt x="307" y="738"/>
                      </a:lnTo>
                      <a:lnTo>
                        <a:pt x="323" y="712"/>
                      </a:lnTo>
                      <a:lnTo>
                        <a:pt x="341" y="686"/>
                      </a:lnTo>
                      <a:lnTo>
                        <a:pt x="362" y="657"/>
                      </a:lnTo>
                      <a:lnTo>
                        <a:pt x="383" y="628"/>
                      </a:lnTo>
                      <a:lnTo>
                        <a:pt x="406" y="599"/>
                      </a:lnTo>
                      <a:lnTo>
                        <a:pt x="428" y="570"/>
                      </a:lnTo>
                      <a:lnTo>
                        <a:pt x="472" y="517"/>
                      </a:lnTo>
                      <a:lnTo>
                        <a:pt x="509" y="472"/>
                      </a:lnTo>
                      <a:lnTo>
                        <a:pt x="535" y="443"/>
                      </a:lnTo>
                      <a:lnTo>
                        <a:pt x="544" y="431"/>
                      </a:lnTo>
                      <a:lnTo>
                        <a:pt x="632" y="379"/>
                      </a:lnTo>
                      <a:lnTo>
                        <a:pt x="591" y="424"/>
                      </a:lnTo>
                      <a:lnTo>
                        <a:pt x="544" y="477"/>
                      </a:lnTo>
                      <a:lnTo>
                        <a:pt x="492" y="534"/>
                      </a:lnTo>
                      <a:lnTo>
                        <a:pt x="441" y="593"/>
                      </a:lnTo>
                      <a:lnTo>
                        <a:pt x="415" y="624"/>
                      </a:lnTo>
                      <a:lnTo>
                        <a:pt x="391" y="655"/>
                      </a:lnTo>
                      <a:lnTo>
                        <a:pt x="369" y="685"/>
                      </a:lnTo>
                      <a:lnTo>
                        <a:pt x="348" y="714"/>
                      </a:lnTo>
                      <a:lnTo>
                        <a:pt x="339" y="730"/>
                      </a:lnTo>
                      <a:lnTo>
                        <a:pt x="331" y="744"/>
                      </a:lnTo>
                      <a:lnTo>
                        <a:pt x="323" y="758"/>
                      </a:lnTo>
                      <a:lnTo>
                        <a:pt x="316" y="773"/>
                      </a:lnTo>
                      <a:lnTo>
                        <a:pt x="309" y="787"/>
                      </a:lnTo>
                      <a:lnTo>
                        <a:pt x="303" y="800"/>
                      </a:lnTo>
                      <a:lnTo>
                        <a:pt x="299" y="815"/>
                      </a:lnTo>
                      <a:lnTo>
                        <a:pt x="295" y="827"/>
                      </a:lnTo>
                      <a:lnTo>
                        <a:pt x="292" y="841"/>
                      </a:lnTo>
                      <a:lnTo>
                        <a:pt x="290" y="856"/>
                      </a:lnTo>
                      <a:lnTo>
                        <a:pt x="289" y="870"/>
                      </a:lnTo>
                      <a:lnTo>
                        <a:pt x="287" y="886"/>
                      </a:lnTo>
                      <a:lnTo>
                        <a:pt x="286" y="914"/>
                      </a:lnTo>
                      <a:lnTo>
                        <a:pt x="283" y="942"/>
                      </a:lnTo>
                      <a:lnTo>
                        <a:pt x="282" y="951"/>
                      </a:lnTo>
                      <a:lnTo>
                        <a:pt x="280" y="959"/>
                      </a:lnTo>
                      <a:lnTo>
                        <a:pt x="279" y="969"/>
                      </a:lnTo>
                      <a:lnTo>
                        <a:pt x="277" y="977"/>
                      </a:lnTo>
                      <a:lnTo>
                        <a:pt x="278" y="974"/>
                      </a:lnTo>
                      <a:lnTo>
                        <a:pt x="690" y="456"/>
                      </a:lnTo>
                      <a:lnTo>
                        <a:pt x="738" y="418"/>
                      </a:lnTo>
                      <a:lnTo>
                        <a:pt x="711" y="471"/>
                      </a:lnTo>
                      <a:close/>
                    </a:path>
                  </a:pathLst>
                </a:custGeom>
                <a:solidFill>
                  <a:srgbClr val="902A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" name="Freeform 313"/>
                <p:cNvSpPr>
                  <a:spLocks/>
                </p:cNvSpPr>
                <p:nvPr/>
              </p:nvSpPr>
              <p:spPr bwMode="auto">
                <a:xfrm>
                  <a:off x="137" y="218"/>
                  <a:ext cx="70" cy="235"/>
                </a:xfrm>
                <a:custGeom>
                  <a:avLst/>
                  <a:gdLst>
                    <a:gd name="T0" fmla="*/ 0 w 1751"/>
                    <a:gd name="T1" fmla="*/ 0 h 5872"/>
                    <a:gd name="T2" fmla="*/ 0 w 1751"/>
                    <a:gd name="T3" fmla="*/ 0 h 5872"/>
                    <a:gd name="T4" fmla="*/ 0 w 1751"/>
                    <a:gd name="T5" fmla="*/ 0 h 5872"/>
                    <a:gd name="T6" fmla="*/ 0 w 1751"/>
                    <a:gd name="T7" fmla="*/ 0 h 5872"/>
                    <a:gd name="T8" fmla="*/ 0 w 1751"/>
                    <a:gd name="T9" fmla="*/ 0 h 5872"/>
                    <a:gd name="T10" fmla="*/ 0 w 1751"/>
                    <a:gd name="T11" fmla="*/ 0 h 5872"/>
                    <a:gd name="T12" fmla="*/ 0 w 1751"/>
                    <a:gd name="T13" fmla="*/ 0 h 5872"/>
                    <a:gd name="T14" fmla="*/ 0 w 1751"/>
                    <a:gd name="T15" fmla="*/ 0 h 5872"/>
                    <a:gd name="T16" fmla="*/ 0 w 1751"/>
                    <a:gd name="T17" fmla="*/ 0 h 5872"/>
                    <a:gd name="T18" fmla="*/ 0 w 1751"/>
                    <a:gd name="T19" fmla="*/ 0 h 5872"/>
                    <a:gd name="T20" fmla="*/ 0 w 1751"/>
                    <a:gd name="T21" fmla="*/ 0 h 5872"/>
                    <a:gd name="T22" fmla="*/ 0 w 1751"/>
                    <a:gd name="T23" fmla="*/ 0 h 5872"/>
                    <a:gd name="T24" fmla="*/ 0 w 1751"/>
                    <a:gd name="T25" fmla="*/ 0 h 5872"/>
                    <a:gd name="T26" fmla="*/ 0 w 1751"/>
                    <a:gd name="T27" fmla="*/ 0 h 5872"/>
                    <a:gd name="T28" fmla="*/ 0 w 1751"/>
                    <a:gd name="T29" fmla="*/ 0 h 5872"/>
                    <a:gd name="T30" fmla="*/ 0 w 1751"/>
                    <a:gd name="T31" fmla="*/ 0 h 5872"/>
                    <a:gd name="T32" fmla="*/ 0 w 1751"/>
                    <a:gd name="T33" fmla="*/ 0 h 5872"/>
                    <a:gd name="T34" fmla="*/ 0 w 1751"/>
                    <a:gd name="T35" fmla="*/ 0 h 5872"/>
                    <a:gd name="T36" fmla="*/ 0 w 1751"/>
                    <a:gd name="T37" fmla="*/ 0 h 5872"/>
                    <a:gd name="T38" fmla="*/ 0 w 1751"/>
                    <a:gd name="T39" fmla="*/ 0 h 5872"/>
                    <a:gd name="T40" fmla="*/ 0 w 1751"/>
                    <a:gd name="T41" fmla="*/ 0 h 5872"/>
                    <a:gd name="T42" fmla="*/ 0 w 1751"/>
                    <a:gd name="T43" fmla="*/ 0 h 5872"/>
                    <a:gd name="T44" fmla="*/ 0 w 1751"/>
                    <a:gd name="T45" fmla="*/ 0 h 5872"/>
                    <a:gd name="T46" fmla="*/ 0 w 1751"/>
                    <a:gd name="T47" fmla="*/ 0 h 5872"/>
                    <a:gd name="T48" fmla="*/ 0 w 1751"/>
                    <a:gd name="T49" fmla="*/ 0 h 5872"/>
                    <a:gd name="T50" fmla="*/ 0 w 1751"/>
                    <a:gd name="T51" fmla="*/ 0 h 5872"/>
                    <a:gd name="T52" fmla="*/ 0 w 1751"/>
                    <a:gd name="T53" fmla="*/ 0 h 5872"/>
                    <a:gd name="T54" fmla="*/ 0 w 1751"/>
                    <a:gd name="T55" fmla="*/ 0 h 5872"/>
                    <a:gd name="T56" fmla="*/ 0 w 1751"/>
                    <a:gd name="T57" fmla="*/ 0 h 5872"/>
                    <a:gd name="T58" fmla="*/ 0 w 1751"/>
                    <a:gd name="T59" fmla="*/ 0 h 5872"/>
                    <a:gd name="T60" fmla="*/ 0 w 1751"/>
                    <a:gd name="T61" fmla="*/ 0 h 5872"/>
                    <a:gd name="T62" fmla="*/ 0 w 1751"/>
                    <a:gd name="T63" fmla="*/ 0 h 5872"/>
                    <a:gd name="T64" fmla="*/ 0 w 1751"/>
                    <a:gd name="T65" fmla="*/ 0 h 5872"/>
                    <a:gd name="T66" fmla="*/ 0 w 1751"/>
                    <a:gd name="T67" fmla="*/ 0 h 5872"/>
                    <a:gd name="T68" fmla="*/ 0 w 1751"/>
                    <a:gd name="T69" fmla="*/ 0 h 5872"/>
                    <a:gd name="T70" fmla="*/ 0 w 1751"/>
                    <a:gd name="T71" fmla="*/ 0 h 5872"/>
                    <a:gd name="T72" fmla="*/ 0 w 1751"/>
                    <a:gd name="T73" fmla="*/ 0 h 5872"/>
                    <a:gd name="T74" fmla="*/ 0 w 1751"/>
                    <a:gd name="T75" fmla="*/ 0 h 5872"/>
                    <a:gd name="T76" fmla="*/ 0 w 1751"/>
                    <a:gd name="T77" fmla="*/ 0 h 5872"/>
                    <a:gd name="T78" fmla="*/ 0 w 1751"/>
                    <a:gd name="T79" fmla="*/ 0 h 5872"/>
                    <a:gd name="T80" fmla="*/ 0 w 1751"/>
                    <a:gd name="T81" fmla="*/ 0 h 5872"/>
                    <a:gd name="T82" fmla="*/ 0 w 1751"/>
                    <a:gd name="T83" fmla="*/ 0 h 5872"/>
                    <a:gd name="T84" fmla="*/ 0 w 1751"/>
                    <a:gd name="T85" fmla="*/ 0 h 5872"/>
                    <a:gd name="T86" fmla="*/ 0 w 1751"/>
                    <a:gd name="T87" fmla="*/ 0 h 5872"/>
                    <a:gd name="T88" fmla="*/ 0 w 1751"/>
                    <a:gd name="T89" fmla="*/ 0 h 5872"/>
                    <a:gd name="T90" fmla="*/ 0 w 1751"/>
                    <a:gd name="T91" fmla="*/ 0 h 5872"/>
                    <a:gd name="T92" fmla="*/ 0 w 1751"/>
                    <a:gd name="T93" fmla="*/ 0 h 5872"/>
                    <a:gd name="T94" fmla="*/ 0 w 1751"/>
                    <a:gd name="T95" fmla="*/ 0 h 5872"/>
                    <a:gd name="T96" fmla="*/ 0 w 1751"/>
                    <a:gd name="T97" fmla="*/ 0 h 5872"/>
                    <a:gd name="T98" fmla="*/ 0 w 1751"/>
                    <a:gd name="T99" fmla="*/ 0 h 5872"/>
                    <a:gd name="T100" fmla="*/ 0 w 1751"/>
                    <a:gd name="T101" fmla="*/ 0 h 5872"/>
                    <a:gd name="T102" fmla="*/ 0 w 1751"/>
                    <a:gd name="T103" fmla="*/ 0 h 5872"/>
                    <a:gd name="T104" fmla="*/ 0 w 1751"/>
                    <a:gd name="T105" fmla="*/ 0 h 5872"/>
                    <a:gd name="T106" fmla="*/ 0 w 1751"/>
                    <a:gd name="T107" fmla="*/ 0 h 5872"/>
                    <a:gd name="T108" fmla="*/ 0 w 1751"/>
                    <a:gd name="T109" fmla="*/ 0 h 5872"/>
                    <a:gd name="T110" fmla="*/ 0 w 1751"/>
                    <a:gd name="T111" fmla="*/ 0 h 5872"/>
                    <a:gd name="T112" fmla="*/ 0 w 1751"/>
                    <a:gd name="T113" fmla="*/ 0 h 5872"/>
                    <a:gd name="T114" fmla="*/ 0 w 1751"/>
                    <a:gd name="T115" fmla="*/ 0 h 5872"/>
                    <a:gd name="T116" fmla="*/ 0 w 1751"/>
                    <a:gd name="T117" fmla="*/ 0 h 5872"/>
                    <a:gd name="T118" fmla="*/ 0 w 1751"/>
                    <a:gd name="T119" fmla="*/ 0 h 587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751"/>
                    <a:gd name="T181" fmla="*/ 0 h 5872"/>
                    <a:gd name="T182" fmla="*/ 1751 w 1751"/>
                    <a:gd name="T183" fmla="*/ 5872 h 587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751" h="5872">
                      <a:moveTo>
                        <a:pt x="841" y="3752"/>
                      </a:moveTo>
                      <a:lnTo>
                        <a:pt x="855" y="3786"/>
                      </a:lnTo>
                      <a:lnTo>
                        <a:pt x="872" y="3830"/>
                      </a:lnTo>
                      <a:lnTo>
                        <a:pt x="880" y="3855"/>
                      </a:lnTo>
                      <a:lnTo>
                        <a:pt x="888" y="3880"/>
                      </a:lnTo>
                      <a:lnTo>
                        <a:pt x="896" y="3908"/>
                      </a:lnTo>
                      <a:lnTo>
                        <a:pt x="905" y="3936"/>
                      </a:lnTo>
                      <a:lnTo>
                        <a:pt x="911" y="3964"/>
                      </a:lnTo>
                      <a:lnTo>
                        <a:pt x="917" y="3993"/>
                      </a:lnTo>
                      <a:lnTo>
                        <a:pt x="921" y="4022"/>
                      </a:lnTo>
                      <a:lnTo>
                        <a:pt x="924" y="4049"/>
                      </a:lnTo>
                      <a:lnTo>
                        <a:pt x="925" y="4077"/>
                      </a:lnTo>
                      <a:lnTo>
                        <a:pt x="924" y="4103"/>
                      </a:lnTo>
                      <a:lnTo>
                        <a:pt x="923" y="4115"/>
                      </a:lnTo>
                      <a:lnTo>
                        <a:pt x="921" y="4127"/>
                      </a:lnTo>
                      <a:lnTo>
                        <a:pt x="919" y="4138"/>
                      </a:lnTo>
                      <a:lnTo>
                        <a:pt x="916" y="4150"/>
                      </a:lnTo>
                      <a:lnTo>
                        <a:pt x="915" y="4152"/>
                      </a:lnTo>
                      <a:lnTo>
                        <a:pt x="915" y="4154"/>
                      </a:lnTo>
                      <a:lnTo>
                        <a:pt x="928" y="4179"/>
                      </a:lnTo>
                      <a:lnTo>
                        <a:pt x="949" y="4217"/>
                      </a:lnTo>
                      <a:lnTo>
                        <a:pt x="960" y="4240"/>
                      </a:lnTo>
                      <a:lnTo>
                        <a:pt x="972" y="4266"/>
                      </a:lnTo>
                      <a:lnTo>
                        <a:pt x="983" y="4292"/>
                      </a:lnTo>
                      <a:lnTo>
                        <a:pt x="996" y="4321"/>
                      </a:lnTo>
                      <a:lnTo>
                        <a:pt x="1006" y="4350"/>
                      </a:lnTo>
                      <a:lnTo>
                        <a:pt x="1016" y="4379"/>
                      </a:lnTo>
                      <a:lnTo>
                        <a:pt x="1024" y="4410"/>
                      </a:lnTo>
                      <a:lnTo>
                        <a:pt x="1032" y="4440"/>
                      </a:lnTo>
                      <a:lnTo>
                        <a:pt x="1035" y="4454"/>
                      </a:lnTo>
                      <a:lnTo>
                        <a:pt x="1037" y="4469"/>
                      </a:lnTo>
                      <a:lnTo>
                        <a:pt x="1038" y="4483"/>
                      </a:lnTo>
                      <a:lnTo>
                        <a:pt x="1039" y="4497"/>
                      </a:lnTo>
                      <a:lnTo>
                        <a:pt x="1039" y="4511"/>
                      </a:lnTo>
                      <a:lnTo>
                        <a:pt x="1039" y="4524"/>
                      </a:lnTo>
                      <a:lnTo>
                        <a:pt x="1037" y="4537"/>
                      </a:lnTo>
                      <a:lnTo>
                        <a:pt x="1035" y="4550"/>
                      </a:lnTo>
                      <a:lnTo>
                        <a:pt x="1032" y="4564"/>
                      </a:lnTo>
                      <a:lnTo>
                        <a:pt x="1028" y="4578"/>
                      </a:lnTo>
                      <a:lnTo>
                        <a:pt x="1047" y="4608"/>
                      </a:lnTo>
                      <a:lnTo>
                        <a:pt x="1072" y="4647"/>
                      </a:lnTo>
                      <a:lnTo>
                        <a:pt x="1084" y="4669"/>
                      </a:lnTo>
                      <a:lnTo>
                        <a:pt x="1097" y="4693"/>
                      </a:lnTo>
                      <a:lnTo>
                        <a:pt x="1111" y="4719"/>
                      </a:lnTo>
                      <a:lnTo>
                        <a:pt x="1123" y="4744"/>
                      </a:lnTo>
                      <a:lnTo>
                        <a:pt x="1134" y="4770"/>
                      </a:lnTo>
                      <a:lnTo>
                        <a:pt x="1145" y="4797"/>
                      </a:lnTo>
                      <a:lnTo>
                        <a:pt x="1155" y="4823"/>
                      </a:lnTo>
                      <a:lnTo>
                        <a:pt x="1163" y="4850"/>
                      </a:lnTo>
                      <a:lnTo>
                        <a:pt x="1169" y="4876"/>
                      </a:lnTo>
                      <a:lnTo>
                        <a:pt x="1173" y="4901"/>
                      </a:lnTo>
                      <a:lnTo>
                        <a:pt x="1174" y="4913"/>
                      </a:lnTo>
                      <a:lnTo>
                        <a:pt x="1175" y="4926"/>
                      </a:lnTo>
                      <a:lnTo>
                        <a:pt x="1175" y="4938"/>
                      </a:lnTo>
                      <a:lnTo>
                        <a:pt x="1174" y="4949"/>
                      </a:lnTo>
                      <a:lnTo>
                        <a:pt x="1173" y="4956"/>
                      </a:lnTo>
                      <a:lnTo>
                        <a:pt x="1172" y="4964"/>
                      </a:lnTo>
                      <a:lnTo>
                        <a:pt x="1194" y="4995"/>
                      </a:lnTo>
                      <a:lnTo>
                        <a:pt x="1219" y="5034"/>
                      </a:lnTo>
                      <a:lnTo>
                        <a:pt x="1232" y="5055"/>
                      </a:lnTo>
                      <a:lnTo>
                        <a:pt x="1245" y="5078"/>
                      </a:lnTo>
                      <a:lnTo>
                        <a:pt x="1257" y="5101"/>
                      </a:lnTo>
                      <a:lnTo>
                        <a:pt x="1270" y="5126"/>
                      </a:lnTo>
                      <a:lnTo>
                        <a:pt x="1282" y="5150"/>
                      </a:lnTo>
                      <a:lnTo>
                        <a:pt x="1292" y="5175"/>
                      </a:lnTo>
                      <a:lnTo>
                        <a:pt x="1301" y="5199"/>
                      </a:lnTo>
                      <a:lnTo>
                        <a:pt x="1309" y="5225"/>
                      </a:lnTo>
                      <a:lnTo>
                        <a:pt x="1316" y="5249"/>
                      </a:lnTo>
                      <a:lnTo>
                        <a:pt x="1320" y="5272"/>
                      </a:lnTo>
                      <a:lnTo>
                        <a:pt x="1322" y="5284"/>
                      </a:lnTo>
                      <a:lnTo>
                        <a:pt x="1322" y="5296"/>
                      </a:lnTo>
                      <a:lnTo>
                        <a:pt x="1322" y="5307"/>
                      </a:lnTo>
                      <a:lnTo>
                        <a:pt x="1322" y="5317"/>
                      </a:lnTo>
                      <a:lnTo>
                        <a:pt x="1320" y="5337"/>
                      </a:lnTo>
                      <a:lnTo>
                        <a:pt x="1318" y="5357"/>
                      </a:lnTo>
                      <a:lnTo>
                        <a:pt x="1315" y="5377"/>
                      </a:lnTo>
                      <a:lnTo>
                        <a:pt x="1310" y="5396"/>
                      </a:lnTo>
                      <a:lnTo>
                        <a:pt x="1302" y="5434"/>
                      </a:lnTo>
                      <a:lnTo>
                        <a:pt x="1292" y="5472"/>
                      </a:lnTo>
                      <a:lnTo>
                        <a:pt x="1280" y="5510"/>
                      </a:lnTo>
                      <a:lnTo>
                        <a:pt x="1267" y="5546"/>
                      </a:lnTo>
                      <a:lnTo>
                        <a:pt x="1253" y="5581"/>
                      </a:lnTo>
                      <a:lnTo>
                        <a:pt x="1239" y="5613"/>
                      </a:lnTo>
                      <a:lnTo>
                        <a:pt x="1224" y="5645"/>
                      </a:lnTo>
                      <a:lnTo>
                        <a:pt x="1209" y="5676"/>
                      </a:lnTo>
                      <a:lnTo>
                        <a:pt x="1194" y="5704"/>
                      </a:lnTo>
                      <a:lnTo>
                        <a:pt x="1179" y="5729"/>
                      </a:lnTo>
                      <a:lnTo>
                        <a:pt x="1153" y="5774"/>
                      </a:lnTo>
                      <a:lnTo>
                        <a:pt x="1130" y="5809"/>
                      </a:lnTo>
                      <a:lnTo>
                        <a:pt x="1142" y="5835"/>
                      </a:lnTo>
                      <a:lnTo>
                        <a:pt x="1151" y="5854"/>
                      </a:lnTo>
                      <a:lnTo>
                        <a:pt x="1157" y="5868"/>
                      </a:lnTo>
                      <a:lnTo>
                        <a:pt x="1158" y="5872"/>
                      </a:lnTo>
                      <a:lnTo>
                        <a:pt x="1144" y="5869"/>
                      </a:lnTo>
                      <a:lnTo>
                        <a:pt x="1104" y="5860"/>
                      </a:lnTo>
                      <a:lnTo>
                        <a:pt x="1078" y="5853"/>
                      </a:lnTo>
                      <a:lnTo>
                        <a:pt x="1046" y="5845"/>
                      </a:lnTo>
                      <a:lnTo>
                        <a:pt x="1010" y="5835"/>
                      </a:lnTo>
                      <a:lnTo>
                        <a:pt x="972" y="5823"/>
                      </a:lnTo>
                      <a:lnTo>
                        <a:pt x="932" y="5808"/>
                      </a:lnTo>
                      <a:lnTo>
                        <a:pt x="890" y="5792"/>
                      </a:lnTo>
                      <a:lnTo>
                        <a:pt x="847" y="5773"/>
                      </a:lnTo>
                      <a:lnTo>
                        <a:pt x="803" y="5753"/>
                      </a:lnTo>
                      <a:lnTo>
                        <a:pt x="782" y="5742"/>
                      </a:lnTo>
                      <a:lnTo>
                        <a:pt x="761" y="5730"/>
                      </a:lnTo>
                      <a:lnTo>
                        <a:pt x="740" y="5718"/>
                      </a:lnTo>
                      <a:lnTo>
                        <a:pt x="719" y="5705"/>
                      </a:lnTo>
                      <a:lnTo>
                        <a:pt x="699" y="5691"/>
                      </a:lnTo>
                      <a:lnTo>
                        <a:pt x="678" y="5677"/>
                      </a:lnTo>
                      <a:lnTo>
                        <a:pt x="660" y="5663"/>
                      </a:lnTo>
                      <a:lnTo>
                        <a:pt x="641" y="5647"/>
                      </a:lnTo>
                      <a:lnTo>
                        <a:pt x="624" y="5632"/>
                      </a:lnTo>
                      <a:lnTo>
                        <a:pt x="607" y="5616"/>
                      </a:lnTo>
                      <a:lnTo>
                        <a:pt x="591" y="5599"/>
                      </a:lnTo>
                      <a:lnTo>
                        <a:pt x="577" y="5582"/>
                      </a:lnTo>
                      <a:lnTo>
                        <a:pt x="562" y="5564"/>
                      </a:lnTo>
                      <a:lnTo>
                        <a:pt x="549" y="5546"/>
                      </a:lnTo>
                      <a:lnTo>
                        <a:pt x="537" y="5528"/>
                      </a:lnTo>
                      <a:lnTo>
                        <a:pt x="525" y="5510"/>
                      </a:lnTo>
                      <a:lnTo>
                        <a:pt x="514" y="5491"/>
                      </a:lnTo>
                      <a:lnTo>
                        <a:pt x="504" y="5474"/>
                      </a:lnTo>
                      <a:lnTo>
                        <a:pt x="495" y="5456"/>
                      </a:lnTo>
                      <a:lnTo>
                        <a:pt x="486" y="5438"/>
                      </a:lnTo>
                      <a:lnTo>
                        <a:pt x="470" y="5402"/>
                      </a:lnTo>
                      <a:lnTo>
                        <a:pt x="457" y="5368"/>
                      </a:lnTo>
                      <a:lnTo>
                        <a:pt x="445" y="5337"/>
                      </a:lnTo>
                      <a:lnTo>
                        <a:pt x="437" y="5307"/>
                      </a:lnTo>
                      <a:lnTo>
                        <a:pt x="430" y="5281"/>
                      </a:lnTo>
                      <a:lnTo>
                        <a:pt x="424" y="5258"/>
                      </a:lnTo>
                      <a:lnTo>
                        <a:pt x="418" y="5225"/>
                      </a:lnTo>
                      <a:lnTo>
                        <a:pt x="416" y="5214"/>
                      </a:lnTo>
                      <a:lnTo>
                        <a:pt x="423" y="5214"/>
                      </a:lnTo>
                      <a:lnTo>
                        <a:pt x="445" y="5217"/>
                      </a:lnTo>
                      <a:lnTo>
                        <a:pt x="442" y="5215"/>
                      </a:lnTo>
                      <a:lnTo>
                        <a:pt x="440" y="5213"/>
                      </a:lnTo>
                      <a:lnTo>
                        <a:pt x="424" y="5195"/>
                      </a:lnTo>
                      <a:lnTo>
                        <a:pt x="409" y="5178"/>
                      </a:lnTo>
                      <a:lnTo>
                        <a:pt x="395" y="5159"/>
                      </a:lnTo>
                      <a:lnTo>
                        <a:pt x="382" y="5142"/>
                      </a:lnTo>
                      <a:lnTo>
                        <a:pt x="369" y="5124"/>
                      </a:lnTo>
                      <a:lnTo>
                        <a:pt x="358" y="5104"/>
                      </a:lnTo>
                      <a:lnTo>
                        <a:pt x="347" y="5086"/>
                      </a:lnTo>
                      <a:lnTo>
                        <a:pt x="337" y="5066"/>
                      </a:lnTo>
                      <a:lnTo>
                        <a:pt x="327" y="5048"/>
                      </a:lnTo>
                      <a:lnTo>
                        <a:pt x="319" y="5028"/>
                      </a:lnTo>
                      <a:lnTo>
                        <a:pt x="311" y="5010"/>
                      </a:lnTo>
                      <a:lnTo>
                        <a:pt x="304" y="4991"/>
                      </a:lnTo>
                      <a:lnTo>
                        <a:pt x="292" y="4955"/>
                      </a:lnTo>
                      <a:lnTo>
                        <a:pt x="281" y="4921"/>
                      </a:lnTo>
                      <a:lnTo>
                        <a:pt x="273" y="4888"/>
                      </a:lnTo>
                      <a:lnTo>
                        <a:pt x="267" y="4858"/>
                      </a:lnTo>
                      <a:lnTo>
                        <a:pt x="262" y="4831"/>
                      </a:lnTo>
                      <a:lnTo>
                        <a:pt x="259" y="4808"/>
                      </a:lnTo>
                      <a:lnTo>
                        <a:pt x="256" y="4775"/>
                      </a:lnTo>
                      <a:lnTo>
                        <a:pt x="255" y="4763"/>
                      </a:lnTo>
                      <a:lnTo>
                        <a:pt x="257" y="4763"/>
                      </a:lnTo>
                      <a:lnTo>
                        <a:pt x="264" y="4765"/>
                      </a:lnTo>
                      <a:lnTo>
                        <a:pt x="275" y="4767"/>
                      </a:lnTo>
                      <a:lnTo>
                        <a:pt x="291" y="4770"/>
                      </a:lnTo>
                      <a:lnTo>
                        <a:pt x="286" y="4766"/>
                      </a:lnTo>
                      <a:lnTo>
                        <a:pt x="282" y="4761"/>
                      </a:lnTo>
                      <a:lnTo>
                        <a:pt x="268" y="4743"/>
                      </a:lnTo>
                      <a:lnTo>
                        <a:pt x="255" y="4725"/>
                      </a:lnTo>
                      <a:lnTo>
                        <a:pt x="242" y="4706"/>
                      </a:lnTo>
                      <a:lnTo>
                        <a:pt x="230" y="4688"/>
                      </a:lnTo>
                      <a:lnTo>
                        <a:pt x="220" y="4668"/>
                      </a:lnTo>
                      <a:lnTo>
                        <a:pt x="210" y="4649"/>
                      </a:lnTo>
                      <a:lnTo>
                        <a:pt x="201" y="4629"/>
                      </a:lnTo>
                      <a:lnTo>
                        <a:pt x="192" y="4610"/>
                      </a:lnTo>
                      <a:lnTo>
                        <a:pt x="185" y="4591"/>
                      </a:lnTo>
                      <a:lnTo>
                        <a:pt x="178" y="4571"/>
                      </a:lnTo>
                      <a:lnTo>
                        <a:pt x="172" y="4553"/>
                      </a:lnTo>
                      <a:lnTo>
                        <a:pt x="167" y="4533"/>
                      </a:lnTo>
                      <a:lnTo>
                        <a:pt x="157" y="4496"/>
                      </a:lnTo>
                      <a:lnTo>
                        <a:pt x="150" y="4461"/>
                      </a:lnTo>
                      <a:lnTo>
                        <a:pt x="145" y="4428"/>
                      </a:lnTo>
                      <a:lnTo>
                        <a:pt x="141" y="4398"/>
                      </a:lnTo>
                      <a:lnTo>
                        <a:pt x="139" y="4370"/>
                      </a:lnTo>
                      <a:lnTo>
                        <a:pt x="138" y="4348"/>
                      </a:lnTo>
                      <a:lnTo>
                        <a:pt x="137" y="4314"/>
                      </a:lnTo>
                      <a:lnTo>
                        <a:pt x="138" y="4301"/>
                      </a:lnTo>
                      <a:lnTo>
                        <a:pt x="144" y="4304"/>
                      </a:lnTo>
                      <a:lnTo>
                        <a:pt x="161" y="4308"/>
                      </a:lnTo>
                      <a:lnTo>
                        <a:pt x="188" y="4316"/>
                      </a:lnTo>
                      <a:lnTo>
                        <a:pt x="224" y="4328"/>
                      </a:lnTo>
                      <a:lnTo>
                        <a:pt x="207" y="4309"/>
                      </a:lnTo>
                      <a:lnTo>
                        <a:pt x="190" y="4288"/>
                      </a:lnTo>
                      <a:lnTo>
                        <a:pt x="175" y="4268"/>
                      </a:lnTo>
                      <a:lnTo>
                        <a:pt x="159" y="4246"/>
                      </a:lnTo>
                      <a:lnTo>
                        <a:pt x="147" y="4226"/>
                      </a:lnTo>
                      <a:lnTo>
                        <a:pt x="136" y="4205"/>
                      </a:lnTo>
                      <a:lnTo>
                        <a:pt x="126" y="4185"/>
                      </a:lnTo>
                      <a:lnTo>
                        <a:pt x="115" y="4163"/>
                      </a:lnTo>
                      <a:lnTo>
                        <a:pt x="107" y="4143"/>
                      </a:lnTo>
                      <a:lnTo>
                        <a:pt x="99" y="4121"/>
                      </a:lnTo>
                      <a:lnTo>
                        <a:pt x="92" y="4101"/>
                      </a:lnTo>
                      <a:lnTo>
                        <a:pt x="86" y="4079"/>
                      </a:lnTo>
                      <a:lnTo>
                        <a:pt x="80" y="4059"/>
                      </a:lnTo>
                      <a:lnTo>
                        <a:pt x="75" y="4038"/>
                      </a:lnTo>
                      <a:lnTo>
                        <a:pt x="71" y="4018"/>
                      </a:lnTo>
                      <a:lnTo>
                        <a:pt x="67" y="3998"/>
                      </a:lnTo>
                      <a:lnTo>
                        <a:pt x="62" y="3959"/>
                      </a:lnTo>
                      <a:lnTo>
                        <a:pt x="58" y="3923"/>
                      </a:lnTo>
                      <a:lnTo>
                        <a:pt x="56" y="3889"/>
                      </a:lnTo>
                      <a:lnTo>
                        <a:pt x="55" y="3858"/>
                      </a:lnTo>
                      <a:lnTo>
                        <a:pt x="55" y="3831"/>
                      </a:lnTo>
                      <a:lnTo>
                        <a:pt x="56" y="3807"/>
                      </a:lnTo>
                      <a:lnTo>
                        <a:pt x="58" y="3774"/>
                      </a:lnTo>
                      <a:lnTo>
                        <a:pt x="60" y="3761"/>
                      </a:lnTo>
                      <a:lnTo>
                        <a:pt x="67" y="3764"/>
                      </a:lnTo>
                      <a:lnTo>
                        <a:pt x="88" y="3775"/>
                      </a:lnTo>
                      <a:lnTo>
                        <a:pt x="86" y="3771"/>
                      </a:lnTo>
                      <a:lnTo>
                        <a:pt x="84" y="3766"/>
                      </a:lnTo>
                      <a:lnTo>
                        <a:pt x="73" y="3746"/>
                      </a:lnTo>
                      <a:lnTo>
                        <a:pt x="63" y="3724"/>
                      </a:lnTo>
                      <a:lnTo>
                        <a:pt x="55" y="3704"/>
                      </a:lnTo>
                      <a:lnTo>
                        <a:pt x="47" y="3682"/>
                      </a:lnTo>
                      <a:lnTo>
                        <a:pt x="39" y="3661"/>
                      </a:lnTo>
                      <a:lnTo>
                        <a:pt x="33" y="3639"/>
                      </a:lnTo>
                      <a:lnTo>
                        <a:pt x="28" y="3619"/>
                      </a:lnTo>
                      <a:lnTo>
                        <a:pt x="24" y="3597"/>
                      </a:lnTo>
                      <a:lnTo>
                        <a:pt x="20" y="3577"/>
                      </a:lnTo>
                      <a:lnTo>
                        <a:pt x="17" y="3556"/>
                      </a:lnTo>
                      <a:lnTo>
                        <a:pt x="15" y="3536"/>
                      </a:lnTo>
                      <a:lnTo>
                        <a:pt x="13" y="3516"/>
                      </a:lnTo>
                      <a:lnTo>
                        <a:pt x="10" y="3477"/>
                      </a:lnTo>
                      <a:lnTo>
                        <a:pt x="10" y="3441"/>
                      </a:lnTo>
                      <a:lnTo>
                        <a:pt x="11" y="3408"/>
                      </a:lnTo>
                      <a:lnTo>
                        <a:pt x="13" y="3377"/>
                      </a:lnTo>
                      <a:lnTo>
                        <a:pt x="15" y="3349"/>
                      </a:lnTo>
                      <a:lnTo>
                        <a:pt x="18" y="3326"/>
                      </a:lnTo>
                      <a:lnTo>
                        <a:pt x="23" y="3293"/>
                      </a:lnTo>
                      <a:lnTo>
                        <a:pt x="26" y="3282"/>
                      </a:lnTo>
                      <a:lnTo>
                        <a:pt x="33" y="3285"/>
                      </a:lnTo>
                      <a:lnTo>
                        <a:pt x="52" y="3295"/>
                      </a:lnTo>
                      <a:lnTo>
                        <a:pt x="51" y="3292"/>
                      </a:lnTo>
                      <a:lnTo>
                        <a:pt x="50" y="3289"/>
                      </a:lnTo>
                      <a:lnTo>
                        <a:pt x="40" y="3267"/>
                      </a:lnTo>
                      <a:lnTo>
                        <a:pt x="32" y="3246"/>
                      </a:lnTo>
                      <a:lnTo>
                        <a:pt x="25" y="3224"/>
                      </a:lnTo>
                      <a:lnTo>
                        <a:pt x="20" y="3203"/>
                      </a:lnTo>
                      <a:lnTo>
                        <a:pt x="15" y="3180"/>
                      </a:lnTo>
                      <a:lnTo>
                        <a:pt x="11" y="3159"/>
                      </a:lnTo>
                      <a:lnTo>
                        <a:pt x="7" y="3137"/>
                      </a:lnTo>
                      <a:lnTo>
                        <a:pt x="5" y="3117"/>
                      </a:lnTo>
                      <a:lnTo>
                        <a:pt x="3" y="3095"/>
                      </a:lnTo>
                      <a:lnTo>
                        <a:pt x="0" y="3075"/>
                      </a:lnTo>
                      <a:lnTo>
                        <a:pt x="0" y="3054"/>
                      </a:lnTo>
                      <a:lnTo>
                        <a:pt x="0" y="3035"/>
                      </a:lnTo>
                      <a:lnTo>
                        <a:pt x="2" y="2996"/>
                      </a:lnTo>
                      <a:lnTo>
                        <a:pt x="4" y="2960"/>
                      </a:lnTo>
                      <a:lnTo>
                        <a:pt x="8" y="2927"/>
                      </a:lnTo>
                      <a:lnTo>
                        <a:pt x="12" y="2896"/>
                      </a:lnTo>
                      <a:lnTo>
                        <a:pt x="17" y="2870"/>
                      </a:lnTo>
                      <a:lnTo>
                        <a:pt x="22" y="2847"/>
                      </a:lnTo>
                      <a:lnTo>
                        <a:pt x="30" y="2814"/>
                      </a:lnTo>
                      <a:lnTo>
                        <a:pt x="34" y="2803"/>
                      </a:lnTo>
                      <a:lnTo>
                        <a:pt x="36" y="2804"/>
                      </a:lnTo>
                      <a:lnTo>
                        <a:pt x="43" y="2808"/>
                      </a:lnTo>
                      <a:lnTo>
                        <a:pt x="52" y="2814"/>
                      </a:lnTo>
                      <a:lnTo>
                        <a:pt x="65" y="2822"/>
                      </a:lnTo>
                      <a:lnTo>
                        <a:pt x="63" y="2817"/>
                      </a:lnTo>
                      <a:lnTo>
                        <a:pt x="61" y="2811"/>
                      </a:lnTo>
                      <a:lnTo>
                        <a:pt x="54" y="2790"/>
                      </a:lnTo>
                      <a:lnTo>
                        <a:pt x="48" y="2768"/>
                      </a:lnTo>
                      <a:lnTo>
                        <a:pt x="43" y="2746"/>
                      </a:lnTo>
                      <a:lnTo>
                        <a:pt x="38" y="2724"/>
                      </a:lnTo>
                      <a:lnTo>
                        <a:pt x="34" y="2702"/>
                      </a:lnTo>
                      <a:lnTo>
                        <a:pt x="32" y="2681"/>
                      </a:lnTo>
                      <a:lnTo>
                        <a:pt x="31" y="2659"/>
                      </a:lnTo>
                      <a:lnTo>
                        <a:pt x="30" y="2639"/>
                      </a:lnTo>
                      <a:lnTo>
                        <a:pt x="29" y="2617"/>
                      </a:lnTo>
                      <a:lnTo>
                        <a:pt x="30" y="2597"/>
                      </a:lnTo>
                      <a:lnTo>
                        <a:pt x="31" y="2577"/>
                      </a:lnTo>
                      <a:lnTo>
                        <a:pt x="32" y="2557"/>
                      </a:lnTo>
                      <a:lnTo>
                        <a:pt x="37" y="2520"/>
                      </a:lnTo>
                      <a:lnTo>
                        <a:pt x="43" y="2484"/>
                      </a:lnTo>
                      <a:lnTo>
                        <a:pt x="50" y="2451"/>
                      </a:lnTo>
                      <a:lnTo>
                        <a:pt x="57" y="2422"/>
                      </a:lnTo>
                      <a:lnTo>
                        <a:pt x="64" y="2395"/>
                      </a:lnTo>
                      <a:lnTo>
                        <a:pt x="71" y="2373"/>
                      </a:lnTo>
                      <a:lnTo>
                        <a:pt x="82" y="2342"/>
                      </a:lnTo>
                      <a:lnTo>
                        <a:pt x="87" y="2330"/>
                      </a:lnTo>
                      <a:lnTo>
                        <a:pt x="90" y="2332"/>
                      </a:lnTo>
                      <a:lnTo>
                        <a:pt x="96" y="2337"/>
                      </a:lnTo>
                      <a:lnTo>
                        <a:pt x="107" y="2345"/>
                      </a:lnTo>
                      <a:lnTo>
                        <a:pt x="121" y="2355"/>
                      </a:lnTo>
                      <a:lnTo>
                        <a:pt x="117" y="2334"/>
                      </a:lnTo>
                      <a:lnTo>
                        <a:pt x="115" y="2314"/>
                      </a:lnTo>
                      <a:lnTo>
                        <a:pt x="113" y="2293"/>
                      </a:lnTo>
                      <a:lnTo>
                        <a:pt x="112" y="2273"/>
                      </a:lnTo>
                      <a:lnTo>
                        <a:pt x="112" y="2252"/>
                      </a:lnTo>
                      <a:lnTo>
                        <a:pt x="112" y="2232"/>
                      </a:lnTo>
                      <a:lnTo>
                        <a:pt x="113" y="2213"/>
                      </a:lnTo>
                      <a:lnTo>
                        <a:pt x="115" y="2193"/>
                      </a:lnTo>
                      <a:lnTo>
                        <a:pt x="117" y="2174"/>
                      </a:lnTo>
                      <a:lnTo>
                        <a:pt x="120" y="2154"/>
                      </a:lnTo>
                      <a:lnTo>
                        <a:pt x="125" y="2136"/>
                      </a:lnTo>
                      <a:lnTo>
                        <a:pt x="128" y="2117"/>
                      </a:lnTo>
                      <a:lnTo>
                        <a:pt x="137" y="2082"/>
                      </a:lnTo>
                      <a:lnTo>
                        <a:pt x="146" y="2050"/>
                      </a:lnTo>
                      <a:lnTo>
                        <a:pt x="156" y="2020"/>
                      </a:lnTo>
                      <a:lnTo>
                        <a:pt x="167" y="1992"/>
                      </a:lnTo>
                      <a:lnTo>
                        <a:pt x="176" y="1969"/>
                      </a:lnTo>
                      <a:lnTo>
                        <a:pt x="185" y="1948"/>
                      </a:lnTo>
                      <a:lnTo>
                        <a:pt x="198" y="1919"/>
                      </a:lnTo>
                      <a:lnTo>
                        <a:pt x="204" y="1909"/>
                      </a:lnTo>
                      <a:lnTo>
                        <a:pt x="210" y="1913"/>
                      </a:lnTo>
                      <a:lnTo>
                        <a:pt x="225" y="1924"/>
                      </a:lnTo>
                      <a:lnTo>
                        <a:pt x="225" y="1922"/>
                      </a:lnTo>
                      <a:lnTo>
                        <a:pt x="225" y="1920"/>
                      </a:lnTo>
                      <a:lnTo>
                        <a:pt x="222" y="1899"/>
                      </a:lnTo>
                      <a:lnTo>
                        <a:pt x="220" y="1877"/>
                      </a:lnTo>
                      <a:lnTo>
                        <a:pt x="219" y="1856"/>
                      </a:lnTo>
                      <a:lnTo>
                        <a:pt x="219" y="1834"/>
                      </a:lnTo>
                      <a:lnTo>
                        <a:pt x="220" y="1813"/>
                      </a:lnTo>
                      <a:lnTo>
                        <a:pt x="222" y="1791"/>
                      </a:lnTo>
                      <a:lnTo>
                        <a:pt x="224" y="1771"/>
                      </a:lnTo>
                      <a:lnTo>
                        <a:pt x="228" y="1750"/>
                      </a:lnTo>
                      <a:lnTo>
                        <a:pt x="231" y="1730"/>
                      </a:lnTo>
                      <a:lnTo>
                        <a:pt x="236" y="1710"/>
                      </a:lnTo>
                      <a:lnTo>
                        <a:pt x="241" y="1691"/>
                      </a:lnTo>
                      <a:lnTo>
                        <a:pt x="246" y="1671"/>
                      </a:lnTo>
                      <a:lnTo>
                        <a:pt x="258" y="1634"/>
                      </a:lnTo>
                      <a:lnTo>
                        <a:pt x="271" y="1601"/>
                      </a:lnTo>
                      <a:lnTo>
                        <a:pt x="284" y="1569"/>
                      </a:lnTo>
                      <a:lnTo>
                        <a:pt x="298" y="1541"/>
                      </a:lnTo>
                      <a:lnTo>
                        <a:pt x="310" y="1517"/>
                      </a:lnTo>
                      <a:lnTo>
                        <a:pt x="321" y="1495"/>
                      </a:lnTo>
                      <a:lnTo>
                        <a:pt x="339" y="1465"/>
                      </a:lnTo>
                      <a:lnTo>
                        <a:pt x="346" y="1455"/>
                      </a:lnTo>
                      <a:lnTo>
                        <a:pt x="352" y="1460"/>
                      </a:lnTo>
                      <a:lnTo>
                        <a:pt x="371" y="1477"/>
                      </a:lnTo>
                      <a:lnTo>
                        <a:pt x="369" y="1471"/>
                      </a:lnTo>
                      <a:lnTo>
                        <a:pt x="369" y="1466"/>
                      </a:lnTo>
                      <a:lnTo>
                        <a:pt x="368" y="1445"/>
                      </a:lnTo>
                      <a:lnTo>
                        <a:pt x="368" y="1422"/>
                      </a:lnTo>
                      <a:lnTo>
                        <a:pt x="368" y="1402"/>
                      </a:lnTo>
                      <a:lnTo>
                        <a:pt x="371" y="1380"/>
                      </a:lnTo>
                      <a:lnTo>
                        <a:pt x="374" y="1359"/>
                      </a:lnTo>
                      <a:lnTo>
                        <a:pt x="377" y="1338"/>
                      </a:lnTo>
                      <a:lnTo>
                        <a:pt x="382" y="1318"/>
                      </a:lnTo>
                      <a:lnTo>
                        <a:pt x="387" y="1297"/>
                      </a:lnTo>
                      <a:lnTo>
                        <a:pt x="392" y="1278"/>
                      </a:lnTo>
                      <a:lnTo>
                        <a:pt x="398" y="1258"/>
                      </a:lnTo>
                      <a:lnTo>
                        <a:pt x="405" y="1239"/>
                      </a:lnTo>
                      <a:lnTo>
                        <a:pt x="413" y="1220"/>
                      </a:lnTo>
                      <a:lnTo>
                        <a:pt x="428" y="1184"/>
                      </a:lnTo>
                      <a:lnTo>
                        <a:pt x="443" y="1152"/>
                      </a:lnTo>
                      <a:lnTo>
                        <a:pt x="460" y="1121"/>
                      </a:lnTo>
                      <a:lnTo>
                        <a:pt x="475" y="1094"/>
                      </a:lnTo>
                      <a:lnTo>
                        <a:pt x="490" y="1070"/>
                      </a:lnTo>
                      <a:lnTo>
                        <a:pt x="504" y="1050"/>
                      </a:lnTo>
                      <a:lnTo>
                        <a:pt x="524" y="1021"/>
                      </a:lnTo>
                      <a:lnTo>
                        <a:pt x="532" y="1011"/>
                      </a:lnTo>
                      <a:lnTo>
                        <a:pt x="538" y="1017"/>
                      </a:lnTo>
                      <a:lnTo>
                        <a:pt x="553" y="1033"/>
                      </a:lnTo>
                      <a:lnTo>
                        <a:pt x="553" y="1030"/>
                      </a:lnTo>
                      <a:lnTo>
                        <a:pt x="553" y="1027"/>
                      </a:lnTo>
                      <a:lnTo>
                        <a:pt x="554" y="1004"/>
                      </a:lnTo>
                      <a:lnTo>
                        <a:pt x="556" y="983"/>
                      </a:lnTo>
                      <a:lnTo>
                        <a:pt x="558" y="961"/>
                      </a:lnTo>
                      <a:lnTo>
                        <a:pt x="562" y="939"/>
                      </a:lnTo>
                      <a:lnTo>
                        <a:pt x="567" y="919"/>
                      </a:lnTo>
                      <a:lnTo>
                        <a:pt x="572" y="897"/>
                      </a:lnTo>
                      <a:lnTo>
                        <a:pt x="579" y="877"/>
                      </a:lnTo>
                      <a:lnTo>
                        <a:pt x="585" y="857"/>
                      </a:lnTo>
                      <a:lnTo>
                        <a:pt x="593" y="838"/>
                      </a:lnTo>
                      <a:lnTo>
                        <a:pt x="600" y="819"/>
                      </a:lnTo>
                      <a:lnTo>
                        <a:pt x="608" y="800"/>
                      </a:lnTo>
                      <a:lnTo>
                        <a:pt x="618" y="782"/>
                      </a:lnTo>
                      <a:lnTo>
                        <a:pt x="635" y="747"/>
                      </a:lnTo>
                      <a:lnTo>
                        <a:pt x="654" y="715"/>
                      </a:lnTo>
                      <a:lnTo>
                        <a:pt x="673" y="686"/>
                      </a:lnTo>
                      <a:lnTo>
                        <a:pt x="690" y="660"/>
                      </a:lnTo>
                      <a:lnTo>
                        <a:pt x="708" y="637"/>
                      </a:lnTo>
                      <a:lnTo>
                        <a:pt x="723" y="618"/>
                      </a:lnTo>
                      <a:lnTo>
                        <a:pt x="746" y="590"/>
                      </a:lnTo>
                      <a:lnTo>
                        <a:pt x="754" y="581"/>
                      </a:lnTo>
                      <a:lnTo>
                        <a:pt x="759" y="587"/>
                      </a:lnTo>
                      <a:lnTo>
                        <a:pt x="774" y="605"/>
                      </a:lnTo>
                      <a:lnTo>
                        <a:pt x="774" y="600"/>
                      </a:lnTo>
                      <a:lnTo>
                        <a:pt x="775" y="596"/>
                      </a:lnTo>
                      <a:lnTo>
                        <a:pt x="778" y="574"/>
                      </a:lnTo>
                      <a:lnTo>
                        <a:pt x="783" y="551"/>
                      </a:lnTo>
                      <a:lnTo>
                        <a:pt x="790" y="527"/>
                      </a:lnTo>
                      <a:lnTo>
                        <a:pt x="797" y="503"/>
                      </a:lnTo>
                      <a:lnTo>
                        <a:pt x="806" y="479"/>
                      </a:lnTo>
                      <a:lnTo>
                        <a:pt x="817" y="454"/>
                      </a:lnTo>
                      <a:lnTo>
                        <a:pt x="829" y="429"/>
                      </a:lnTo>
                      <a:lnTo>
                        <a:pt x="842" y="404"/>
                      </a:lnTo>
                      <a:lnTo>
                        <a:pt x="855" y="379"/>
                      </a:lnTo>
                      <a:lnTo>
                        <a:pt x="870" y="354"/>
                      </a:lnTo>
                      <a:lnTo>
                        <a:pt x="885" y="330"/>
                      </a:lnTo>
                      <a:lnTo>
                        <a:pt x="900" y="305"/>
                      </a:lnTo>
                      <a:lnTo>
                        <a:pt x="932" y="257"/>
                      </a:lnTo>
                      <a:lnTo>
                        <a:pt x="966" y="210"/>
                      </a:lnTo>
                      <a:lnTo>
                        <a:pt x="998" y="167"/>
                      </a:lnTo>
                      <a:lnTo>
                        <a:pt x="1030" y="127"/>
                      </a:lnTo>
                      <a:lnTo>
                        <a:pt x="1059" y="91"/>
                      </a:lnTo>
                      <a:lnTo>
                        <a:pt x="1085" y="60"/>
                      </a:lnTo>
                      <a:lnTo>
                        <a:pt x="1124" y="16"/>
                      </a:lnTo>
                      <a:lnTo>
                        <a:pt x="1139" y="0"/>
                      </a:lnTo>
                      <a:lnTo>
                        <a:pt x="1141" y="17"/>
                      </a:lnTo>
                      <a:lnTo>
                        <a:pt x="1147" y="65"/>
                      </a:lnTo>
                      <a:lnTo>
                        <a:pt x="1151" y="99"/>
                      </a:lnTo>
                      <a:lnTo>
                        <a:pt x="1154" y="138"/>
                      </a:lnTo>
                      <a:lnTo>
                        <a:pt x="1157" y="181"/>
                      </a:lnTo>
                      <a:lnTo>
                        <a:pt x="1159" y="228"/>
                      </a:lnTo>
                      <a:lnTo>
                        <a:pt x="1161" y="278"/>
                      </a:lnTo>
                      <a:lnTo>
                        <a:pt x="1161" y="330"/>
                      </a:lnTo>
                      <a:lnTo>
                        <a:pt x="1159" y="383"/>
                      </a:lnTo>
                      <a:lnTo>
                        <a:pt x="1156" y="437"/>
                      </a:lnTo>
                      <a:lnTo>
                        <a:pt x="1153" y="464"/>
                      </a:lnTo>
                      <a:lnTo>
                        <a:pt x="1150" y="489"/>
                      </a:lnTo>
                      <a:lnTo>
                        <a:pt x="1145" y="516"/>
                      </a:lnTo>
                      <a:lnTo>
                        <a:pt x="1141" y="542"/>
                      </a:lnTo>
                      <a:lnTo>
                        <a:pt x="1136" y="567"/>
                      </a:lnTo>
                      <a:lnTo>
                        <a:pt x="1130" y="592"/>
                      </a:lnTo>
                      <a:lnTo>
                        <a:pt x="1123" y="616"/>
                      </a:lnTo>
                      <a:lnTo>
                        <a:pt x="1116" y="639"/>
                      </a:lnTo>
                      <a:lnTo>
                        <a:pt x="1110" y="658"/>
                      </a:lnTo>
                      <a:lnTo>
                        <a:pt x="1104" y="677"/>
                      </a:lnTo>
                      <a:lnTo>
                        <a:pt x="1099" y="699"/>
                      </a:lnTo>
                      <a:lnTo>
                        <a:pt x="1094" y="719"/>
                      </a:lnTo>
                      <a:lnTo>
                        <a:pt x="1089" y="741"/>
                      </a:lnTo>
                      <a:lnTo>
                        <a:pt x="1083" y="761"/>
                      </a:lnTo>
                      <a:lnTo>
                        <a:pt x="1076" y="781"/>
                      </a:lnTo>
                      <a:lnTo>
                        <a:pt x="1068" y="799"/>
                      </a:lnTo>
                      <a:lnTo>
                        <a:pt x="1082" y="780"/>
                      </a:lnTo>
                      <a:lnTo>
                        <a:pt x="1097" y="761"/>
                      </a:lnTo>
                      <a:lnTo>
                        <a:pt x="1113" y="743"/>
                      </a:lnTo>
                      <a:lnTo>
                        <a:pt x="1129" y="724"/>
                      </a:lnTo>
                      <a:lnTo>
                        <a:pt x="1146" y="707"/>
                      </a:lnTo>
                      <a:lnTo>
                        <a:pt x="1164" y="689"/>
                      </a:lnTo>
                      <a:lnTo>
                        <a:pt x="1182" y="672"/>
                      </a:lnTo>
                      <a:lnTo>
                        <a:pt x="1201" y="656"/>
                      </a:lnTo>
                      <a:lnTo>
                        <a:pt x="1220" y="640"/>
                      </a:lnTo>
                      <a:lnTo>
                        <a:pt x="1240" y="625"/>
                      </a:lnTo>
                      <a:lnTo>
                        <a:pt x="1259" y="609"/>
                      </a:lnTo>
                      <a:lnTo>
                        <a:pt x="1280" y="596"/>
                      </a:lnTo>
                      <a:lnTo>
                        <a:pt x="1301" y="583"/>
                      </a:lnTo>
                      <a:lnTo>
                        <a:pt x="1323" y="569"/>
                      </a:lnTo>
                      <a:lnTo>
                        <a:pt x="1344" y="557"/>
                      </a:lnTo>
                      <a:lnTo>
                        <a:pt x="1367" y="547"/>
                      </a:lnTo>
                      <a:lnTo>
                        <a:pt x="1389" y="536"/>
                      </a:lnTo>
                      <a:lnTo>
                        <a:pt x="1412" y="526"/>
                      </a:lnTo>
                      <a:lnTo>
                        <a:pt x="1434" y="518"/>
                      </a:lnTo>
                      <a:lnTo>
                        <a:pt x="1458" y="510"/>
                      </a:lnTo>
                      <a:lnTo>
                        <a:pt x="1482" y="504"/>
                      </a:lnTo>
                      <a:lnTo>
                        <a:pt x="1505" y="499"/>
                      </a:lnTo>
                      <a:lnTo>
                        <a:pt x="1530" y="494"/>
                      </a:lnTo>
                      <a:lnTo>
                        <a:pt x="1553" y="491"/>
                      </a:lnTo>
                      <a:lnTo>
                        <a:pt x="1578" y="488"/>
                      </a:lnTo>
                      <a:lnTo>
                        <a:pt x="1603" y="487"/>
                      </a:lnTo>
                      <a:lnTo>
                        <a:pt x="1627" y="487"/>
                      </a:lnTo>
                      <a:lnTo>
                        <a:pt x="1652" y="488"/>
                      </a:lnTo>
                      <a:lnTo>
                        <a:pt x="1676" y="492"/>
                      </a:lnTo>
                      <a:lnTo>
                        <a:pt x="1701" y="496"/>
                      </a:lnTo>
                      <a:lnTo>
                        <a:pt x="1727" y="501"/>
                      </a:lnTo>
                      <a:lnTo>
                        <a:pt x="1751" y="508"/>
                      </a:lnTo>
                      <a:lnTo>
                        <a:pt x="1746" y="519"/>
                      </a:lnTo>
                      <a:lnTo>
                        <a:pt x="1732" y="550"/>
                      </a:lnTo>
                      <a:lnTo>
                        <a:pt x="1721" y="570"/>
                      </a:lnTo>
                      <a:lnTo>
                        <a:pt x="1709" y="594"/>
                      </a:lnTo>
                      <a:lnTo>
                        <a:pt x="1695" y="621"/>
                      </a:lnTo>
                      <a:lnTo>
                        <a:pt x="1678" y="648"/>
                      </a:lnTo>
                      <a:lnTo>
                        <a:pt x="1661" y="677"/>
                      </a:lnTo>
                      <a:lnTo>
                        <a:pt x="1643" y="707"/>
                      </a:lnTo>
                      <a:lnTo>
                        <a:pt x="1622" y="737"/>
                      </a:lnTo>
                      <a:lnTo>
                        <a:pt x="1601" y="765"/>
                      </a:lnTo>
                      <a:lnTo>
                        <a:pt x="1589" y="779"/>
                      </a:lnTo>
                      <a:lnTo>
                        <a:pt x="1578" y="792"/>
                      </a:lnTo>
                      <a:lnTo>
                        <a:pt x="1567" y="805"/>
                      </a:lnTo>
                      <a:lnTo>
                        <a:pt x="1554" y="817"/>
                      </a:lnTo>
                      <a:lnTo>
                        <a:pt x="1542" y="829"/>
                      </a:lnTo>
                      <a:lnTo>
                        <a:pt x="1530" y="839"/>
                      </a:lnTo>
                      <a:lnTo>
                        <a:pt x="1517" y="849"/>
                      </a:lnTo>
                      <a:lnTo>
                        <a:pt x="1504" y="858"/>
                      </a:lnTo>
                      <a:lnTo>
                        <a:pt x="1492" y="867"/>
                      </a:lnTo>
                      <a:lnTo>
                        <a:pt x="1480" y="876"/>
                      </a:lnTo>
                      <a:lnTo>
                        <a:pt x="1471" y="909"/>
                      </a:lnTo>
                      <a:lnTo>
                        <a:pt x="1459" y="951"/>
                      </a:lnTo>
                      <a:lnTo>
                        <a:pt x="1452" y="975"/>
                      </a:lnTo>
                      <a:lnTo>
                        <a:pt x="1444" y="1001"/>
                      </a:lnTo>
                      <a:lnTo>
                        <a:pt x="1434" y="1027"/>
                      </a:lnTo>
                      <a:lnTo>
                        <a:pt x="1424" y="1053"/>
                      </a:lnTo>
                      <a:lnTo>
                        <a:pt x="1413" y="1080"/>
                      </a:lnTo>
                      <a:lnTo>
                        <a:pt x="1401" y="1107"/>
                      </a:lnTo>
                      <a:lnTo>
                        <a:pt x="1387" y="1133"/>
                      </a:lnTo>
                      <a:lnTo>
                        <a:pt x="1373" y="1158"/>
                      </a:lnTo>
                      <a:lnTo>
                        <a:pt x="1358" y="1181"/>
                      </a:lnTo>
                      <a:lnTo>
                        <a:pt x="1341" y="1203"/>
                      </a:lnTo>
                      <a:lnTo>
                        <a:pt x="1332" y="1213"/>
                      </a:lnTo>
                      <a:lnTo>
                        <a:pt x="1323" y="1222"/>
                      </a:lnTo>
                      <a:lnTo>
                        <a:pt x="1314" y="1232"/>
                      </a:lnTo>
                      <a:lnTo>
                        <a:pt x="1304" y="1240"/>
                      </a:lnTo>
                      <a:lnTo>
                        <a:pt x="1291" y="1250"/>
                      </a:lnTo>
                      <a:lnTo>
                        <a:pt x="1278" y="1260"/>
                      </a:lnTo>
                      <a:lnTo>
                        <a:pt x="1273" y="1294"/>
                      </a:lnTo>
                      <a:lnTo>
                        <a:pt x="1265" y="1337"/>
                      </a:lnTo>
                      <a:lnTo>
                        <a:pt x="1260" y="1362"/>
                      </a:lnTo>
                      <a:lnTo>
                        <a:pt x="1254" y="1387"/>
                      </a:lnTo>
                      <a:lnTo>
                        <a:pt x="1247" y="1413"/>
                      </a:lnTo>
                      <a:lnTo>
                        <a:pt x="1240" y="1441"/>
                      </a:lnTo>
                      <a:lnTo>
                        <a:pt x="1232" y="1467"/>
                      </a:lnTo>
                      <a:lnTo>
                        <a:pt x="1221" y="1494"/>
                      </a:lnTo>
                      <a:lnTo>
                        <a:pt x="1210" y="1521"/>
                      </a:lnTo>
                      <a:lnTo>
                        <a:pt x="1199" y="1546"/>
                      </a:lnTo>
                      <a:lnTo>
                        <a:pt x="1185" y="1570"/>
                      </a:lnTo>
                      <a:lnTo>
                        <a:pt x="1171" y="1592"/>
                      </a:lnTo>
                      <a:lnTo>
                        <a:pt x="1163" y="1603"/>
                      </a:lnTo>
                      <a:lnTo>
                        <a:pt x="1155" y="1613"/>
                      </a:lnTo>
                      <a:lnTo>
                        <a:pt x="1146" y="1622"/>
                      </a:lnTo>
                      <a:lnTo>
                        <a:pt x="1138" y="1631"/>
                      </a:lnTo>
                      <a:lnTo>
                        <a:pt x="1126" y="1642"/>
                      </a:lnTo>
                      <a:lnTo>
                        <a:pt x="1114" y="1653"/>
                      </a:lnTo>
                      <a:lnTo>
                        <a:pt x="1112" y="1687"/>
                      </a:lnTo>
                      <a:lnTo>
                        <a:pt x="1109" y="1731"/>
                      </a:lnTo>
                      <a:lnTo>
                        <a:pt x="1105" y="1755"/>
                      </a:lnTo>
                      <a:lnTo>
                        <a:pt x="1101" y="1781"/>
                      </a:lnTo>
                      <a:lnTo>
                        <a:pt x="1097" y="1808"/>
                      </a:lnTo>
                      <a:lnTo>
                        <a:pt x="1092" y="1835"/>
                      </a:lnTo>
                      <a:lnTo>
                        <a:pt x="1086" y="1863"/>
                      </a:lnTo>
                      <a:lnTo>
                        <a:pt x="1079" y="1890"/>
                      </a:lnTo>
                      <a:lnTo>
                        <a:pt x="1071" y="1917"/>
                      </a:lnTo>
                      <a:lnTo>
                        <a:pt x="1061" y="1943"/>
                      </a:lnTo>
                      <a:lnTo>
                        <a:pt x="1050" y="1968"/>
                      </a:lnTo>
                      <a:lnTo>
                        <a:pt x="1038" y="1991"/>
                      </a:lnTo>
                      <a:lnTo>
                        <a:pt x="1032" y="2001"/>
                      </a:lnTo>
                      <a:lnTo>
                        <a:pt x="1024" y="2012"/>
                      </a:lnTo>
                      <a:lnTo>
                        <a:pt x="1017" y="2022"/>
                      </a:lnTo>
                      <a:lnTo>
                        <a:pt x="1009" y="2031"/>
                      </a:lnTo>
                      <a:lnTo>
                        <a:pt x="998" y="2043"/>
                      </a:lnTo>
                      <a:lnTo>
                        <a:pt x="986" y="2056"/>
                      </a:lnTo>
                      <a:lnTo>
                        <a:pt x="987" y="2091"/>
                      </a:lnTo>
                      <a:lnTo>
                        <a:pt x="987" y="2135"/>
                      </a:lnTo>
                      <a:lnTo>
                        <a:pt x="987" y="2159"/>
                      </a:lnTo>
                      <a:lnTo>
                        <a:pt x="986" y="2185"/>
                      </a:lnTo>
                      <a:lnTo>
                        <a:pt x="983" y="2211"/>
                      </a:lnTo>
                      <a:lnTo>
                        <a:pt x="981" y="2239"/>
                      </a:lnTo>
                      <a:lnTo>
                        <a:pt x="977" y="2267"/>
                      </a:lnTo>
                      <a:lnTo>
                        <a:pt x="972" y="2295"/>
                      </a:lnTo>
                      <a:lnTo>
                        <a:pt x="967" y="2322"/>
                      </a:lnTo>
                      <a:lnTo>
                        <a:pt x="960" y="2349"/>
                      </a:lnTo>
                      <a:lnTo>
                        <a:pt x="951" y="2374"/>
                      </a:lnTo>
                      <a:lnTo>
                        <a:pt x="940" y="2399"/>
                      </a:lnTo>
                      <a:lnTo>
                        <a:pt x="934" y="2410"/>
                      </a:lnTo>
                      <a:lnTo>
                        <a:pt x="928" y="2421"/>
                      </a:lnTo>
                      <a:lnTo>
                        <a:pt x="922" y="2431"/>
                      </a:lnTo>
                      <a:lnTo>
                        <a:pt x="915" y="2441"/>
                      </a:lnTo>
                      <a:lnTo>
                        <a:pt x="905" y="2454"/>
                      </a:lnTo>
                      <a:lnTo>
                        <a:pt x="893" y="2467"/>
                      </a:lnTo>
                      <a:lnTo>
                        <a:pt x="882" y="2480"/>
                      </a:lnTo>
                      <a:lnTo>
                        <a:pt x="871" y="2492"/>
                      </a:lnTo>
                      <a:lnTo>
                        <a:pt x="876" y="2529"/>
                      </a:lnTo>
                      <a:lnTo>
                        <a:pt x="880" y="2574"/>
                      </a:lnTo>
                      <a:lnTo>
                        <a:pt x="882" y="2600"/>
                      </a:lnTo>
                      <a:lnTo>
                        <a:pt x="883" y="2626"/>
                      </a:lnTo>
                      <a:lnTo>
                        <a:pt x="884" y="2652"/>
                      </a:lnTo>
                      <a:lnTo>
                        <a:pt x="884" y="2680"/>
                      </a:lnTo>
                      <a:lnTo>
                        <a:pt x="883" y="2708"/>
                      </a:lnTo>
                      <a:lnTo>
                        <a:pt x="881" y="2734"/>
                      </a:lnTo>
                      <a:lnTo>
                        <a:pt x="878" y="2761"/>
                      </a:lnTo>
                      <a:lnTo>
                        <a:pt x="873" y="2788"/>
                      </a:lnTo>
                      <a:lnTo>
                        <a:pt x="868" y="2812"/>
                      </a:lnTo>
                      <a:lnTo>
                        <a:pt x="859" y="2836"/>
                      </a:lnTo>
                      <a:lnTo>
                        <a:pt x="855" y="2846"/>
                      </a:lnTo>
                      <a:lnTo>
                        <a:pt x="851" y="2857"/>
                      </a:lnTo>
                      <a:lnTo>
                        <a:pt x="846" y="2866"/>
                      </a:lnTo>
                      <a:lnTo>
                        <a:pt x="840" y="2877"/>
                      </a:lnTo>
                      <a:lnTo>
                        <a:pt x="832" y="2889"/>
                      </a:lnTo>
                      <a:lnTo>
                        <a:pt x="824" y="2900"/>
                      </a:lnTo>
                      <a:lnTo>
                        <a:pt x="831" y="2935"/>
                      </a:lnTo>
                      <a:lnTo>
                        <a:pt x="840" y="2980"/>
                      </a:lnTo>
                      <a:lnTo>
                        <a:pt x="844" y="3006"/>
                      </a:lnTo>
                      <a:lnTo>
                        <a:pt x="847" y="3033"/>
                      </a:lnTo>
                      <a:lnTo>
                        <a:pt x="851" y="3060"/>
                      </a:lnTo>
                      <a:lnTo>
                        <a:pt x="853" y="3089"/>
                      </a:lnTo>
                      <a:lnTo>
                        <a:pt x="855" y="3118"/>
                      </a:lnTo>
                      <a:lnTo>
                        <a:pt x="856" y="3146"/>
                      </a:lnTo>
                      <a:lnTo>
                        <a:pt x="855" y="3175"/>
                      </a:lnTo>
                      <a:lnTo>
                        <a:pt x="854" y="3203"/>
                      </a:lnTo>
                      <a:lnTo>
                        <a:pt x="850" y="3229"/>
                      </a:lnTo>
                      <a:lnTo>
                        <a:pt x="845" y="3254"/>
                      </a:lnTo>
                      <a:lnTo>
                        <a:pt x="842" y="3266"/>
                      </a:lnTo>
                      <a:lnTo>
                        <a:pt x="838" y="3277"/>
                      </a:lnTo>
                      <a:lnTo>
                        <a:pt x="834" y="3289"/>
                      </a:lnTo>
                      <a:lnTo>
                        <a:pt x="830" y="3299"/>
                      </a:lnTo>
                      <a:lnTo>
                        <a:pt x="822" y="3312"/>
                      </a:lnTo>
                      <a:lnTo>
                        <a:pt x="814" y="3325"/>
                      </a:lnTo>
                      <a:lnTo>
                        <a:pt x="826" y="3359"/>
                      </a:lnTo>
                      <a:lnTo>
                        <a:pt x="838" y="3404"/>
                      </a:lnTo>
                      <a:lnTo>
                        <a:pt x="844" y="3428"/>
                      </a:lnTo>
                      <a:lnTo>
                        <a:pt x="850" y="3455"/>
                      </a:lnTo>
                      <a:lnTo>
                        <a:pt x="855" y="3482"/>
                      </a:lnTo>
                      <a:lnTo>
                        <a:pt x="860" y="3511"/>
                      </a:lnTo>
                      <a:lnTo>
                        <a:pt x="866" y="3540"/>
                      </a:lnTo>
                      <a:lnTo>
                        <a:pt x="869" y="3569"/>
                      </a:lnTo>
                      <a:lnTo>
                        <a:pt x="870" y="3597"/>
                      </a:lnTo>
                      <a:lnTo>
                        <a:pt x="871" y="3625"/>
                      </a:lnTo>
                      <a:lnTo>
                        <a:pt x="870" y="3653"/>
                      </a:lnTo>
                      <a:lnTo>
                        <a:pt x="866" y="3678"/>
                      </a:lnTo>
                      <a:lnTo>
                        <a:pt x="864" y="3691"/>
                      </a:lnTo>
                      <a:lnTo>
                        <a:pt x="860" y="3703"/>
                      </a:lnTo>
                      <a:lnTo>
                        <a:pt x="857" y="3714"/>
                      </a:lnTo>
                      <a:lnTo>
                        <a:pt x="853" y="3724"/>
                      </a:lnTo>
                      <a:lnTo>
                        <a:pt x="847" y="3739"/>
                      </a:lnTo>
                      <a:lnTo>
                        <a:pt x="841" y="3752"/>
                      </a:lnTo>
                      <a:close/>
                    </a:path>
                  </a:pathLst>
                </a:custGeom>
                <a:solidFill>
                  <a:srgbClr val="9328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" name="Freeform 314"/>
                <p:cNvSpPr>
                  <a:spLocks/>
                </p:cNvSpPr>
                <p:nvPr/>
              </p:nvSpPr>
              <p:spPr bwMode="auto">
                <a:xfrm>
                  <a:off x="171" y="230"/>
                  <a:ext cx="9" cy="24"/>
                </a:xfrm>
                <a:custGeom>
                  <a:avLst/>
                  <a:gdLst>
                    <a:gd name="T0" fmla="*/ 0 w 234"/>
                    <a:gd name="T1" fmla="*/ 0 h 606"/>
                    <a:gd name="T2" fmla="*/ 0 w 234"/>
                    <a:gd name="T3" fmla="*/ 0 h 606"/>
                    <a:gd name="T4" fmla="*/ 0 w 234"/>
                    <a:gd name="T5" fmla="*/ 0 h 606"/>
                    <a:gd name="T6" fmla="*/ 0 w 234"/>
                    <a:gd name="T7" fmla="*/ 0 h 606"/>
                    <a:gd name="T8" fmla="*/ 0 w 234"/>
                    <a:gd name="T9" fmla="*/ 0 h 606"/>
                    <a:gd name="T10" fmla="*/ 0 w 234"/>
                    <a:gd name="T11" fmla="*/ 0 h 606"/>
                    <a:gd name="T12" fmla="*/ 0 w 234"/>
                    <a:gd name="T13" fmla="*/ 0 h 606"/>
                    <a:gd name="T14" fmla="*/ 0 w 234"/>
                    <a:gd name="T15" fmla="*/ 0 h 606"/>
                    <a:gd name="T16" fmla="*/ 0 w 234"/>
                    <a:gd name="T17" fmla="*/ 0 h 606"/>
                    <a:gd name="T18" fmla="*/ 0 w 234"/>
                    <a:gd name="T19" fmla="*/ 0 h 606"/>
                    <a:gd name="T20" fmla="*/ 0 w 234"/>
                    <a:gd name="T21" fmla="*/ 0 h 606"/>
                    <a:gd name="T22" fmla="*/ 0 w 234"/>
                    <a:gd name="T23" fmla="*/ 0 h 606"/>
                    <a:gd name="T24" fmla="*/ 0 w 234"/>
                    <a:gd name="T25" fmla="*/ 0 h 606"/>
                    <a:gd name="T26" fmla="*/ 0 w 234"/>
                    <a:gd name="T27" fmla="*/ 0 h 606"/>
                    <a:gd name="T28" fmla="*/ 0 w 234"/>
                    <a:gd name="T29" fmla="*/ 0 h 606"/>
                    <a:gd name="T30" fmla="*/ 0 w 234"/>
                    <a:gd name="T31" fmla="*/ 0 h 606"/>
                    <a:gd name="T32" fmla="*/ 0 w 234"/>
                    <a:gd name="T33" fmla="*/ 0 h 606"/>
                    <a:gd name="T34" fmla="*/ 0 w 234"/>
                    <a:gd name="T35" fmla="*/ 0 h 606"/>
                    <a:gd name="T36" fmla="*/ 0 w 234"/>
                    <a:gd name="T37" fmla="*/ 0 h 606"/>
                    <a:gd name="T38" fmla="*/ 0 w 234"/>
                    <a:gd name="T39" fmla="*/ 0 h 606"/>
                    <a:gd name="T40" fmla="*/ 0 w 234"/>
                    <a:gd name="T41" fmla="*/ 0 h 606"/>
                    <a:gd name="T42" fmla="*/ 0 w 234"/>
                    <a:gd name="T43" fmla="*/ 0 h 606"/>
                    <a:gd name="T44" fmla="*/ 0 w 234"/>
                    <a:gd name="T45" fmla="*/ 0 h 606"/>
                    <a:gd name="T46" fmla="*/ 0 w 234"/>
                    <a:gd name="T47" fmla="*/ 0 h 606"/>
                    <a:gd name="T48" fmla="*/ 0 w 234"/>
                    <a:gd name="T49" fmla="*/ 0 h 606"/>
                    <a:gd name="T50" fmla="*/ 0 w 234"/>
                    <a:gd name="T51" fmla="*/ 0 h 606"/>
                    <a:gd name="T52" fmla="*/ 0 w 234"/>
                    <a:gd name="T53" fmla="*/ 0 h 606"/>
                    <a:gd name="T54" fmla="*/ 0 w 234"/>
                    <a:gd name="T55" fmla="*/ 0 h 606"/>
                    <a:gd name="T56" fmla="*/ 0 w 234"/>
                    <a:gd name="T57" fmla="*/ 0 h 606"/>
                    <a:gd name="T58" fmla="*/ 0 w 234"/>
                    <a:gd name="T59" fmla="*/ 0 h 606"/>
                    <a:gd name="T60" fmla="*/ 0 w 234"/>
                    <a:gd name="T61" fmla="*/ 0 h 606"/>
                    <a:gd name="T62" fmla="*/ 0 w 234"/>
                    <a:gd name="T63" fmla="*/ 0 h 606"/>
                    <a:gd name="T64" fmla="*/ 0 w 234"/>
                    <a:gd name="T65" fmla="*/ 0 h 606"/>
                    <a:gd name="T66" fmla="*/ 0 w 234"/>
                    <a:gd name="T67" fmla="*/ 0 h 606"/>
                    <a:gd name="T68" fmla="*/ 0 w 234"/>
                    <a:gd name="T69" fmla="*/ 0 h 606"/>
                    <a:gd name="T70" fmla="*/ 0 w 234"/>
                    <a:gd name="T71" fmla="*/ 0 h 606"/>
                    <a:gd name="T72" fmla="*/ 0 w 234"/>
                    <a:gd name="T73" fmla="*/ 0 h 606"/>
                    <a:gd name="T74" fmla="*/ 0 w 234"/>
                    <a:gd name="T75" fmla="*/ 0 h 606"/>
                    <a:gd name="T76" fmla="*/ 0 w 234"/>
                    <a:gd name="T77" fmla="*/ 0 h 606"/>
                    <a:gd name="T78" fmla="*/ 0 w 234"/>
                    <a:gd name="T79" fmla="*/ 0 h 606"/>
                    <a:gd name="T80" fmla="*/ 0 w 234"/>
                    <a:gd name="T81" fmla="*/ 0 h 606"/>
                    <a:gd name="T82" fmla="*/ 0 w 234"/>
                    <a:gd name="T83" fmla="*/ 0 h 606"/>
                    <a:gd name="T84" fmla="*/ 0 w 234"/>
                    <a:gd name="T85" fmla="*/ 0 h 606"/>
                    <a:gd name="T86" fmla="*/ 0 w 234"/>
                    <a:gd name="T87" fmla="*/ 0 h 606"/>
                    <a:gd name="T88" fmla="*/ 0 w 234"/>
                    <a:gd name="T89" fmla="*/ 0 h 606"/>
                    <a:gd name="T90" fmla="*/ 0 w 234"/>
                    <a:gd name="T91" fmla="*/ 0 h 606"/>
                    <a:gd name="T92" fmla="*/ 0 w 234"/>
                    <a:gd name="T93" fmla="*/ 0 h 606"/>
                    <a:gd name="T94" fmla="*/ 0 w 234"/>
                    <a:gd name="T95" fmla="*/ 0 h 606"/>
                    <a:gd name="T96" fmla="*/ 0 w 234"/>
                    <a:gd name="T97" fmla="*/ 0 h 60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4"/>
                    <a:gd name="T148" fmla="*/ 0 h 606"/>
                    <a:gd name="T149" fmla="*/ 234 w 234"/>
                    <a:gd name="T150" fmla="*/ 606 h 60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4" h="606">
                      <a:moveTo>
                        <a:pt x="177" y="0"/>
                      </a:moveTo>
                      <a:lnTo>
                        <a:pt x="186" y="48"/>
                      </a:lnTo>
                      <a:lnTo>
                        <a:pt x="197" y="91"/>
                      </a:lnTo>
                      <a:lnTo>
                        <a:pt x="206" y="130"/>
                      </a:lnTo>
                      <a:lnTo>
                        <a:pt x="215" y="165"/>
                      </a:lnTo>
                      <a:lnTo>
                        <a:pt x="223" y="199"/>
                      </a:lnTo>
                      <a:lnTo>
                        <a:pt x="229" y="232"/>
                      </a:lnTo>
                      <a:lnTo>
                        <a:pt x="231" y="247"/>
                      </a:lnTo>
                      <a:lnTo>
                        <a:pt x="233" y="263"/>
                      </a:lnTo>
                      <a:lnTo>
                        <a:pt x="234" y="278"/>
                      </a:lnTo>
                      <a:lnTo>
                        <a:pt x="234" y="294"/>
                      </a:lnTo>
                      <a:lnTo>
                        <a:pt x="234" y="309"/>
                      </a:lnTo>
                      <a:lnTo>
                        <a:pt x="232" y="325"/>
                      </a:lnTo>
                      <a:lnTo>
                        <a:pt x="230" y="341"/>
                      </a:lnTo>
                      <a:lnTo>
                        <a:pt x="226" y="357"/>
                      </a:lnTo>
                      <a:lnTo>
                        <a:pt x="222" y="374"/>
                      </a:lnTo>
                      <a:lnTo>
                        <a:pt x="216" y="391"/>
                      </a:lnTo>
                      <a:lnTo>
                        <a:pt x="209" y="408"/>
                      </a:lnTo>
                      <a:lnTo>
                        <a:pt x="201" y="427"/>
                      </a:lnTo>
                      <a:lnTo>
                        <a:pt x="190" y="445"/>
                      </a:lnTo>
                      <a:lnTo>
                        <a:pt x="179" y="466"/>
                      </a:lnTo>
                      <a:lnTo>
                        <a:pt x="167" y="486"/>
                      </a:lnTo>
                      <a:lnTo>
                        <a:pt x="152" y="508"/>
                      </a:lnTo>
                      <a:lnTo>
                        <a:pt x="136" y="530"/>
                      </a:lnTo>
                      <a:lnTo>
                        <a:pt x="119" y="555"/>
                      </a:lnTo>
                      <a:lnTo>
                        <a:pt x="99" y="580"/>
                      </a:lnTo>
                      <a:lnTo>
                        <a:pt x="78" y="606"/>
                      </a:lnTo>
                      <a:lnTo>
                        <a:pt x="44" y="517"/>
                      </a:lnTo>
                      <a:lnTo>
                        <a:pt x="17" y="446"/>
                      </a:lnTo>
                      <a:lnTo>
                        <a:pt x="13" y="430"/>
                      </a:lnTo>
                      <a:lnTo>
                        <a:pt x="9" y="415"/>
                      </a:lnTo>
                      <a:lnTo>
                        <a:pt x="5" y="400"/>
                      </a:lnTo>
                      <a:lnTo>
                        <a:pt x="3" y="386"/>
                      </a:lnTo>
                      <a:lnTo>
                        <a:pt x="1" y="372"/>
                      </a:lnTo>
                      <a:lnTo>
                        <a:pt x="0" y="357"/>
                      </a:lnTo>
                      <a:lnTo>
                        <a:pt x="1" y="344"/>
                      </a:lnTo>
                      <a:lnTo>
                        <a:pt x="2" y="329"/>
                      </a:lnTo>
                      <a:lnTo>
                        <a:pt x="4" y="315"/>
                      </a:lnTo>
                      <a:lnTo>
                        <a:pt x="7" y="300"/>
                      </a:lnTo>
                      <a:lnTo>
                        <a:pt x="10" y="285"/>
                      </a:lnTo>
                      <a:lnTo>
                        <a:pt x="16" y="269"/>
                      </a:lnTo>
                      <a:lnTo>
                        <a:pt x="22" y="253"/>
                      </a:lnTo>
                      <a:lnTo>
                        <a:pt x="29" y="236"/>
                      </a:lnTo>
                      <a:lnTo>
                        <a:pt x="39" y="218"/>
                      </a:lnTo>
                      <a:lnTo>
                        <a:pt x="48" y="199"/>
                      </a:lnTo>
                      <a:lnTo>
                        <a:pt x="72" y="158"/>
                      </a:lnTo>
                      <a:lnTo>
                        <a:pt x="101" y="112"/>
                      </a:lnTo>
                      <a:lnTo>
                        <a:pt x="136" y="60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" name="Freeform 315"/>
                <p:cNvSpPr>
                  <a:spLocks/>
                </p:cNvSpPr>
                <p:nvPr/>
              </p:nvSpPr>
              <p:spPr bwMode="auto">
                <a:xfrm>
                  <a:off x="161" y="246"/>
                  <a:ext cx="10" cy="25"/>
                </a:xfrm>
                <a:custGeom>
                  <a:avLst/>
                  <a:gdLst>
                    <a:gd name="T0" fmla="*/ 0 w 230"/>
                    <a:gd name="T1" fmla="*/ 0 h 612"/>
                    <a:gd name="T2" fmla="*/ 0 w 230"/>
                    <a:gd name="T3" fmla="*/ 0 h 612"/>
                    <a:gd name="T4" fmla="*/ 0 w 230"/>
                    <a:gd name="T5" fmla="*/ 0 h 612"/>
                    <a:gd name="T6" fmla="*/ 0 w 230"/>
                    <a:gd name="T7" fmla="*/ 0 h 612"/>
                    <a:gd name="T8" fmla="*/ 0 w 230"/>
                    <a:gd name="T9" fmla="*/ 0 h 612"/>
                    <a:gd name="T10" fmla="*/ 0 w 230"/>
                    <a:gd name="T11" fmla="*/ 0 h 612"/>
                    <a:gd name="T12" fmla="*/ 0 w 230"/>
                    <a:gd name="T13" fmla="*/ 0 h 612"/>
                    <a:gd name="T14" fmla="*/ 0 w 230"/>
                    <a:gd name="T15" fmla="*/ 0 h 612"/>
                    <a:gd name="T16" fmla="*/ 0 w 230"/>
                    <a:gd name="T17" fmla="*/ 0 h 612"/>
                    <a:gd name="T18" fmla="*/ 0 w 230"/>
                    <a:gd name="T19" fmla="*/ 0 h 612"/>
                    <a:gd name="T20" fmla="*/ 0 w 230"/>
                    <a:gd name="T21" fmla="*/ 0 h 612"/>
                    <a:gd name="T22" fmla="*/ 0 w 230"/>
                    <a:gd name="T23" fmla="*/ 0 h 612"/>
                    <a:gd name="T24" fmla="*/ 0 w 230"/>
                    <a:gd name="T25" fmla="*/ 0 h 612"/>
                    <a:gd name="T26" fmla="*/ 0 w 230"/>
                    <a:gd name="T27" fmla="*/ 0 h 612"/>
                    <a:gd name="T28" fmla="*/ 0 w 230"/>
                    <a:gd name="T29" fmla="*/ 0 h 612"/>
                    <a:gd name="T30" fmla="*/ 0 w 230"/>
                    <a:gd name="T31" fmla="*/ 0 h 612"/>
                    <a:gd name="T32" fmla="*/ 0 w 230"/>
                    <a:gd name="T33" fmla="*/ 0 h 612"/>
                    <a:gd name="T34" fmla="*/ 0 w 230"/>
                    <a:gd name="T35" fmla="*/ 0 h 612"/>
                    <a:gd name="T36" fmla="*/ 0 w 230"/>
                    <a:gd name="T37" fmla="*/ 0 h 612"/>
                    <a:gd name="T38" fmla="*/ 0 w 230"/>
                    <a:gd name="T39" fmla="*/ 0 h 612"/>
                    <a:gd name="T40" fmla="*/ 0 w 230"/>
                    <a:gd name="T41" fmla="*/ 0 h 612"/>
                    <a:gd name="T42" fmla="*/ 0 w 230"/>
                    <a:gd name="T43" fmla="*/ 0 h 612"/>
                    <a:gd name="T44" fmla="*/ 0 w 230"/>
                    <a:gd name="T45" fmla="*/ 0 h 612"/>
                    <a:gd name="T46" fmla="*/ 0 w 230"/>
                    <a:gd name="T47" fmla="*/ 0 h 612"/>
                    <a:gd name="T48" fmla="*/ 0 w 230"/>
                    <a:gd name="T49" fmla="*/ 0 h 612"/>
                    <a:gd name="T50" fmla="*/ 0 w 230"/>
                    <a:gd name="T51" fmla="*/ 0 h 612"/>
                    <a:gd name="T52" fmla="*/ 0 w 230"/>
                    <a:gd name="T53" fmla="*/ 0 h 612"/>
                    <a:gd name="T54" fmla="*/ 0 w 230"/>
                    <a:gd name="T55" fmla="*/ 0 h 612"/>
                    <a:gd name="T56" fmla="*/ 0 w 230"/>
                    <a:gd name="T57" fmla="*/ 0 h 612"/>
                    <a:gd name="T58" fmla="*/ 0 w 230"/>
                    <a:gd name="T59" fmla="*/ 0 h 612"/>
                    <a:gd name="T60" fmla="*/ 0 w 230"/>
                    <a:gd name="T61" fmla="*/ 0 h 612"/>
                    <a:gd name="T62" fmla="*/ 0 w 230"/>
                    <a:gd name="T63" fmla="*/ 0 h 612"/>
                    <a:gd name="T64" fmla="*/ 0 w 230"/>
                    <a:gd name="T65" fmla="*/ 0 h 612"/>
                    <a:gd name="T66" fmla="*/ 0 w 230"/>
                    <a:gd name="T67" fmla="*/ 0 h 612"/>
                    <a:gd name="T68" fmla="*/ 0 w 230"/>
                    <a:gd name="T69" fmla="*/ 0 h 612"/>
                    <a:gd name="T70" fmla="*/ 0 w 230"/>
                    <a:gd name="T71" fmla="*/ 0 h 612"/>
                    <a:gd name="T72" fmla="*/ 0 w 230"/>
                    <a:gd name="T73" fmla="*/ 0 h 612"/>
                    <a:gd name="T74" fmla="*/ 0 w 230"/>
                    <a:gd name="T75" fmla="*/ 0 h 612"/>
                    <a:gd name="T76" fmla="*/ 0 w 230"/>
                    <a:gd name="T77" fmla="*/ 0 h 612"/>
                    <a:gd name="T78" fmla="*/ 0 w 230"/>
                    <a:gd name="T79" fmla="*/ 0 h 612"/>
                    <a:gd name="T80" fmla="*/ 0 w 230"/>
                    <a:gd name="T81" fmla="*/ 0 h 612"/>
                    <a:gd name="T82" fmla="*/ 0 w 230"/>
                    <a:gd name="T83" fmla="*/ 0 h 612"/>
                    <a:gd name="T84" fmla="*/ 0 w 230"/>
                    <a:gd name="T85" fmla="*/ 0 h 612"/>
                    <a:gd name="T86" fmla="*/ 0 w 230"/>
                    <a:gd name="T87" fmla="*/ 0 h 612"/>
                    <a:gd name="T88" fmla="*/ 0 w 230"/>
                    <a:gd name="T89" fmla="*/ 0 h 612"/>
                    <a:gd name="T90" fmla="*/ 0 w 230"/>
                    <a:gd name="T91" fmla="*/ 0 h 612"/>
                    <a:gd name="T92" fmla="*/ 0 w 230"/>
                    <a:gd name="T93" fmla="*/ 0 h 612"/>
                    <a:gd name="T94" fmla="*/ 0 w 230"/>
                    <a:gd name="T95" fmla="*/ 0 h 612"/>
                    <a:gd name="T96" fmla="*/ 0 w 230"/>
                    <a:gd name="T97" fmla="*/ 0 h 61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0"/>
                    <a:gd name="T148" fmla="*/ 0 h 612"/>
                    <a:gd name="T149" fmla="*/ 230 w 230"/>
                    <a:gd name="T150" fmla="*/ 612 h 61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0" h="612">
                      <a:moveTo>
                        <a:pt x="138" y="0"/>
                      </a:moveTo>
                      <a:lnTo>
                        <a:pt x="152" y="45"/>
                      </a:lnTo>
                      <a:lnTo>
                        <a:pt x="167" y="86"/>
                      </a:lnTo>
                      <a:lnTo>
                        <a:pt x="182" y="124"/>
                      </a:lnTo>
                      <a:lnTo>
                        <a:pt x="195" y="158"/>
                      </a:lnTo>
                      <a:lnTo>
                        <a:pt x="206" y="191"/>
                      </a:lnTo>
                      <a:lnTo>
                        <a:pt x="216" y="223"/>
                      </a:lnTo>
                      <a:lnTo>
                        <a:pt x="221" y="238"/>
                      </a:lnTo>
                      <a:lnTo>
                        <a:pt x="224" y="254"/>
                      </a:lnTo>
                      <a:lnTo>
                        <a:pt x="227" y="268"/>
                      </a:lnTo>
                      <a:lnTo>
                        <a:pt x="229" y="283"/>
                      </a:lnTo>
                      <a:lnTo>
                        <a:pt x="230" y="299"/>
                      </a:lnTo>
                      <a:lnTo>
                        <a:pt x="230" y="315"/>
                      </a:lnTo>
                      <a:lnTo>
                        <a:pt x="229" y="331"/>
                      </a:lnTo>
                      <a:lnTo>
                        <a:pt x="228" y="348"/>
                      </a:lnTo>
                      <a:lnTo>
                        <a:pt x="225" y="364"/>
                      </a:lnTo>
                      <a:lnTo>
                        <a:pt x="221" y="382"/>
                      </a:lnTo>
                      <a:lnTo>
                        <a:pt x="215" y="400"/>
                      </a:lnTo>
                      <a:lnTo>
                        <a:pt x="209" y="420"/>
                      </a:lnTo>
                      <a:lnTo>
                        <a:pt x="202" y="439"/>
                      </a:lnTo>
                      <a:lnTo>
                        <a:pt x="193" y="461"/>
                      </a:lnTo>
                      <a:lnTo>
                        <a:pt x="183" y="482"/>
                      </a:lnTo>
                      <a:lnTo>
                        <a:pt x="171" y="506"/>
                      </a:lnTo>
                      <a:lnTo>
                        <a:pt x="158" y="530"/>
                      </a:lnTo>
                      <a:lnTo>
                        <a:pt x="143" y="556"/>
                      </a:lnTo>
                      <a:lnTo>
                        <a:pt x="126" y="584"/>
                      </a:lnTo>
                      <a:lnTo>
                        <a:pt x="108" y="612"/>
                      </a:lnTo>
                      <a:lnTo>
                        <a:pt x="64" y="527"/>
                      </a:lnTo>
                      <a:lnTo>
                        <a:pt x="30" y="460"/>
                      </a:lnTo>
                      <a:lnTo>
                        <a:pt x="24" y="444"/>
                      </a:lnTo>
                      <a:lnTo>
                        <a:pt x="18" y="430"/>
                      </a:lnTo>
                      <a:lnTo>
                        <a:pt x="12" y="416"/>
                      </a:lnTo>
                      <a:lnTo>
                        <a:pt x="8" y="401"/>
                      </a:lnTo>
                      <a:lnTo>
                        <a:pt x="5" y="388"/>
                      </a:lnTo>
                      <a:lnTo>
                        <a:pt x="2" y="374"/>
                      </a:lnTo>
                      <a:lnTo>
                        <a:pt x="1" y="359"/>
                      </a:lnTo>
                      <a:lnTo>
                        <a:pt x="0" y="345"/>
                      </a:lnTo>
                      <a:lnTo>
                        <a:pt x="1" y="331"/>
                      </a:lnTo>
                      <a:lnTo>
                        <a:pt x="2" y="316"/>
                      </a:lnTo>
                      <a:lnTo>
                        <a:pt x="4" y="301"/>
                      </a:lnTo>
                      <a:lnTo>
                        <a:pt x="8" y="284"/>
                      </a:lnTo>
                      <a:lnTo>
                        <a:pt x="12" y="267"/>
                      </a:lnTo>
                      <a:lnTo>
                        <a:pt x="18" y="250"/>
                      </a:lnTo>
                      <a:lnTo>
                        <a:pt x="25" y="231"/>
                      </a:lnTo>
                      <a:lnTo>
                        <a:pt x="32" y="211"/>
                      </a:lnTo>
                      <a:lnTo>
                        <a:pt x="51" y="168"/>
                      </a:lnTo>
                      <a:lnTo>
                        <a:pt x="75" y="118"/>
                      </a:lnTo>
                      <a:lnTo>
                        <a:pt x="104" y="63"/>
                      </a:lnTo>
                      <a:lnTo>
                        <a:pt x="138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" name="Freeform 316"/>
                <p:cNvSpPr>
                  <a:spLocks/>
                </p:cNvSpPr>
                <p:nvPr/>
              </p:nvSpPr>
              <p:spPr bwMode="auto">
                <a:xfrm>
                  <a:off x="154" y="263"/>
                  <a:ext cx="9" cy="24"/>
                </a:xfrm>
                <a:custGeom>
                  <a:avLst/>
                  <a:gdLst>
                    <a:gd name="T0" fmla="*/ 0 w 227"/>
                    <a:gd name="T1" fmla="*/ 0 h 613"/>
                    <a:gd name="T2" fmla="*/ 0 w 227"/>
                    <a:gd name="T3" fmla="*/ 0 h 613"/>
                    <a:gd name="T4" fmla="*/ 0 w 227"/>
                    <a:gd name="T5" fmla="*/ 0 h 613"/>
                    <a:gd name="T6" fmla="*/ 0 w 227"/>
                    <a:gd name="T7" fmla="*/ 0 h 613"/>
                    <a:gd name="T8" fmla="*/ 0 w 227"/>
                    <a:gd name="T9" fmla="*/ 0 h 613"/>
                    <a:gd name="T10" fmla="*/ 0 w 227"/>
                    <a:gd name="T11" fmla="*/ 0 h 613"/>
                    <a:gd name="T12" fmla="*/ 0 w 227"/>
                    <a:gd name="T13" fmla="*/ 0 h 613"/>
                    <a:gd name="T14" fmla="*/ 0 w 227"/>
                    <a:gd name="T15" fmla="*/ 0 h 613"/>
                    <a:gd name="T16" fmla="*/ 0 w 227"/>
                    <a:gd name="T17" fmla="*/ 0 h 613"/>
                    <a:gd name="T18" fmla="*/ 0 w 227"/>
                    <a:gd name="T19" fmla="*/ 0 h 613"/>
                    <a:gd name="T20" fmla="*/ 0 w 227"/>
                    <a:gd name="T21" fmla="*/ 0 h 613"/>
                    <a:gd name="T22" fmla="*/ 0 w 227"/>
                    <a:gd name="T23" fmla="*/ 0 h 613"/>
                    <a:gd name="T24" fmla="*/ 0 w 227"/>
                    <a:gd name="T25" fmla="*/ 0 h 613"/>
                    <a:gd name="T26" fmla="*/ 0 w 227"/>
                    <a:gd name="T27" fmla="*/ 0 h 613"/>
                    <a:gd name="T28" fmla="*/ 0 w 227"/>
                    <a:gd name="T29" fmla="*/ 0 h 613"/>
                    <a:gd name="T30" fmla="*/ 0 w 227"/>
                    <a:gd name="T31" fmla="*/ 0 h 613"/>
                    <a:gd name="T32" fmla="*/ 0 w 227"/>
                    <a:gd name="T33" fmla="*/ 0 h 613"/>
                    <a:gd name="T34" fmla="*/ 0 w 227"/>
                    <a:gd name="T35" fmla="*/ 0 h 613"/>
                    <a:gd name="T36" fmla="*/ 0 w 227"/>
                    <a:gd name="T37" fmla="*/ 0 h 613"/>
                    <a:gd name="T38" fmla="*/ 0 w 227"/>
                    <a:gd name="T39" fmla="*/ 0 h 613"/>
                    <a:gd name="T40" fmla="*/ 0 w 227"/>
                    <a:gd name="T41" fmla="*/ 0 h 613"/>
                    <a:gd name="T42" fmla="*/ 0 w 227"/>
                    <a:gd name="T43" fmla="*/ 0 h 613"/>
                    <a:gd name="T44" fmla="*/ 0 w 227"/>
                    <a:gd name="T45" fmla="*/ 0 h 613"/>
                    <a:gd name="T46" fmla="*/ 0 w 227"/>
                    <a:gd name="T47" fmla="*/ 0 h 613"/>
                    <a:gd name="T48" fmla="*/ 0 w 227"/>
                    <a:gd name="T49" fmla="*/ 0 h 613"/>
                    <a:gd name="T50" fmla="*/ 0 w 227"/>
                    <a:gd name="T51" fmla="*/ 0 h 613"/>
                    <a:gd name="T52" fmla="*/ 0 w 227"/>
                    <a:gd name="T53" fmla="*/ 0 h 613"/>
                    <a:gd name="T54" fmla="*/ 0 w 227"/>
                    <a:gd name="T55" fmla="*/ 0 h 613"/>
                    <a:gd name="T56" fmla="*/ 0 w 227"/>
                    <a:gd name="T57" fmla="*/ 0 h 613"/>
                    <a:gd name="T58" fmla="*/ 0 w 227"/>
                    <a:gd name="T59" fmla="*/ 0 h 613"/>
                    <a:gd name="T60" fmla="*/ 0 w 227"/>
                    <a:gd name="T61" fmla="*/ 0 h 613"/>
                    <a:gd name="T62" fmla="*/ 0 w 227"/>
                    <a:gd name="T63" fmla="*/ 0 h 613"/>
                    <a:gd name="T64" fmla="*/ 0 w 227"/>
                    <a:gd name="T65" fmla="*/ 0 h 613"/>
                    <a:gd name="T66" fmla="*/ 0 w 227"/>
                    <a:gd name="T67" fmla="*/ 0 h 613"/>
                    <a:gd name="T68" fmla="*/ 0 w 227"/>
                    <a:gd name="T69" fmla="*/ 0 h 613"/>
                    <a:gd name="T70" fmla="*/ 0 w 227"/>
                    <a:gd name="T71" fmla="*/ 0 h 613"/>
                    <a:gd name="T72" fmla="*/ 0 w 227"/>
                    <a:gd name="T73" fmla="*/ 0 h 613"/>
                    <a:gd name="T74" fmla="*/ 0 w 227"/>
                    <a:gd name="T75" fmla="*/ 0 h 613"/>
                    <a:gd name="T76" fmla="*/ 0 w 227"/>
                    <a:gd name="T77" fmla="*/ 0 h 613"/>
                    <a:gd name="T78" fmla="*/ 0 w 227"/>
                    <a:gd name="T79" fmla="*/ 0 h 613"/>
                    <a:gd name="T80" fmla="*/ 0 w 227"/>
                    <a:gd name="T81" fmla="*/ 0 h 613"/>
                    <a:gd name="T82" fmla="*/ 0 w 227"/>
                    <a:gd name="T83" fmla="*/ 0 h 613"/>
                    <a:gd name="T84" fmla="*/ 0 w 227"/>
                    <a:gd name="T85" fmla="*/ 0 h 613"/>
                    <a:gd name="T86" fmla="*/ 0 w 227"/>
                    <a:gd name="T87" fmla="*/ 0 h 613"/>
                    <a:gd name="T88" fmla="*/ 0 w 227"/>
                    <a:gd name="T89" fmla="*/ 0 h 613"/>
                    <a:gd name="T90" fmla="*/ 0 w 227"/>
                    <a:gd name="T91" fmla="*/ 0 h 613"/>
                    <a:gd name="T92" fmla="*/ 0 w 227"/>
                    <a:gd name="T93" fmla="*/ 0 h 613"/>
                    <a:gd name="T94" fmla="*/ 0 w 227"/>
                    <a:gd name="T95" fmla="*/ 0 h 613"/>
                    <a:gd name="T96" fmla="*/ 0 w 227"/>
                    <a:gd name="T97" fmla="*/ 0 h 61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27"/>
                    <a:gd name="T148" fmla="*/ 0 h 613"/>
                    <a:gd name="T149" fmla="*/ 227 w 227"/>
                    <a:gd name="T150" fmla="*/ 613 h 61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27" h="613">
                      <a:moveTo>
                        <a:pt x="110" y="0"/>
                      </a:moveTo>
                      <a:lnTo>
                        <a:pt x="128" y="44"/>
                      </a:lnTo>
                      <a:lnTo>
                        <a:pt x="145" y="84"/>
                      </a:lnTo>
                      <a:lnTo>
                        <a:pt x="163" y="121"/>
                      </a:lnTo>
                      <a:lnTo>
                        <a:pt x="179" y="154"/>
                      </a:lnTo>
                      <a:lnTo>
                        <a:pt x="194" y="186"/>
                      </a:lnTo>
                      <a:lnTo>
                        <a:pt x="206" y="216"/>
                      </a:lnTo>
                      <a:lnTo>
                        <a:pt x="211" y="231"/>
                      </a:lnTo>
                      <a:lnTo>
                        <a:pt x="215" y="247"/>
                      </a:lnTo>
                      <a:lnTo>
                        <a:pt x="219" y="261"/>
                      </a:lnTo>
                      <a:lnTo>
                        <a:pt x="223" y="276"/>
                      </a:lnTo>
                      <a:lnTo>
                        <a:pt x="225" y="292"/>
                      </a:lnTo>
                      <a:lnTo>
                        <a:pt x="226" y="307"/>
                      </a:lnTo>
                      <a:lnTo>
                        <a:pt x="227" y="324"/>
                      </a:lnTo>
                      <a:lnTo>
                        <a:pt x="227" y="340"/>
                      </a:lnTo>
                      <a:lnTo>
                        <a:pt x="225" y="357"/>
                      </a:lnTo>
                      <a:lnTo>
                        <a:pt x="223" y="375"/>
                      </a:lnTo>
                      <a:lnTo>
                        <a:pt x="220" y="393"/>
                      </a:lnTo>
                      <a:lnTo>
                        <a:pt x="215" y="413"/>
                      </a:lnTo>
                      <a:lnTo>
                        <a:pt x="209" y="434"/>
                      </a:lnTo>
                      <a:lnTo>
                        <a:pt x="202" y="456"/>
                      </a:lnTo>
                      <a:lnTo>
                        <a:pt x="194" y="478"/>
                      </a:lnTo>
                      <a:lnTo>
                        <a:pt x="183" y="502"/>
                      </a:lnTo>
                      <a:lnTo>
                        <a:pt x="172" y="528"/>
                      </a:lnTo>
                      <a:lnTo>
                        <a:pt x="160" y="554"/>
                      </a:lnTo>
                      <a:lnTo>
                        <a:pt x="145" y="583"/>
                      </a:lnTo>
                      <a:lnTo>
                        <a:pt x="130" y="613"/>
                      </a:lnTo>
                      <a:lnTo>
                        <a:pt x="79" y="533"/>
                      </a:lnTo>
                      <a:lnTo>
                        <a:pt x="39" y="468"/>
                      </a:lnTo>
                      <a:lnTo>
                        <a:pt x="32" y="453"/>
                      </a:lnTo>
                      <a:lnTo>
                        <a:pt x="24" y="439"/>
                      </a:lnTo>
                      <a:lnTo>
                        <a:pt x="18" y="425"/>
                      </a:lnTo>
                      <a:lnTo>
                        <a:pt x="13" y="412"/>
                      </a:lnTo>
                      <a:lnTo>
                        <a:pt x="9" y="397"/>
                      </a:lnTo>
                      <a:lnTo>
                        <a:pt x="5" y="384"/>
                      </a:lnTo>
                      <a:lnTo>
                        <a:pt x="3" y="371"/>
                      </a:lnTo>
                      <a:lnTo>
                        <a:pt x="1" y="356"/>
                      </a:lnTo>
                      <a:lnTo>
                        <a:pt x="0" y="342"/>
                      </a:lnTo>
                      <a:lnTo>
                        <a:pt x="0" y="327"/>
                      </a:lnTo>
                      <a:lnTo>
                        <a:pt x="1" y="311"/>
                      </a:lnTo>
                      <a:lnTo>
                        <a:pt x="3" y="295"/>
                      </a:lnTo>
                      <a:lnTo>
                        <a:pt x="6" y="277"/>
                      </a:lnTo>
                      <a:lnTo>
                        <a:pt x="10" y="259"/>
                      </a:lnTo>
                      <a:lnTo>
                        <a:pt x="15" y="241"/>
                      </a:lnTo>
                      <a:lnTo>
                        <a:pt x="21" y="220"/>
                      </a:lnTo>
                      <a:lnTo>
                        <a:pt x="37" y="175"/>
                      </a:lnTo>
                      <a:lnTo>
                        <a:pt x="56" y="124"/>
                      </a:lnTo>
                      <a:lnTo>
                        <a:pt x="81" y="66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" name="Freeform 317"/>
                <p:cNvSpPr>
                  <a:spLocks/>
                </p:cNvSpPr>
                <p:nvPr/>
              </p:nvSpPr>
              <p:spPr bwMode="auto">
                <a:xfrm>
                  <a:off x="149" y="281"/>
                  <a:ext cx="9" cy="24"/>
                </a:xfrm>
                <a:custGeom>
                  <a:avLst/>
                  <a:gdLst>
                    <a:gd name="T0" fmla="*/ 0 w 229"/>
                    <a:gd name="T1" fmla="*/ 0 h 606"/>
                    <a:gd name="T2" fmla="*/ 0 w 229"/>
                    <a:gd name="T3" fmla="*/ 0 h 606"/>
                    <a:gd name="T4" fmla="*/ 0 w 229"/>
                    <a:gd name="T5" fmla="*/ 0 h 606"/>
                    <a:gd name="T6" fmla="*/ 0 w 229"/>
                    <a:gd name="T7" fmla="*/ 0 h 606"/>
                    <a:gd name="T8" fmla="*/ 0 w 229"/>
                    <a:gd name="T9" fmla="*/ 0 h 606"/>
                    <a:gd name="T10" fmla="*/ 0 w 229"/>
                    <a:gd name="T11" fmla="*/ 0 h 606"/>
                    <a:gd name="T12" fmla="*/ 0 w 229"/>
                    <a:gd name="T13" fmla="*/ 0 h 606"/>
                    <a:gd name="T14" fmla="*/ 0 w 229"/>
                    <a:gd name="T15" fmla="*/ 0 h 606"/>
                    <a:gd name="T16" fmla="*/ 0 w 229"/>
                    <a:gd name="T17" fmla="*/ 0 h 606"/>
                    <a:gd name="T18" fmla="*/ 0 w 229"/>
                    <a:gd name="T19" fmla="*/ 0 h 606"/>
                    <a:gd name="T20" fmla="*/ 0 w 229"/>
                    <a:gd name="T21" fmla="*/ 0 h 606"/>
                    <a:gd name="T22" fmla="*/ 0 w 229"/>
                    <a:gd name="T23" fmla="*/ 0 h 606"/>
                    <a:gd name="T24" fmla="*/ 0 w 229"/>
                    <a:gd name="T25" fmla="*/ 0 h 606"/>
                    <a:gd name="T26" fmla="*/ 0 w 229"/>
                    <a:gd name="T27" fmla="*/ 0 h 606"/>
                    <a:gd name="T28" fmla="*/ 0 w 229"/>
                    <a:gd name="T29" fmla="*/ 0 h 606"/>
                    <a:gd name="T30" fmla="*/ 0 w 229"/>
                    <a:gd name="T31" fmla="*/ 0 h 606"/>
                    <a:gd name="T32" fmla="*/ 0 w 229"/>
                    <a:gd name="T33" fmla="*/ 0 h 606"/>
                    <a:gd name="T34" fmla="*/ 0 w 229"/>
                    <a:gd name="T35" fmla="*/ 0 h 606"/>
                    <a:gd name="T36" fmla="*/ 0 w 229"/>
                    <a:gd name="T37" fmla="*/ 0 h 606"/>
                    <a:gd name="T38" fmla="*/ 0 w 229"/>
                    <a:gd name="T39" fmla="*/ 0 h 606"/>
                    <a:gd name="T40" fmla="*/ 0 w 229"/>
                    <a:gd name="T41" fmla="*/ 0 h 606"/>
                    <a:gd name="T42" fmla="*/ 0 w 229"/>
                    <a:gd name="T43" fmla="*/ 0 h 606"/>
                    <a:gd name="T44" fmla="*/ 0 w 229"/>
                    <a:gd name="T45" fmla="*/ 0 h 606"/>
                    <a:gd name="T46" fmla="*/ 0 w 229"/>
                    <a:gd name="T47" fmla="*/ 0 h 606"/>
                    <a:gd name="T48" fmla="*/ 0 w 229"/>
                    <a:gd name="T49" fmla="*/ 0 h 606"/>
                    <a:gd name="T50" fmla="*/ 0 w 229"/>
                    <a:gd name="T51" fmla="*/ 0 h 606"/>
                    <a:gd name="T52" fmla="*/ 0 w 229"/>
                    <a:gd name="T53" fmla="*/ 0 h 606"/>
                    <a:gd name="T54" fmla="*/ 0 w 229"/>
                    <a:gd name="T55" fmla="*/ 0 h 606"/>
                    <a:gd name="T56" fmla="*/ 0 w 229"/>
                    <a:gd name="T57" fmla="*/ 0 h 606"/>
                    <a:gd name="T58" fmla="*/ 0 w 229"/>
                    <a:gd name="T59" fmla="*/ 0 h 606"/>
                    <a:gd name="T60" fmla="*/ 0 w 229"/>
                    <a:gd name="T61" fmla="*/ 0 h 606"/>
                    <a:gd name="T62" fmla="*/ 0 w 229"/>
                    <a:gd name="T63" fmla="*/ 0 h 606"/>
                    <a:gd name="T64" fmla="*/ 0 w 229"/>
                    <a:gd name="T65" fmla="*/ 0 h 606"/>
                    <a:gd name="T66" fmla="*/ 0 w 229"/>
                    <a:gd name="T67" fmla="*/ 0 h 606"/>
                    <a:gd name="T68" fmla="*/ 0 w 229"/>
                    <a:gd name="T69" fmla="*/ 0 h 606"/>
                    <a:gd name="T70" fmla="*/ 0 w 229"/>
                    <a:gd name="T71" fmla="*/ 0 h 606"/>
                    <a:gd name="T72" fmla="*/ 0 w 229"/>
                    <a:gd name="T73" fmla="*/ 0 h 606"/>
                    <a:gd name="T74" fmla="*/ 0 w 229"/>
                    <a:gd name="T75" fmla="*/ 0 h 606"/>
                    <a:gd name="T76" fmla="*/ 0 w 229"/>
                    <a:gd name="T77" fmla="*/ 0 h 606"/>
                    <a:gd name="T78" fmla="*/ 0 w 229"/>
                    <a:gd name="T79" fmla="*/ 0 h 606"/>
                    <a:gd name="T80" fmla="*/ 0 w 229"/>
                    <a:gd name="T81" fmla="*/ 0 h 606"/>
                    <a:gd name="T82" fmla="*/ 0 w 229"/>
                    <a:gd name="T83" fmla="*/ 0 h 606"/>
                    <a:gd name="T84" fmla="*/ 0 w 229"/>
                    <a:gd name="T85" fmla="*/ 0 h 606"/>
                    <a:gd name="T86" fmla="*/ 0 w 229"/>
                    <a:gd name="T87" fmla="*/ 0 h 606"/>
                    <a:gd name="T88" fmla="*/ 0 w 229"/>
                    <a:gd name="T89" fmla="*/ 0 h 606"/>
                    <a:gd name="T90" fmla="*/ 0 w 229"/>
                    <a:gd name="T91" fmla="*/ 0 h 606"/>
                    <a:gd name="T92" fmla="*/ 0 w 229"/>
                    <a:gd name="T93" fmla="*/ 0 h 606"/>
                    <a:gd name="T94" fmla="*/ 0 w 229"/>
                    <a:gd name="T95" fmla="*/ 0 h 606"/>
                    <a:gd name="T96" fmla="*/ 0 w 229"/>
                    <a:gd name="T97" fmla="*/ 0 h 60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29"/>
                    <a:gd name="T148" fmla="*/ 0 h 606"/>
                    <a:gd name="T149" fmla="*/ 229 w 229"/>
                    <a:gd name="T150" fmla="*/ 606 h 60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29" h="606">
                      <a:moveTo>
                        <a:pt x="69" y="0"/>
                      </a:moveTo>
                      <a:lnTo>
                        <a:pt x="93" y="41"/>
                      </a:lnTo>
                      <a:lnTo>
                        <a:pt x="115" y="79"/>
                      </a:lnTo>
                      <a:lnTo>
                        <a:pt x="137" y="113"/>
                      </a:lnTo>
                      <a:lnTo>
                        <a:pt x="157" y="144"/>
                      </a:lnTo>
                      <a:lnTo>
                        <a:pt x="176" y="174"/>
                      </a:lnTo>
                      <a:lnTo>
                        <a:pt x="191" y="203"/>
                      </a:lnTo>
                      <a:lnTo>
                        <a:pt x="198" y="216"/>
                      </a:lnTo>
                      <a:lnTo>
                        <a:pt x="205" y="231"/>
                      </a:lnTo>
                      <a:lnTo>
                        <a:pt x="210" y="245"/>
                      </a:lnTo>
                      <a:lnTo>
                        <a:pt x="216" y="259"/>
                      </a:lnTo>
                      <a:lnTo>
                        <a:pt x="220" y="275"/>
                      </a:lnTo>
                      <a:lnTo>
                        <a:pt x="224" y="290"/>
                      </a:lnTo>
                      <a:lnTo>
                        <a:pt x="226" y="305"/>
                      </a:lnTo>
                      <a:lnTo>
                        <a:pt x="228" y="323"/>
                      </a:lnTo>
                      <a:lnTo>
                        <a:pt x="229" y="339"/>
                      </a:lnTo>
                      <a:lnTo>
                        <a:pt x="229" y="358"/>
                      </a:lnTo>
                      <a:lnTo>
                        <a:pt x="227" y="377"/>
                      </a:lnTo>
                      <a:lnTo>
                        <a:pt x="225" y="397"/>
                      </a:lnTo>
                      <a:lnTo>
                        <a:pt x="222" y="418"/>
                      </a:lnTo>
                      <a:lnTo>
                        <a:pt x="218" y="440"/>
                      </a:lnTo>
                      <a:lnTo>
                        <a:pt x="212" y="464"/>
                      </a:lnTo>
                      <a:lnTo>
                        <a:pt x="205" y="489"/>
                      </a:lnTo>
                      <a:lnTo>
                        <a:pt x="197" y="515"/>
                      </a:lnTo>
                      <a:lnTo>
                        <a:pt x="188" y="544"/>
                      </a:lnTo>
                      <a:lnTo>
                        <a:pt x="177" y="574"/>
                      </a:lnTo>
                      <a:lnTo>
                        <a:pt x="165" y="606"/>
                      </a:lnTo>
                      <a:lnTo>
                        <a:pt x="104" y="532"/>
                      </a:lnTo>
                      <a:lnTo>
                        <a:pt x="58" y="472"/>
                      </a:lnTo>
                      <a:lnTo>
                        <a:pt x="48" y="459"/>
                      </a:lnTo>
                      <a:lnTo>
                        <a:pt x="39" y="446"/>
                      </a:lnTo>
                      <a:lnTo>
                        <a:pt x="31" y="432"/>
                      </a:lnTo>
                      <a:lnTo>
                        <a:pt x="25" y="420"/>
                      </a:lnTo>
                      <a:lnTo>
                        <a:pt x="19" y="407"/>
                      </a:lnTo>
                      <a:lnTo>
                        <a:pt x="14" y="393"/>
                      </a:lnTo>
                      <a:lnTo>
                        <a:pt x="9" y="380"/>
                      </a:lnTo>
                      <a:lnTo>
                        <a:pt x="5" y="367"/>
                      </a:lnTo>
                      <a:lnTo>
                        <a:pt x="2" y="352"/>
                      </a:lnTo>
                      <a:lnTo>
                        <a:pt x="1" y="337"/>
                      </a:lnTo>
                      <a:lnTo>
                        <a:pt x="0" y="322"/>
                      </a:lnTo>
                      <a:lnTo>
                        <a:pt x="0" y="305"/>
                      </a:lnTo>
                      <a:lnTo>
                        <a:pt x="1" y="288"/>
                      </a:lnTo>
                      <a:lnTo>
                        <a:pt x="2" y="269"/>
                      </a:lnTo>
                      <a:lnTo>
                        <a:pt x="5" y="250"/>
                      </a:lnTo>
                      <a:lnTo>
                        <a:pt x="9" y="228"/>
                      </a:lnTo>
                      <a:lnTo>
                        <a:pt x="19" y="182"/>
                      </a:lnTo>
                      <a:lnTo>
                        <a:pt x="32" y="129"/>
                      </a:lnTo>
                      <a:lnTo>
                        <a:pt x="49" y="69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" name="Freeform 318"/>
                <p:cNvSpPr>
                  <a:spLocks/>
                </p:cNvSpPr>
                <p:nvPr/>
              </p:nvSpPr>
              <p:spPr bwMode="auto">
                <a:xfrm>
                  <a:off x="144" y="298"/>
                  <a:ext cx="9" cy="24"/>
                </a:xfrm>
                <a:custGeom>
                  <a:avLst/>
                  <a:gdLst>
                    <a:gd name="T0" fmla="*/ 0 w 228"/>
                    <a:gd name="T1" fmla="*/ 0 h 606"/>
                    <a:gd name="T2" fmla="*/ 0 w 228"/>
                    <a:gd name="T3" fmla="*/ 0 h 606"/>
                    <a:gd name="T4" fmla="*/ 0 w 228"/>
                    <a:gd name="T5" fmla="*/ 0 h 606"/>
                    <a:gd name="T6" fmla="*/ 0 w 228"/>
                    <a:gd name="T7" fmla="*/ 0 h 606"/>
                    <a:gd name="T8" fmla="*/ 0 w 228"/>
                    <a:gd name="T9" fmla="*/ 0 h 606"/>
                    <a:gd name="T10" fmla="*/ 0 w 228"/>
                    <a:gd name="T11" fmla="*/ 0 h 606"/>
                    <a:gd name="T12" fmla="*/ 0 w 228"/>
                    <a:gd name="T13" fmla="*/ 0 h 606"/>
                    <a:gd name="T14" fmla="*/ 0 w 228"/>
                    <a:gd name="T15" fmla="*/ 0 h 606"/>
                    <a:gd name="T16" fmla="*/ 0 w 228"/>
                    <a:gd name="T17" fmla="*/ 0 h 606"/>
                    <a:gd name="T18" fmla="*/ 0 w 228"/>
                    <a:gd name="T19" fmla="*/ 0 h 606"/>
                    <a:gd name="T20" fmla="*/ 0 w 228"/>
                    <a:gd name="T21" fmla="*/ 0 h 606"/>
                    <a:gd name="T22" fmla="*/ 0 w 228"/>
                    <a:gd name="T23" fmla="*/ 0 h 606"/>
                    <a:gd name="T24" fmla="*/ 0 w 228"/>
                    <a:gd name="T25" fmla="*/ 0 h 606"/>
                    <a:gd name="T26" fmla="*/ 0 w 228"/>
                    <a:gd name="T27" fmla="*/ 0 h 606"/>
                    <a:gd name="T28" fmla="*/ 0 w 228"/>
                    <a:gd name="T29" fmla="*/ 0 h 606"/>
                    <a:gd name="T30" fmla="*/ 0 w 228"/>
                    <a:gd name="T31" fmla="*/ 0 h 606"/>
                    <a:gd name="T32" fmla="*/ 0 w 228"/>
                    <a:gd name="T33" fmla="*/ 0 h 606"/>
                    <a:gd name="T34" fmla="*/ 0 w 228"/>
                    <a:gd name="T35" fmla="*/ 0 h 606"/>
                    <a:gd name="T36" fmla="*/ 0 w 228"/>
                    <a:gd name="T37" fmla="*/ 0 h 606"/>
                    <a:gd name="T38" fmla="*/ 0 w 228"/>
                    <a:gd name="T39" fmla="*/ 0 h 606"/>
                    <a:gd name="T40" fmla="*/ 0 w 228"/>
                    <a:gd name="T41" fmla="*/ 0 h 606"/>
                    <a:gd name="T42" fmla="*/ 0 w 228"/>
                    <a:gd name="T43" fmla="*/ 0 h 606"/>
                    <a:gd name="T44" fmla="*/ 0 w 228"/>
                    <a:gd name="T45" fmla="*/ 0 h 606"/>
                    <a:gd name="T46" fmla="*/ 0 w 228"/>
                    <a:gd name="T47" fmla="*/ 0 h 606"/>
                    <a:gd name="T48" fmla="*/ 0 w 228"/>
                    <a:gd name="T49" fmla="*/ 0 h 606"/>
                    <a:gd name="T50" fmla="*/ 0 w 228"/>
                    <a:gd name="T51" fmla="*/ 0 h 606"/>
                    <a:gd name="T52" fmla="*/ 0 w 228"/>
                    <a:gd name="T53" fmla="*/ 0 h 606"/>
                    <a:gd name="T54" fmla="*/ 0 w 228"/>
                    <a:gd name="T55" fmla="*/ 0 h 606"/>
                    <a:gd name="T56" fmla="*/ 0 w 228"/>
                    <a:gd name="T57" fmla="*/ 0 h 606"/>
                    <a:gd name="T58" fmla="*/ 0 w 228"/>
                    <a:gd name="T59" fmla="*/ 0 h 606"/>
                    <a:gd name="T60" fmla="*/ 0 w 228"/>
                    <a:gd name="T61" fmla="*/ 0 h 606"/>
                    <a:gd name="T62" fmla="*/ 0 w 228"/>
                    <a:gd name="T63" fmla="*/ 0 h 606"/>
                    <a:gd name="T64" fmla="*/ 0 w 228"/>
                    <a:gd name="T65" fmla="*/ 0 h 606"/>
                    <a:gd name="T66" fmla="*/ 0 w 228"/>
                    <a:gd name="T67" fmla="*/ 0 h 606"/>
                    <a:gd name="T68" fmla="*/ 0 w 228"/>
                    <a:gd name="T69" fmla="*/ 0 h 606"/>
                    <a:gd name="T70" fmla="*/ 0 w 228"/>
                    <a:gd name="T71" fmla="*/ 0 h 606"/>
                    <a:gd name="T72" fmla="*/ 0 w 228"/>
                    <a:gd name="T73" fmla="*/ 0 h 606"/>
                    <a:gd name="T74" fmla="*/ 0 w 228"/>
                    <a:gd name="T75" fmla="*/ 0 h 606"/>
                    <a:gd name="T76" fmla="*/ 0 w 228"/>
                    <a:gd name="T77" fmla="*/ 0 h 606"/>
                    <a:gd name="T78" fmla="*/ 0 w 228"/>
                    <a:gd name="T79" fmla="*/ 0 h 606"/>
                    <a:gd name="T80" fmla="*/ 0 w 228"/>
                    <a:gd name="T81" fmla="*/ 0 h 606"/>
                    <a:gd name="T82" fmla="*/ 0 w 228"/>
                    <a:gd name="T83" fmla="*/ 0 h 606"/>
                    <a:gd name="T84" fmla="*/ 0 w 228"/>
                    <a:gd name="T85" fmla="*/ 0 h 606"/>
                    <a:gd name="T86" fmla="*/ 0 w 228"/>
                    <a:gd name="T87" fmla="*/ 0 h 606"/>
                    <a:gd name="T88" fmla="*/ 0 w 228"/>
                    <a:gd name="T89" fmla="*/ 0 h 606"/>
                    <a:gd name="T90" fmla="*/ 0 w 228"/>
                    <a:gd name="T91" fmla="*/ 0 h 606"/>
                    <a:gd name="T92" fmla="*/ 0 w 228"/>
                    <a:gd name="T93" fmla="*/ 0 h 606"/>
                    <a:gd name="T94" fmla="*/ 0 w 228"/>
                    <a:gd name="T95" fmla="*/ 0 h 606"/>
                    <a:gd name="T96" fmla="*/ 0 w 228"/>
                    <a:gd name="T97" fmla="*/ 0 h 60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28"/>
                    <a:gd name="T148" fmla="*/ 0 h 606"/>
                    <a:gd name="T149" fmla="*/ 228 w 228"/>
                    <a:gd name="T150" fmla="*/ 606 h 60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28" h="606">
                      <a:moveTo>
                        <a:pt x="68" y="0"/>
                      </a:moveTo>
                      <a:lnTo>
                        <a:pt x="92" y="42"/>
                      </a:lnTo>
                      <a:lnTo>
                        <a:pt x="114" y="79"/>
                      </a:lnTo>
                      <a:lnTo>
                        <a:pt x="136" y="113"/>
                      </a:lnTo>
                      <a:lnTo>
                        <a:pt x="157" y="145"/>
                      </a:lnTo>
                      <a:lnTo>
                        <a:pt x="174" y="174"/>
                      </a:lnTo>
                      <a:lnTo>
                        <a:pt x="190" y="203"/>
                      </a:lnTo>
                      <a:lnTo>
                        <a:pt x="198" y="217"/>
                      </a:lnTo>
                      <a:lnTo>
                        <a:pt x="204" y="232"/>
                      </a:lnTo>
                      <a:lnTo>
                        <a:pt x="210" y="246"/>
                      </a:lnTo>
                      <a:lnTo>
                        <a:pt x="215" y="260"/>
                      </a:lnTo>
                      <a:lnTo>
                        <a:pt x="219" y="275"/>
                      </a:lnTo>
                      <a:lnTo>
                        <a:pt x="223" y="290"/>
                      </a:lnTo>
                      <a:lnTo>
                        <a:pt x="225" y="307"/>
                      </a:lnTo>
                      <a:lnTo>
                        <a:pt x="227" y="323"/>
                      </a:lnTo>
                      <a:lnTo>
                        <a:pt x="228" y="340"/>
                      </a:lnTo>
                      <a:lnTo>
                        <a:pt x="227" y="358"/>
                      </a:lnTo>
                      <a:lnTo>
                        <a:pt x="226" y="377"/>
                      </a:lnTo>
                      <a:lnTo>
                        <a:pt x="224" y="397"/>
                      </a:lnTo>
                      <a:lnTo>
                        <a:pt x="221" y="418"/>
                      </a:lnTo>
                      <a:lnTo>
                        <a:pt x="217" y="441"/>
                      </a:lnTo>
                      <a:lnTo>
                        <a:pt x="211" y="464"/>
                      </a:lnTo>
                      <a:lnTo>
                        <a:pt x="205" y="489"/>
                      </a:lnTo>
                      <a:lnTo>
                        <a:pt x="196" y="516"/>
                      </a:lnTo>
                      <a:lnTo>
                        <a:pt x="187" y="544"/>
                      </a:lnTo>
                      <a:lnTo>
                        <a:pt x="176" y="574"/>
                      </a:lnTo>
                      <a:lnTo>
                        <a:pt x="165" y="606"/>
                      </a:lnTo>
                      <a:lnTo>
                        <a:pt x="103" y="532"/>
                      </a:lnTo>
                      <a:lnTo>
                        <a:pt x="57" y="473"/>
                      </a:lnTo>
                      <a:lnTo>
                        <a:pt x="47" y="459"/>
                      </a:lnTo>
                      <a:lnTo>
                        <a:pt x="39" y="446"/>
                      </a:lnTo>
                      <a:lnTo>
                        <a:pt x="30" y="434"/>
                      </a:lnTo>
                      <a:lnTo>
                        <a:pt x="23" y="420"/>
                      </a:lnTo>
                      <a:lnTo>
                        <a:pt x="17" y="407"/>
                      </a:lnTo>
                      <a:lnTo>
                        <a:pt x="12" y="394"/>
                      </a:lnTo>
                      <a:lnTo>
                        <a:pt x="8" y="380"/>
                      </a:lnTo>
                      <a:lnTo>
                        <a:pt x="5" y="367"/>
                      </a:lnTo>
                      <a:lnTo>
                        <a:pt x="2" y="353"/>
                      </a:lnTo>
                      <a:lnTo>
                        <a:pt x="1" y="337"/>
                      </a:lnTo>
                      <a:lnTo>
                        <a:pt x="0" y="322"/>
                      </a:lnTo>
                      <a:lnTo>
                        <a:pt x="0" y="306"/>
                      </a:lnTo>
                      <a:lnTo>
                        <a:pt x="1" y="288"/>
                      </a:lnTo>
                      <a:lnTo>
                        <a:pt x="2" y="270"/>
                      </a:lnTo>
                      <a:lnTo>
                        <a:pt x="5" y="250"/>
                      </a:lnTo>
                      <a:lnTo>
                        <a:pt x="8" y="229"/>
                      </a:lnTo>
                      <a:lnTo>
                        <a:pt x="18" y="183"/>
                      </a:lnTo>
                      <a:lnTo>
                        <a:pt x="31" y="129"/>
                      </a:lnTo>
                      <a:lnTo>
                        <a:pt x="48" y="69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" name="Freeform 319"/>
                <p:cNvSpPr>
                  <a:spLocks/>
                </p:cNvSpPr>
                <p:nvPr/>
              </p:nvSpPr>
              <p:spPr bwMode="auto">
                <a:xfrm>
                  <a:off x="141" y="316"/>
                  <a:ext cx="10" cy="23"/>
                </a:xfrm>
                <a:custGeom>
                  <a:avLst/>
                  <a:gdLst>
                    <a:gd name="T0" fmla="*/ 0 w 240"/>
                    <a:gd name="T1" fmla="*/ 0 h 584"/>
                    <a:gd name="T2" fmla="*/ 0 w 240"/>
                    <a:gd name="T3" fmla="*/ 0 h 584"/>
                    <a:gd name="T4" fmla="*/ 0 w 240"/>
                    <a:gd name="T5" fmla="*/ 0 h 584"/>
                    <a:gd name="T6" fmla="*/ 0 w 240"/>
                    <a:gd name="T7" fmla="*/ 0 h 584"/>
                    <a:gd name="T8" fmla="*/ 0 w 240"/>
                    <a:gd name="T9" fmla="*/ 0 h 584"/>
                    <a:gd name="T10" fmla="*/ 0 w 240"/>
                    <a:gd name="T11" fmla="*/ 0 h 584"/>
                    <a:gd name="T12" fmla="*/ 0 w 240"/>
                    <a:gd name="T13" fmla="*/ 0 h 584"/>
                    <a:gd name="T14" fmla="*/ 0 w 240"/>
                    <a:gd name="T15" fmla="*/ 0 h 584"/>
                    <a:gd name="T16" fmla="*/ 0 w 240"/>
                    <a:gd name="T17" fmla="*/ 0 h 584"/>
                    <a:gd name="T18" fmla="*/ 0 w 240"/>
                    <a:gd name="T19" fmla="*/ 0 h 584"/>
                    <a:gd name="T20" fmla="*/ 0 w 240"/>
                    <a:gd name="T21" fmla="*/ 0 h 584"/>
                    <a:gd name="T22" fmla="*/ 0 w 240"/>
                    <a:gd name="T23" fmla="*/ 0 h 584"/>
                    <a:gd name="T24" fmla="*/ 0 w 240"/>
                    <a:gd name="T25" fmla="*/ 0 h 584"/>
                    <a:gd name="T26" fmla="*/ 0 w 240"/>
                    <a:gd name="T27" fmla="*/ 0 h 584"/>
                    <a:gd name="T28" fmla="*/ 0 w 240"/>
                    <a:gd name="T29" fmla="*/ 0 h 584"/>
                    <a:gd name="T30" fmla="*/ 0 w 240"/>
                    <a:gd name="T31" fmla="*/ 0 h 584"/>
                    <a:gd name="T32" fmla="*/ 0 w 240"/>
                    <a:gd name="T33" fmla="*/ 0 h 584"/>
                    <a:gd name="T34" fmla="*/ 0 w 240"/>
                    <a:gd name="T35" fmla="*/ 0 h 584"/>
                    <a:gd name="T36" fmla="*/ 0 w 240"/>
                    <a:gd name="T37" fmla="*/ 0 h 584"/>
                    <a:gd name="T38" fmla="*/ 0 w 240"/>
                    <a:gd name="T39" fmla="*/ 0 h 584"/>
                    <a:gd name="T40" fmla="*/ 0 w 240"/>
                    <a:gd name="T41" fmla="*/ 0 h 584"/>
                    <a:gd name="T42" fmla="*/ 0 w 240"/>
                    <a:gd name="T43" fmla="*/ 0 h 584"/>
                    <a:gd name="T44" fmla="*/ 0 w 240"/>
                    <a:gd name="T45" fmla="*/ 0 h 584"/>
                    <a:gd name="T46" fmla="*/ 0 w 240"/>
                    <a:gd name="T47" fmla="*/ 0 h 584"/>
                    <a:gd name="T48" fmla="*/ 0 w 240"/>
                    <a:gd name="T49" fmla="*/ 0 h 584"/>
                    <a:gd name="T50" fmla="*/ 0 w 240"/>
                    <a:gd name="T51" fmla="*/ 0 h 584"/>
                    <a:gd name="T52" fmla="*/ 0 w 240"/>
                    <a:gd name="T53" fmla="*/ 0 h 584"/>
                    <a:gd name="T54" fmla="*/ 0 w 240"/>
                    <a:gd name="T55" fmla="*/ 0 h 584"/>
                    <a:gd name="T56" fmla="*/ 0 w 240"/>
                    <a:gd name="T57" fmla="*/ 0 h 584"/>
                    <a:gd name="T58" fmla="*/ 0 w 240"/>
                    <a:gd name="T59" fmla="*/ 0 h 584"/>
                    <a:gd name="T60" fmla="*/ 0 w 240"/>
                    <a:gd name="T61" fmla="*/ 0 h 584"/>
                    <a:gd name="T62" fmla="*/ 0 w 240"/>
                    <a:gd name="T63" fmla="*/ 0 h 584"/>
                    <a:gd name="T64" fmla="*/ 0 w 240"/>
                    <a:gd name="T65" fmla="*/ 0 h 584"/>
                    <a:gd name="T66" fmla="*/ 0 w 240"/>
                    <a:gd name="T67" fmla="*/ 0 h 584"/>
                    <a:gd name="T68" fmla="*/ 0 w 240"/>
                    <a:gd name="T69" fmla="*/ 0 h 584"/>
                    <a:gd name="T70" fmla="*/ 0 w 240"/>
                    <a:gd name="T71" fmla="*/ 0 h 584"/>
                    <a:gd name="T72" fmla="*/ 0 w 240"/>
                    <a:gd name="T73" fmla="*/ 0 h 584"/>
                    <a:gd name="T74" fmla="*/ 0 w 240"/>
                    <a:gd name="T75" fmla="*/ 0 h 584"/>
                    <a:gd name="T76" fmla="*/ 0 w 240"/>
                    <a:gd name="T77" fmla="*/ 0 h 584"/>
                    <a:gd name="T78" fmla="*/ 0 w 240"/>
                    <a:gd name="T79" fmla="*/ 0 h 584"/>
                    <a:gd name="T80" fmla="*/ 0 w 240"/>
                    <a:gd name="T81" fmla="*/ 0 h 584"/>
                    <a:gd name="T82" fmla="*/ 0 w 240"/>
                    <a:gd name="T83" fmla="*/ 0 h 584"/>
                    <a:gd name="T84" fmla="*/ 0 w 240"/>
                    <a:gd name="T85" fmla="*/ 0 h 584"/>
                    <a:gd name="T86" fmla="*/ 0 w 240"/>
                    <a:gd name="T87" fmla="*/ 0 h 584"/>
                    <a:gd name="T88" fmla="*/ 0 w 240"/>
                    <a:gd name="T89" fmla="*/ 0 h 584"/>
                    <a:gd name="T90" fmla="*/ 0 w 240"/>
                    <a:gd name="T91" fmla="*/ 0 h 584"/>
                    <a:gd name="T92" fmla="*/ 0 w 240"/>
                    <a:gd name="T93" fmla="*/ 0 h 584"/>
                    <a:gd name="T94" fmla="*/ 0 w 240"/>
                    <a:gd name="T95" fmla="*/ 0 h 584"/>
                    <a:gd name="T96" fmla="*/ 0 w 240"/>
                    <a:gd name="T97" fmla="*/ 0 h 58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40"/>
                    <a:gd name="T148" fmla="*/ 0 h 584"/>
                    <a:gd name="T149" fmla="*/ 240 w 240"/>
                    <a:gd name="T150" fmla="*/ 584 h 58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40" h="584">
                      <a:moveTo>
                        <a:pt x="25" y="0"/>
                      </a:moveTo>
                      <a:lnTo>
                        <a:pt x="54" y="37"/>
                      </a:lnTo>
                      <a:lnTo>
                        <a:pt x="83" y="71"/>
                      </a:lnTo>
                      <a:lnTo>
                        <a:pt x="110" y="102"/>
                      </a:lnTo>
                      <a:lnTo>
                        <a:pt x="134" y="129"/>
                      </a:lnTo>
                      <a:lnTo>
                        <a:pt x="157" y="156"/>
                      </a:lnTo>
                      <a:lnTo>
                        <a:pt x="176" y="182"/>
                      </a:lnTo>
                      <a:lnTo>
                        <a:pt x="186" y="195"/>
                      </a:lnTo>
                      <a:lnTo>
                        <a:pt x="195" y="207"/>
                      </a:lnTo>
                      <a:lnTo>
                        <a:pt x="202" y="220"/>
                      </a:lnTo>
                      <a:lnTo>
                        <a:pt x="210" y="235"/>
                      </a:lnTo>
                      <a:lnTo>
                        <a:pt x="216" y="248"/>
                      </a:lnTo>
                      <a:lnTo>
                        <a:pt x="221" y="264"/>
                      </a:lnTo>
                      <a:lnTo>
                        <a:pt x="227" y="279"/>
                      </a:lnTo>
                      <a:lnTo>
                        <a:pt x="231" y="294"/>
                      </a:lnTo>
                      <a:lnTo>
                        <a:pt x="235" y="312"/>
                      </a:lnTo>
                      <a:lnTo>
                        <a:pt x="237" y="329"/>
                      </a:lnTo>
                      <a:lnTo>
                        <a:pt x="239" y="349"/>
                      </a:lnTo>
                      <a:lnTo>
                        <a:pt x="240" y="368"/>
                      </a:lnTo>
                      <a:lnTo>
                        <a:pt x="240" y="390"/>
                      </a:lnTo>
                      <a:lnTo>
                        <a:pt x="239" y="412"/>
                      </a:lnTo>
                      <a:lnTo>
                        <a:pt x="237" y="437"/>
                      </a:lnTo>
                      <a:lnTo>
                        <a:pt x="234" y="462"/>
                      </a:lnTo>
                      <a:lnTo>
                        <a:pt x="230" y="490"/>
                      </a:lnTo>
                      <a:lnTo>
                        <a:pt x="224" y="520"/>
                      </a:lnTo>
                      <a:lnTo>
                        <a:pt x="219" y="551"/>
                      </a:lnTo>
                      <a:lnTo>
                        <a:pt x="212" y="584"/>
                      </a:lnTo>
                      <a:lnTo>
                        <a:pt x="140" y="521"/>
                      </a:lnTo>
                      <a:lnTo>
                        <a:pt x="85" y="469"/>
                      </a:lnTo>
                      <a:lnTo>
                        <a:pt x="74" y="457"/>
                      </a:lnTo>
                      <a:lnTo>
                        <a:pt x="64" y="445"/>
                      </a:lnTo>
                      <a:lnTo>
                        <a:pt x="53" y="434"/>
                      </a:lnTo>
                      <a:lnTo>
                        <a:pt x="45" y="421"/>
                      </a:lnTo>
                      <a:lnTo>
                        <a:pt x="37" y="410"/>
                      </a:lnTo>
                      <a:lnTo>
                        <a:pt x="30" y="398"/>
                      </a:lnTo>
                      <a:lnTo>
                        <a:pt x="24" y="386"/>
                      </a:lnTo>
                      <a:lnTo>
                        <a:pt x="17" y="372"/>
                      </a:lnTo>
                      <a:lnTo>
                        <a:pt x="13" y="358"/>
                      </a:lnTo>
                      <a:lnTo>
                        <a:pt x="9" y="343"/>
                      </a:lnTo>
                      <a:lnTo>
                        <a:pt x="6" y="328"/>
                      </a:lnTo>
                      <a:lnTo>
                        <a:pt x="3" y="312"/>
                      </a:lnTo>
                      <a:lnTo>
                        <a:pt x="2" y="294"/>
                      </a:lnTo>
                      <a:lnTo>
                        <a:pt x="1" y="276"/>
                      </a:lnTo>
                      <a:lnTo>
                        <a:pt x="0" y="256"/>
                      </a:lnTo>
                      <a:lnTo>
                        <a:pt x="1" y="235"/>
                      </a:lnTo>
                      <a:lnTo>
                        <a:pt x="3" y="188"/>
                      </a:lnTo>
                      <a:lnTo>
                        <a:pt x="8" y="133"/>
                      </a:lnTo>
                      <a:lnTo>
                        <a:pt x="15" y="7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" name="Freeform 320"/>
                <p:cNvSpPr>
                  <a:spLocks/>
                </p:cNvSpPr>
                <p:nvPr/>
              </p:nvSpPr>
              <p:spPr bwMode="auto">
                <a:xfrm>
                  <a:off x="140" y="334"/>
                  <a:ext cx="11" cy="23"/>
                </a:xfrm>
                <a:custGeom>
                  <a:avLst/>
                  <a:gdLst>
                    <a:gd name="T0" fmla="*/ 0 w 253"/>
                    <a:gd name="T1" fmla="*/ 0 h 568"/>
                    <a:gd name="T2" fmla="*/ 0 w 253"/>
                    <a:gd name="T3" fmla="*/ 0 h 568"/>
                    <a:gd name="T4" fmla="*/ 0 w 253"/>
                    <a:gd name="T5" fmla="*/ 0 h 568"/>
                    <a:gd name="T6" fmla="*/ 0 w 253"/>
                    <a:gd name="T7" fmla="*/ 0 h 568"/>
                    <a:gd name="T8" fmla="*/ 0 w 253"/>
                    <a:gd name="T9" fmla="*/ 0 h 568"/>
                    <a:gd name="T10" fmla="*/ 0 w 253"/>
                    <a:gd name="T11" fmla="*/ 0 h 568"/>
                    <a:gd name="T12" fmla="*/ 0 w 253"/>
                    <a:gd name="T13" fmla="*/ 0 h 568"/>
                    <a:gd name="T14" fmla="*/ 0 w 253"/>
                    <a:gd name="T15" fmla="*/ 0 h 568"/>
                    <a:gd name="T16" fmla="*/ 0 w 253"/>
                    <a:gd name="T17" fmla="*/ 0 h 568"/>
                    <a:gd name="T18" fmla="*/ 0 w 253"/>
                    <a:gd name="T19" fmla="*/ 0 h 568"/>
                    <a:gd name="T20" fmla="*/ 0 w 253"/>
                    <a:gd name="T21" fmla="*/ 0 h 568"/>
                    <a:gd name="T22" fmla="*/ 0 w 253"/>
                    <a:gd name="T23" fmla="*/ 0 h 568"/>
                    <a:gd name="T24" fmla="*/ 0 w 253"/>
                    <a:gd name="T25" fmla="*/ 0 h 568"/>
                    <a:gd name="T26" fmla="*/ 0 w 253"/>
                    <a:gd name="T27" fmla="*/ 0 h 568"/>
                    <a:gd name="T28" fmla="*/ 0 w 253"/>
                    <a:gd name="T29" fmla="*/ 0 h 568"/>
                    <a:gd name="T30" fmla="*/ 0 w 253"/>
                    <a:gd name="T31" fmla="*/ 0 h 568"/>
                    <a:gd name="T32" fmla="*/ 0 w 253"/>
                    <a:gd name="T33" fmla="*/ 0 h 568"/>
                    <a:gd name="T34" fmla="*/ 0 w 253"/>
                    <a:gd name="T35" fmla="*/ 0 h 568"/>
                    <a:gd name="T36" fmla="*/ 0 w 253"/>
                    <a:gd name="T37" fmla="*/ 0 h 568"/>
                    <a:gd name="T38" fmla="*/ 0 w 253"/>
                    <a:gd name="T39" fmla="*/ 0 h 568"/>
                    <a:gd name="T40" fmla="*/ 0 w 253"/>
                    <a:gd name="T41" fmla="*/ 0 h 568"/>
                    <a:gd name="T42" fmla="*/ 0 w 253"/>
                    <a:gd name="T43" fmla="*/ 0 h 568"/>
                    <a:gd name="T44" fmla="*/ 0 w 253"/>
                    <a:gd name="T45" fmla="*/ 0 h 568"/>
                    <a:gd name="T46" fmla="*/ 0 w 253"/>
                    <a:gd name="T47" fmla="*/ 0 h 568"/>
                    <a:gd name="T48" fmla="*/ 0 w 253"/>
                    <a:gd name="T49" fmla="*/ 0 h 568"/>
                    <a:gd name="T50" fmla="*/ 0 w 253"/>
                    <a:gd name="T51" fmla="*/ 0 h 568"/>
                    <a:gd name="T52" fmla="*/ 0 w 253"/>
                    <a:gd name="T53" fmla="*/ 0 h 568"/>
                    <a:gd name="T54" fmla="*/ 0 w 253"/>
                    <a:gd name="T55" fmla="*/ 0 h 568"/>
                    <a:gd name="T56" fmla="*/ 0 w 253"/>
                    <a:gd name="T57" fmla="*/ 0 h 568"/>
                    <a:gd name="T58" fmla="*/ 0 w 253"/>
                    <a:gd name="T59" fmla="*/ 0 h 568"/>
                    <a:gd name="T60" fmla="*/ 0 w 253"/>
                    <a:gd name="T61" fmla="*/ 0 h 568"/>
                    <a:gd name="T62" fmla="*/ 0 w 253"/>
                    <a:gd name="T63" fmla="*/ 0 h 568"/>
                    <a:gd name="T64" fmla="*/ 0 w 253"/>
                    <a:gd name="T65" fmla="*/ 0 h 568"/>
                    <a:gd name="T66" fmla="*/ 0 w 253"/>
                    <a:gd name="T67" fmla="*/ 0 h 568"/>
                    <a:gd name="T68" fmla="*/ 0 w 253"/>
                    <a:gd name="T69" fmla="*/ 0 h 568"/>
                    <a:gd name="T70" fmla="*/ 0 w 253"/>
                    <a:gd name="T71" fmla="*/ 0 h 568"/>
                    <a:gd name="T72" fmla="*/ 0 w 253"/>
                    <a:gd name="T73" fmla="*/ 0 h 568"/>
                    <a:gd name="T74" fmla="*/ 0 w 253"/>
                    <a:gd name="T75" fmla="*/ 0 h 568"/>
                    <a:gd name="T76" fmla="*/ 0 w 253"/>
                    <a:gd name="T77" fmla="*/ 0 h 568"/>
                    <a:gd name="T78" fmla="*/ 0 w 253"/>
                    <a:gd name="T79" fmla="*/ 0 h 568"/>
                    <a:gd name="T80" fmla="*/ 0 w 253"/>
                    <a:gd name="T81" fmla="*/ 0 h 568"/>
                    <a:gd name="T82" fmla="*/ 0 w 253"/>
                    <a:gd name="T83" fmla="*/ 0 h 568"/>
                    <a:gd name="T84" fmla="*/ 0 w 253"/>
                    <a:gd name="T85" fmla="*/ 0 h 568"/>
                    <a:gd name="T86" fmla="*/ 0 w 253"/>
                    <a:gd name="T87" fmla="*/ 0 h 568"/>
                    <a:gd name="T88" fmla="*/ 0 w 253"/>
                    <a:gd name="T89" fmla="*/ 0 h 568"/>
                    <a:gd name="T90" fmla="*/ 0 w 253"/>
                    <a:gd name="T91" fmla="*/ 0 h 568"/>
                    <a:gd name="T92" fmla="*/ 0 w 253"/>
                    <a:gd name="T93" fmla="*/ 0 h 568"/>
                    <a:gd name="T94" fmla="*/ 0 w 253"/>
                    <a:gd name="T95" fmla="*/ 0 h 568"/>
                    <a:gd name="T96" fmla="*/ 0 w 253"/>
                    <a:gd name="T97" fmla="*/ 0 h 56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3"/>
                    <a:gd name="T148" fmla="*/ 0 h 568"/>
                    <a:gd name="T149" fmla="*/ 253 w 253"/>
                    <a:gd name="T150" fmla="*/ 568 h 56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3" h="568">
                      <a:moveTo>
                        <a:pt x="8" y="0"/>
                      </a:moveTo>
                      <a:lnTo>
                        <a:pt x="39" y="35"/>
                      </a:lnTo>
                      <a:lnTo>
                        <a:pt x="70" y="67"/>
                      </a:lnTo>
                      <a:lnTo>
                        <a:pt x="100" y="95"/>
                      </a:lnTo>
                      <a:lnTo>
                        <a:pt x="126" y="121"/>
                      </a:lnTo>
                      <a:lnTo>
                        <a:pt x="150" y="146"/>
                      </a:lnTo>
                      <a:lnTo>
                        <a:pt x="173" y="170"/>
                      </a:lnTo>
                      <a:lnTo>
                        <a:pt x="183" y="182"/>
                      </a:lnTo>
                      <a:lnTo>
                        <a:pt x="192" y="195"/>
                      </a:lnTo>
                      <a:lnTo>
                        <a:pt x="201" y="207"/>
                      </a:lnTo>
                      <a:lnTo>
                        <a:pt x="209" y="220"/>
                      </a:lnTo>
                      <a:lnTo>
                        <a:pt x="217" y="234"/>
                      </a:lnTo>
                      <a:lnTo>
                        <a:pt x="224" y="248"/>
                      </a:lnTo>
                      <a:lnTo>
                        <a:pt x="230" y="262"/>
                      </a:lnTo>
                      <a:lnTo>
                        <a:pt x="235" y="278"/>
                      </a:lnTo>
                      <a:lnTo>
                        <a:pt x="240" y="295"/>
                      </a:lnTo>
                      <a:lnTo>
                        <a:pt x="244" y="313"/>
                      </a:lnTo>
                      <a:lnTo>
                        <a:pt x="247" y="331"/>
                      </a:lnTo>
                      <a:lnTo>
                        <a:pt x="249" y="352"/>
                      </a:lnTo>
                      <a:lnTo>
                        <a:pt x="251" y="372"/>
                      </a:lnTo>
                      <a:lnTo>
                        <a:pt x="253" y="396"/>
                      </a:lnTo>
                      <a:lnTo>
                        <a:pt x="253" y="419"/>
                      </a:lnTo>
                      <a:lnTo>
                        <a:pt x="251" y="446"/>
                      </a:lnTo>
                      <a:lnTo>
                        <a:pt x="249" y="474"/>
                      </a:lnTo>
                      <a:lnTo>
                        <a:pt x="247" y="503"/>
                      </a:lnTo>
                      <a:lnTo>
                        <a:pt x="243" y="535"/>
                      </a:lnTo>
                      <a:lnTo>
                        <a:pt x="239" y="568"/>
                      </a:lnTo>
                      <a:lnTo>
                        <a:pt x="163" y="510"/>
                      </a:lnTo>
                      <a:lnTo>
                        <a:pt x="104" y="463"/>
                      </a:lnTo>
                      <a:lnTo>
                        <a:pt x="92" y="452"/>
                      </a:lnTo>
                      <a:lnTo>
                        <a:pt x="80" y="442"/>
                      </a:lnTo>
                      <a:lnTo>
                        <a:pt x="69" y="431"/>
                      </a:lnTo>
                      <a:lnTo>
                        <a:pt x="60" y="419"/>
                      </a:lnTo>
                      <a:lnTo>
                        <a:pt x="51" y="408"/>
                      </a:lnTo>
                      <a:lnTo>
                        <a:pt x="42" y="397"/>
                      </a:lnTo>
                      <a:lnTo>
                        <a:pt x="35" y="384"/>
                      </a:lnTo>
                      <a:lnTo>
                        <a:pt x="29" y="372"/>
                      </a:lnTo>
                      <a:lnTo>
                        <a:pt x="23" y="359"/>
                      </a:lnTo>
                      <a:lnTo>
                        <a:pt x="18" y="344"/>
                      </a:lnTo>
                      <a:lnTo>
                        <a:pt x="14" y="329"/>
                      </a:lnTo>
                      <a:lnTo>
                        <a:pt x="10" y="314"/>
                      </a:lnTo>
                      <a:lnTo>
                        <a:pt x="7" y="296"/>
                      </a:lnTo>
                      <a:lnTo>
                        <a:pt x="4" y="278"/>
                      </a:lnTo>
                      <a:lnTo>
                        <a:pt x="2" y="258"/>
                      </a:lnTo>
                      <a:lnTo>
                        <a:pt x="1" y="237"/>
                      </a:lnTo>
                      <a:lnTo>
                        <a:pt x="0" y="190"/>
                      </a:lnTo>
                      <a:lnTo>
                        <a:pt x="0" y="134"/>
                      </a:lnTo>
                      <a:lnTo>
                        <a:pt x="3" y="7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2" name="Freeform 321"/>
                <p:cNvSpPr>
                  <a:spLocks/>
                </p:cNvSpPr>
                <p:nvPr/>
              </p:nvSpPr>
              <p:spPr bwMode="auto">
                <a:xfrm>
                  <a:off x="140" y="352"/>
                  <a:ext cx="12" cy="22"/>
                </a:xfrm>
                <a:custGeom>
                  <a:avLst/>
                  <a:gdLst>
                    <a:gd name="T0" fmla="*/ 0 w 288"/>
                    <a:gd name="T1" fmla="*/ 0 h 544"/>
                    <a:gd name="T2" fmla="*/ 0 w 288"/>
                    <a:gd name="T3" fmla="*/ 0 h 544"/>
                    <a:gd name="T4" fmla="*/ 0 w 288"/>
                    <a:gd name="T5" fmla="*/ 0 h 544"/>
                    <a:gd name="T6" fmla="*/ 0 w 288"/>
                    <a:gd name="T7" fmla="*/ 0 h 544"/>
                    <a:gd name="T8" fmla="*/ 0 w 288"/>
                    <a:gd name="T9" fmla="*/ 0 h 544"/>
                    <a:gd name="T10" fmla="*/ 0 w 288"/>
                    <a:gd name="T11" fmla="*/ 0 h 544"/>
                    <a:gd name="T12" fmla="*/ 0 w 288"/>
                    <a:gd name="T13" fmla="*/ 0 h 544"/>
                    <a:gd name="T14" fmla="*/ 0 w 288"/>
                    <a:gd name="T15" fmla="*/ 0 h 544"/>
                    <a:gd name="T16" fmla="*/ 0 w 288"/>
                    <a:gd name="T17" fmla="*/ 0 h 544"/>
                    <a:gd name="T18" fmla="*/ 0 w 288"/>
                    <a:gd name="T19" fmla="*/ 0 h 544"/>
                    <a:gd name="T20" fmla="*/ 0 w 288"/>
                    <a:gd name="T21" fmla="*/ 0 h 544"/>
                    <a:gd name="T22" fmla="*/ 0 w 288"/>
                    <a:gd name="T23" fmla="*/ 0 h 544"/>
                    <a:gd name="T24" fmla="*/ 0 w 288"/>
                    <a:gd name="T25" fmla="*/ 0 h 544"/>
                    <a:gd name="T26" fmla="*/ 0 w 288"/>
                    <a:gd name="T27" fmla="*/ 0 h 544"/>
                    <a:gd name="T28" fmla="*/ 0 w 288"/>
                    <a:gd name="T29" fmla="*/ 0 h 544"/>
                    <a:gd name="T30" fmla="*/ 0 w 288"/>
                    <a:gd name="T31" fmla="*/ 0 h 544"/>
                    <a:gd name="T32" fmla="*/ 0 w 288"/>
                    <a:gd name="T33" fmla="*/ 0 h 544"/>
                    <a:gd name="T34" fmla="*/ 0 w 288"/>
                    <a:gd name="T35" fmla="*/ 0 h 544"/>
                    <a:gd name="T36" fmla="*/ 0 w 288"/>
                    <a:gd name="T37" fmla="*/ 0 h 544"/>
                    <a:gd name="T38" fmla="*/ 0 w 288"/>
                    <a:gd name="T39" fmla="*/ 0 h 544"/>
                    <a:gd name="T40" fmla="*/ 0 w 288"/>
                    <a:gd name="T41" fmla="*/ 0 h 544"/>
                    <a:gd name="T42" fmla="*/ 0 w 288"/>
                    <a:gd name="T43" fmla="*/ 0 h 544"/>
                    <a:gd name="T44" fmla="*/ 0 w 288"/>
                    <a:gd name="T45" fmla="*/ 0 h 544"/>
                    <a:gd name="T46" fmla="*/ 0 w 288"/>
                    <a:gd name="T47" fmla="*/ 0 h 544"/>
                    <a:gd name="T48" fmla="*/ 0 w 288"/>
                    <a:gd name="T49" fmla="*/ 0 h 544"/>
                    <a:gd name="T50" fmla="*/ 0 w 288"/>
                    <a:gd name="T51" fmla="*/ 0 h 544"/>
                    <a:gd name="T52" fmla="*/ 0 w 288"/>
                    <a:gd name="T53" fmla="*/ 0 h 544"/>
                    <a:gd name="T54" fmla="*/ 0 w 288"/>
                    <a:gd name="T55" fmla="*/ 0 h 544"/>
                    <a:gd name="T56" fmla="*/ 0 w 288"/>
                    <a:gd name="T57" fmla="*/ 0 h 544"/>
                    <a:gd name="T58" fmla="*/ 0 w 288"/>
                    <a:gd name="T59" fmla="*/ 0 h 544"/>
                    <a:gd name="T60" fmla="*/ 0 w 288"/>
                    <a:gd name="T61" fmla="*/ 0 h 544"/>
                    <a:gd name="T62" fmla="*/ 0 w 288"/>
                    <a:gd name="T63" fmla="*/ 0 h 544"/>
                    <a:gd name="T64" fmla="*/ 0 w 288"/>
                    <a:gd name="T65" fmla="*/ 0 h 544"/>
                    <a:gd name="T66" fmla="*/ 0 w 288"/>
                    <a:gd name="T67" fmla="*/ 0 h 544"/>
                    <a:gd name="T68" fmla="*/ 0 w 288"/>
                    <a:gd name="T69" fmla="*/ 0 h 544"/>
                    <a:gd name="T70" fmla="*/ 0 w 288"/>
                    <a:gd name="T71" fmla="*/ 0 h 544"/>
                    <a:gd name="T72" fmla="*/ 0 w 288"/>
                    <a:gd name="T73" fmla="*/ 0 h 544"/>
                    <a:gd name="T74" fmla="*/ 0 w 288"/>
                    <a:gd name="T75" fmla="*/ 0 h 544"/>
                    <a:gd name="T76" fmla="*/ 0 w 288"/>
                    <a:gd name="T77" fmla="*/ 0 h 544"/>
                    <a:gd name="T78" fmla="*/ 0 w 288"/>
                    <a:gd name="T79" fmla="*/ 0 h 544"/>
                    <a:gd name="T80" fmla="*/ 0 w 288"/>
                    <a:gd name="T81" fmla="*/ 0 h 544"/>
                    <a:gd name="T82" fmla="*/ 0 w 288"/>
                    <a:gd name="T83" fmla="*/ 0 h 544"/>
                    <a:gd name="T84" fmla="*/ 0 w 288"/>
                    <a:gd name="T85" fmla="*/ 0 h 544"/>
                    <a:gd name="T86" fmla="*/ 0 w 288"/>
                    <a:gd name="T87" fmla="*/ 0 h 544"/>
                    <a:gd name="T88" fmla="*/ 0 w 288"/>
                    <a:gd name="T89" fmla="*/ 0 h 544"/>
                    <a:gd name="T90" fmla="*/ 0 w 288"/>
                    <a:gd name="T91" fmla="*/ 0 h 544"/>
                    <a:gd name="T92" fmla="*/ 0 w 288"/>
                    <a:gd name="T93" fmla="*/ 0 h 544"/>
                    <a:gd name="T94" fmla="*/ 0 w 288"/>
                    <a:gd name="T95" fmla="*/ 0 h 544"/>
                    <a:gd name="T96" fmla="*/ 0 w 288"/>
                    <a:gd name="T97" fmla="*/ 0 h 54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8"/>
                    <a:gd name="T148" fmla="*/ 0 h 544"/>
                    <a:gd name="T149" fmla="*/ 288 w 288"/>
                    <a:gd name="T150" fmla="*/ 544 h 54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8" h="544">
                      <a:moveTo>
                        <a:pt x="0" y="0"/>
                      </a:moveTo>
                      <a:lnTo>
                        <a:pt x="36" y="32"/>
                      </a:lnTo>
                      <a:lnTo>
                        <a:pt x="70" y="61"/>
                      </a:lnTo>
                      <a:lnTo>
                        <a:pt x="101" y="85"/>
                      </a:lnTo>
                      <a:lnTo>
                        <a:pt x="131" y="109"/>
                      </a:lnTo>
                      <a:lnTo>
                        <a:pt x="157" y="132"/>
                      </a:lnTo>
                      <a:lnTo>
                        <a:pt x="182" y="153"/>
                      </a:lnTo>
                      <a:lnTo>
                        <a:pt x="193" y="164"/>
                      </a:lnTo>
                      <a:lnTo>
                        <a:pt x="203" y="176"/>
                      </a:lnTo>
                      <a:lnTo>
                        <a:pt x="214" y="187"/>
                      </a:lnTo>
                      <a:lnTo>
                        <a:pt x="223" y="199"/>
                      </a:lnTo>
                      <a:lnTo>
                        <a:pt x="232" y="213"/>
                      </a:lnTo>
                      <a:lnTo>
                        <a:pt x="240" y="226"/>
                      </a:lnTo>
                      <a:lnTo>
                        <a:pt x="247" y="239"/>
                      </a:lnTo>
                      <a:lnTo>
                        <a:pt x="255" y="255"/>
                      </a:lnTo>
                      <a:lnTo>
                        <a:pt x="261" y="271"/>
                      </a:lnTo>
                      <a:lnTo>
                        <a:pt x="267" y="288"/>
                      </a:lnTo>
                      <a:lnTo>
                        <a:pt x="272" y="306"/>
                      </a:lnTo>
                      <a:lnTo>
                        <a:pt x="276" y="326"/>
                      </a:lnTo>
                      <a:lnTo>
                        <a:pt x="280" y="347"/>
                      </a:lnTo>
                      <a:lnTo>
                        <a:pt x="283" y="369"/>
                      </a:lnTo>
                      <a:lnTo>
                        <a:pt x="285" y="394"/>
                      </a:lnTo>
                      <a:lnTo>
                        <a:pt x="286" y="420"/>
                      </a:lnTo>
                      <a:lnTo>
                        <a:pt x="287" y="447"/>
                      </a:lnTo>
                      <a:lnTo>
                        <a:pt x="288" y="477"/>
                      </a:lnTo>
                      <a:lnTo>
                        <a:pt x="287" y="509"/>
                      </a:lnTo>
                      <a:lnTo>
                        <a:pt x="286" y="544"/>
                      </a:lnTo>
                      <a:lnTo>
                        <a:pt x="205" y="493"/>
                      </a:lnTo>
                      <a:lnTo>
                        <a:pt x="142" y="452"/>
                      </a:lnTo>
                      <a:lnTo>
                        <a:pt x="129" y="442"/>
                      </a:lnTo>
                      <a:lnTo>
                        <a:pt x="116" y="433"/>
                      </a:lnTo>
                      <a:lnTo>
                        <a:pt x="104" y="423"/>
                      </a:lnTo>
                      <a:lnTo>
                        <a:pt x="94" y="412"/>
                      </a:lnTo>
                      <a:lnTo>
                        <a:pt x="83" y="402"/>
                      </a:lnTo>
                      <a:lnTo>
                        <a:pt x="74" y="392"/>
                      </a:lnTo>
                      <a:lnTo>
                        <a:pt x="66" y="381"/>
                      </a:lnTo>
                      <a:lnTo>
                        <a:pt x="59" y="368"/>
                      </a:lnTo>
                      <a:lnTo>
                        <a:pt x="52" y="356"/>
                      </a:lnTo>
                      <a:lnTo>
                        <a:pt x="44" y="342"/>
                      </a:lnTo>
                      <a:lnTo>
                        <a:pt x="39" y="327"/>
                      </a:lnTo>
                      <a:lnTo>
                        <a:pt x="34" y="312"/>
                      </a:lnTo>
                      <a:lnTo>
                        <a:pt x="29" y="296"/>
                      </a:lnTo>
                      <a:lnTo>
                        <a:pt x="25" y="277"/>
                      </a:lnTo>
                      <a:lnTo>
                        <a:pt x="21" y="258"/>
                      </a:lnTo>
                      <a:lnTo>
                        <a:pt x="18" y="236"/>
                      </a:lnTo>
                      <a:lnTo>
                        <a:pt x="12" y="190"/>
                      </a:lnTo>
                      <a:lnTo>
                        <a:pt x="7" y="135"/>
                      </a:lnTo>
                      <a:lnTo>
                        <a:pt x="3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" name="Freeform 322"/>
                <p:cNvSpPr>
                  <a:spLocks/>
                </p:cNvSpPr>
                <p:nvPr/>
              </p:nvSpPr>
              <p:spPr bwMode="auto">
                <a:xfrm>
                  <a:off x="143" y="371"/>
                  <a:ext cx="12" cy="22"/>
                </a:xfrm>
                <a:custGeom>
                  <a:avLst/>
                  <a:gdLst>
                    <a:gd name="T0" fmla="*/ 0 w 288"/>
                    <a:gd name="T1" fmla="*/ 0 h 543"/>
                    <a:gd name="T2" fmla="*/ 0 w 288"/>
                    <a:gd name="T3" fmla="*/ 0 h 543"/>
                    <a:gd name="T4" fmla="*/ 0 w 288"/>
                    <a:gd name="T5" fmla="*/ 0 h 543"/>
                    <a:gd name="T6" fmla="*/ 0 w 288"/>
                    <a:gd name="T7" fmla="*/ 0 h 543"/>
                    <a:gd name="T8" fmla="*/ 0 w 288"/>
                    <a:gd name="T9" fmla="*/ 0 h 543"/>
                    <a:gd name="T10" fmla="*/ 0 w 288"/>
                    <a:gd name="T11" fmla="*/ 0 h 543"/>
                    <a:gd name="T12" fmla="*/ 0 w 288"/>
                    <a:gd name="T13" fmla="*/ 0 h 543"/>
                    <a:gd name="T14" fmla="*/ 0 w 288"/>
                    <a:gd name="T15" fmla="*/ 0 h 543"/>
                    <a:gd name="T16" fmla="*/ 0 w 288"/>
                    <a:gd name="T17" fmla="*/ 0 h 543"/>
                    <a:gd name="T18" fmla="*/ 0 w 288"/>
                    <a:gd name="T19" fmla="*/ 0 h 543"/>
                    <a:gd name="T20" fmla="*/ 0 w 288"/>
                    <a:gd name="T21" fmla="*/ 0 h 543"/>
                    <a:gd name="T22" fmla="*/ 0 w 288"/>
                    <a:gd name="T23" fmla="*/ 0 h 543"/>
                    <a:gd name="T24" fmla="*/ 0 w 288"/>
                    <a:gd name="T25" fmla="*/ 0 h 543"/>
                    <a:gd name="T26" fmla="*/ 0 w 288"/>
                    <a:gd name="T27" fmla="*/ 0 h 543"/>
                    <a:gd name="T28" fmla="*/ 0 w 288"/>
                    <a:gd name="T29" fmla="*/ 0 h 543"/>
                    <a:gd name="T30" fmla="*/ 0 w 288"/>
                    <a:gd name="T31" fmla="*/ 0 h 543"/>
                    <a:gd name="T32" fmla="*/ 0 w 288"/>
                    <a:gd name="T33" fmla="*/ 0 h 543"/>
                    <a:gd name="T34" fmla="*/ 0 w 288"/>
                    <a:gd name="T35" fmla="*/ 0 h 543"/>
                    <a:gd name="T36" fmla="*/ 0 w 288"/>
                    <a:gd name="T37" fmla="*/ 0 h 543"/>
                    <a:gd name="T38" fmla="*/ 0 w 288"/>
                    <a:gd name="T39" fmla="*/ 0 h 543"/>
                    <a:gd name="T40" fmla="*/ 0 w 288"/>
                    <a:gd name="T41" fmla="*/ 0 h 543"/>
                    <a:gd name="T42" fmla="*/ 0 w 288"/>
                    <a:gd name="T43" fmla="*/ 0 h 543"/>
                    <a:gd name="T44" fmla="*/ 0 w 288"/>
                    <a:gd name="T45" fmla="*/ 0 h 543"/>
                    <a:gd name="T46" fmla="*/ 0 w 288"/>
                    <a:gd name="T47" fmla="*/ 0 h 543"/>
                    <a:gd name="T48" fmla="*/ 0 w 288"/>
                    <a:gd name="T49" fmla="*/ 0 h 543"/>
                    <a:gd name="T50" fmla="*/ 0 w 288"/>
                    <a:gd name="T51" fmla="*/ 0 h 543"/>
                    <a:gd name="T52" fmla="*/ 0 w 288"/>
                    <a:gd name="T53" fmla="*/ 0 h 543"/>
                    <a:gd name="T54" fmla="*/ 0 w 288"/>
                    <a:gd name="T55" fmla="*/ 0 h 543"/>
                    <a:gd name="T56" fmla="*/ 0 w 288"/>
                    <a:gd name="T57" fmla="*/ 0 h 543"/>
                    <a:gd name="T58" fmla="*/ 0 w 288"/>
                    <a:gd name="T59" fmla="*/ 0 h 543"/>
                    <a:gd name="T60" fmla="*/ 0 w 288"/>
                    <a:gd name="T61" fmla="*/ 0 h 543"/>
                    <a:gd name="T62" fmla="*/ 0 w 288"/>
                    <a:gd name="T63" fmla="*/ 0 h 543"/>
                    <a:gd name="T64" fmla="*/ 0 w 288"/>
                    <a:gd name="T65" fmla="*/ 0 h 543"/>
                    <a:gd name="T66" fmla="*/ 0 w 288"/>
                    <a:gd name="T67" fmla="*/ 0 h 543"/>
                    <a:gd name="T68" fmla="*/ 0 w 288"/>
                    <a:gd name="T69" fmla="*/ 0 h 543"/>
                    <a:gd name="T70" fmla="*/ 0 w 288"/>
                    <a:gd name="T71" fmla="*/ 0 h 543"/>
                    <a:gd name="T72" fmla="*/ 0 w 288"/>
                    <a:gd name="T73" fmla="*/ 0 h 543"/>
                    <a:gd name="T74" fmla="*/ 0 w 288"/>
                    <a:gd name="T75" fmla="*/ 0 h 543"/>
                    <a:gd name="T76" fmla="*/ 0 w 288"/>
                    <a:gd name="T77" fmla="*/ 0 h 543"/>
                    <a:gd name="T78" fmla="*/ 0 w 288"/>
                    <a:gd name="T79" fmla="*/ 0 h 543"/>
                    <a:gd name="T80" fmla="*/ 0 w 288"/>
                    <a:gd name="T81" fmla="*/ 0 h 543"/>
                    <a:gd name="T82" fmla="*/ 0 w 288"/>
                    <a:gd name="T83" fmla="*/ 0 h 543"/>
                    <a:gd name="T84" fmla="*/ 0 w 288"/>
                    <a:gd name="T85" fmla="*/ 0 h 543"/>
                    <a:gd name="T86" fmla="*/ 0 w 288"/>
                    <a:gd name="T87" fmla="*/ 0 h 543"/>
                    <a:gd name="T88" fmla="*/ 0 w 288"/>
                    <a:gd name="T89" fmla="*/ 0 h 543"/>
                    <a:gd name="T90" fmla="*/ 0 w 288"/>
                    <a:gd name="T91" fmla="*/ 0 h 543"/>
                    <a:gd name="T92" fmla="*/ 0 w 288"/>
                    <a:gd name="T93" fmla="*/ 0 h 543"/>
                    <a:gd name="T94" fmla="*/ 0 w 288"/>
                    <a:gd name="T95" fmla="*/ 0 h 543"/>
                    <a:gd name="T96" fmla="*/ 0 w 288"/>
                    <a:gd name="T97" fmla="*/ 0 h 5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8"/>
                    <a:gd name="T148" fmla="*/ 0 h 543"/>
                    <a:gd name="T149" fmla="*/ 288 w 288"/>
                    <a:gd name="T150" fmla="*/ 543 h 5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8" h="543">
                      <a:moveTo>
                        <a:pt x="0" y="0"/>
                      </a:moveTo>
                      <a:lnTo>
                        <a:pt x="36" y="32"/>
                      </a:lnTo>
                      <a:lnTo>
                        <a:pt x="70" y="60"/>
                      </a:lnTo>
                      <a:lnTo>
                        <a:pt x="101" y="85"/>
                      </a:lnTo>
                      <a:lnTo>
                        <a:pt x="130" y="109"/>
                      </a:lnTo>
                      <a:lnTo>
                        <a:pt x="157" y="131"/>
                      </a:lnTo>
                      <a:lnTo>
                        <a:pt x="181" y="153"/>
                      </a:lnTo>
                      <a:lnTo>
                        <a:pt x="193" y="164"/>
                      </a:lnTo>
                      <a:lnTo>
                        <a:pt x="204" y="175"/>
                      </a:lnTo>
                      <a:lnTo>
                        <a:pt x="214" y="187"/>
                      </a:lnTo>
                      <a:lnTo>
                        <a:pt x="223" y="199"/>
                      </a:lnTo>
                      <a:lnTo>
                        <a:pt x="232" y="212"/>
                      </a:lnTo>
                      <a:lnTo>
                        <a:pt x="240" y="226"/>
                      </a:lnTo>
                      <a:lnTo>
                        <a:pt x="248" y="240"/>
                      </a:lnTo>
                      <a:lnTo>
                        <a:pt x="255" y="254"/>
                      </a:lnTo>
                      <a:lnTo>
                        <a:pt x="261" y="271"/>
                      </a:lnTo>
                      <a:lnTo>
                        <a:pt x="266" y="288"/>
                      </a:lnTo>
                      <a:lnTo>
                        <a:pt x="272" y="306"/>
                      </a:lnTo>
                      <a:lnTo>
                        <a:pt x="276" y="326"/>
                      </a:lnTo>
                      <a:lnTo>
                        <a:pt x="280" y="346"/>
                      </a:lnTo>
                      <a:lnTo>
                        <a:pt x="283" y="369"/>
                      </a:lnTo>
                      <a:lnTo>
                        <a:pt x="285" y="394"/>
                      </a:lnTo>
                      <a:lnTo>
                        <a:pt x="287" y="419"/>
                      </a:lnTo>
                      <a:lnTo>
                        <a:pt x="288" y="447"/>
                      </a:lnTo>
                      <a:lnTo>
                        <a:pt x="288" y="477"/>
                      </a:lnTo>
                      <a:lnTo>
                        <a:pt x="288" y="509"/>
                      </a:lnTo>
                      <a:lnTo>
                        <a:pt x="287" y="543"/>
                      </a:lnTo>
                      <a:lnTo>
                        <a:pt x="205" y="493"/>
                      </a:lnTo>
                      <a:lnTo>
                        <a:pt x="141" y="452"/>
                      </a:lnTo>
                      <a:lnTo>
                        <a:pt x="128" y="442"/>
                      </a:lnTo>
                      <a:lnTo>
                        <a:pt x="116" y="433"/>
                      </a:lnTo>
                      <a:lnTo>
                        <a:pt x="105" y="422"/>
                      </a:lnTo>
                      <a:lnTo>
                        <a:pt x="93" y="412"/>
                      </a:lnTo>
                      <a:lnTo>
                        <a:pt x="84" y="402"/>
                      </a:lnTo>
                      <a:lnTo>
                        <a:pt x="75" y="392"/>
                      </a:lnTo>
                      <a:lnTo>
                        <a:pt x="67" y="380"/>
                      </a:lnTo>
                      <a:lnTo>
                        <a:pt x="58" y="368"/>
                      </a:lnTo>
                      <a:lnTo>
                        <a:pt x="51" y="356"/>
                      </a:lnTo>
                      <a:lnTo>
                        <a:pt x="45" y="341"/>
                      </a:lnTo>
                      <a:lnTo>
                        <a:pt x="39" y="327"/>
                      </a:lnTo>
                      <a:lnTo>
                        <a:pt x="34" y="312"/>
                      </a:lnTo>
                      <a:lnTo>
                        <a:pt x="29" y="295"/>
                      </a:lnTo>
                      <a:lnTo>
                        <a:pt x="25" y="277"/>
                      </a:lnTo>
                      <a:lnTo>
                        <a:pt x="20" y="257"/>
                      </a:lnTo>
                      <a:lnTo>
                        <a:pt x="17" y="236"/>
                      </a:lnTo>
                      <a:lnTo>
                        <a:pt x="11" y="190"/>
                      </a:lnTo>
                      <a:lnTo>
                        <a:pt x="7" y="134"/>
                      </a:lnTo>
                      <a:lnTo>
                        <a:pt x="3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4" name="Freeform 323"/>
                <p:cNvSpPr>
                  <a:spLocks/>
                </p:cNvSpPr>
                <p:nvPr/>
              </p:nvSpPr>
              <p:spPr bwMode="auto">
                <a:xfrm>
                  <a:off x="145" y="393"/>
                  <a:ext cx="15" cy="19"/>
                </a:xfrm>
                <a:custGeom>
                  <a:avLst/>
                  <a:gdLst>
                    <a:gd name="T0" fmla="*/ 0 w 386"/>
                    <a:gd name="T1" fmla="*/ 0 h 478"/>
                    <a:gd name="T2" fmla="*/ 0 w 386"/>
                    <a:gd name="T3" fmla="*/ 0 h 478"/>
                    <a:gd name="T4" fmla="*/ 0 w 386"/>
                    <a:gd name="T5" fmla="*/ 0 h 478"/>
                    <a:gd name="T6" fmla="*/ 0 w 386"/>
                    <a:gd name="T7" fmla="*/ 0 h 478"/>
                    <a:gd name="T8" fmla="*/ 0 w 386"/>
                    <a:gd name="T9" fmla="*/ 0 h 478"/>
                    <a:gd name="T10" fmla="*/ 0 w 386"/>
                    <a:gd name="T11" fmla="*/ 0 h 478"/>
                    <a:gd name="T12" fmla="*/ 0 w 386"/>
                    <a:gd name="T13" fmla="*/ 0 h 478"/>
                    <a:gd name="T14" fmla="*/ 0 w 386"/>
                    <a:gd name="T15" fmla="*/ 0 h 478"/>
                    <a:gd name="T16" fmla="*/ 0 w 386"/>
                    <a:gd name="T17" fmla="*/ 0 h 478"/>
                    <a:gd name="T18" fmla="*/ 0 w 386"/>
                    <a:gd name="T19" fmla="*/ 0 h 478"/>
                    <a:gd name="T20" fmla="*/ 0 w 386"/>
                    <a:gd name="T21" fmla="*/ 0 h 478"/>
                    <a:gd name="T22" fmla="*/ 0 w 386"/>
                    <a:gd name="T23" fmla="*/ 0 h 478"/>
                    <a:gd name="T24" fmla="*/ 0 w 386"/>
                    <a:gd name="T25" fmla="*/ 0 h 478"/>
                    <a:gd name="T26" fmla="*/ 0 w 386"/>
                    <a:gd name="T27" fmla="*/ 0 h 478"/>
                    <a:gd name="T28" fmla="*/ 0 w 386"/>
                    <a:gd name="T29" fmla="*/ 0 h 478"/>
                    <a:gd name="T30" fmla="*/ 0 w 386"/>
                    <a:gd name="T31" fmla="*/ 0 h 478"/>
                    <a:gd name="T32" fmla="*/ 0 w 386"/>
                    <a:gd name="T33" fmla="*/ 0 h 478"/>
                    <a:gd name="T34" fmla="*/ 0 w 386"/>
                    <a:gd name="T35" fmla="*/ 0 h 478"/>
                    <a:gd name="T36" fmla="*/ 0 w 386"/>
                    <a:gd name="T37" fmla="*/ 0 h 478"/>
                    <a:gd name="T38" fmla="*/ 0 w 386"/>
                    <a:gd name="T39" fmla="*/ 0 h 478"/>
                    <a:gd name="T40" fmla="*/ 0 w 386"/>
                    <a:gd name="T41" fmla="*/ 0 h 478"/>
                    <a:gd name="T42" fmla="*/ 0 w 386"/>
                    <a:gd name="T43" fmla="*/ 0 h 478"/>
                    <a:gd name="T44" fmla="*/ 0 w 386"/>
                    <a:gd name="T45" fmla="*/ 0 h 478"/>
                    <a:gd name="T46" fmla="*/ 0 w 386"/>
                    <a:gd name="T47" fmla="*/ 0 h 478"/>
                    <a:gd name="T48" fmla="*/ 0 w 386"/>
                    <a:gd name="T49" fmla="*/ 0 h 478"/>
                    <a:gd name="T50" fmla="*/ 0 w 386"/>
                    <a:gd name="T51" fmla="*/ 0 h 478"/>
                    <a:gd name="T52" fmla="*/ 0 w 386"/>
                    <a:gd name="T53" fmla="*/ 0 h 478"/>
                    <a:gd name="T54" fmla="*/ 0 w 386"/>
                    <a:gd name="T55" fmla="*/ 0 h 478"/>
                    <a:gd name="T56" fmla="*/ 0 w 386"/>
                    <a:gd name="T57" fmla="*/ 0 h 478"/>
                    <a:gd name="T58" fmla="*/ 0 w 386"/>
                    <a:gd name="T59" fmla="*/ 0 h 478"/>
                    <a:gd name="T60" fmla="*/ 0 w 386"/>
                    <a:gd name="T61" fmla="*/ 0 h 478"/>
                    <a:gd name="T62" fmla="*/ 0 w 386"/>
                    <a:gd name="T63" fmla="*/ 0 h 478"/>
                    <a:gd name="T64" fmla="*/ 0 w 386"/>
                    <a:gd name="T65" fmla="*/ 0 h 478"/>
                    <a:gd name="T66" fmla="*/ 0 w 386"/>
                    <a:gd name="T67" fmla="*/ 0 h 478"/>
                    <a:gd name="T68" fmla="*/ 0 w 386"/>
                    <a:gd name="T69" fmla="*/ 0 h 478"/>
                    <a:gd name="T70" fmla="*/ 0 w 386"/>
                    <a:gd name="T71" fmla="*/ 0 h 478"/>
                    <a:gd name="T72" fmla="*/ 0 w 386"/>
                    <a:gd name="T73" fmla="*/ 0 h 478"/>
                    <a:gd name="T74" fmla="*/ 0 w 386"/>
                    <a:gd name="T75" fmla="*/ 0 h 478"/>
                    <a:gd name="T76" fmla="*/ 0 w 386"/>
                    <a:gd name="T77" fmla="*/ 0 h 478"/>
                    <a:gd name="T78" fmla="*/ 0 w 386"/>
                    <a:gd name="T79" fmla="*/ 0 h 478"/>
                    <a:gd name="T80" fmla="*/ 0 w 386"/>
                    <a:gd name="T81" fmla="*/ 0 h 478"/>
                    <a:gd name="T82" fmla="*/ 0 w 386"/>
                    <a:gd name="T83" fmla="*/ 0 h 478"/>
                    <a:gd name="T84" fmla="*/ 0 w 386"/>
                    <a:gd name="T85" fmla="*/ 0 h 478"/>
                    <a:gd name="T86" fmla="*/ 0 w 386"/>
                    <a:gd name="T87" fmla="*/ 0 h 478"/>
                    <a:gd name="T88" fmla="*/ 0 w 386"/>
                    <a:gd name="T89" fmla="*/ 0 h 478"/>
                    <a:gd name="T90" fmla="*/ 0 w 386"/>
                    <a:gd name="T91" fmla="*/ 0 h 478"/>
                    <a:gd name="T92" fmla="*/ 0 w 386"/>
                    <a:gd name="T93" fmla="*/ 0 h 478"/>
                    <a:gd name="T94" fmla="*/ 0 w 386"/>
                    <a:gd name="T95" fmla="*/ 0 h 478"/>
                    <a:gd name="T96" fmla="*/ 0 w 386"/>
                    <a:gd name="T97" fmla="*/ 0 h 47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86"/>
                    <a:gd name="T148" fmla="*/ 0 h 478"/>
                    <a:gd name="T149" fmla="*/ 386 w 386"/>
                    <a:gd name="T150" fmla="*/ 478 h 47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86" h="478">
                      <a:moveTo>
                        <a:pt x="0" y="0"/>
                      </a:moveTo>
                      <a:lnTo>
                        <a:pt x="41" y="25"/>
                      </a:lnTo>
                      <a:lnTo>
                        <a:pt x="80" y="45"/>
                      </a:lnTo>
                      <a:lnTo>
                        <a:pt x="116" y="65"/>
                      </a:lnTo>
                      <a:lnTo>
                        <a:pt x="149" y="81"/>
                      </a:lnTo>
                      <a:lnTo>
                        <a:pt x="180" y="99"/>
                      </a:lnTo>
                      <a:lnTo>
                        <a:pt x="207" y="115"/>
                      </a:lnTo>
                      <a:lnTo>
                        <a:pt x="221" y="124"/>
                      </a:lnTo>
                      <a:lnTo>
                        <a:pt x="234" y="133"/>
                      </a:lnTo>
                      <a:lnTo>
                        <a:pt x="245" y="143"/>
                      </a:lnTo>
                      <a:lnTo>
                        <a:pt x="257" y="153"/>
                      </a:lnTo>
                      <a:lnTo>
                        <a:pt x="269" y="163"/>
                      </a:lnTo>
                      <a:lnTo>
                        <a:pt x="279" y="175"/>
                      </a:lnTo>
                      <a:lnTo>
                        <a:pt x="289" y="188"/>
                      </a:lnTo>
                      <a:lnTo>
                        <a:pt x="298" y="201"/>
                      </a:lnTo>
                      <a:lnTo>
                        <a:pt x="308" y="216"/>
                      </a:lnTo>
                      <a:lnTo>
                        <a:pt x="317" y="231"/>
                      </a:lnTo>
                      <a:lnTo>
                        <a:pt x="325" y="248"/>
                      </a:lnTo>
                      <a:lnTo>
                        <a:pt x="333" y="267"/>
                      </a:lnTo>
                      <a:lnTo>
                        <a:pt x="341" y="286"/>
                      </a:lnTo>
                      <a:lnTo>
                        <a:pt x="349" y="308"/>
                      </a:lnTo>
                      <a:lnTo>
                        <a:pt x="355" y="331"/>
                      </a:lnTo>
                      <a:lnTo>
                        <a:pt x="362" y="357"/>
                      </a:lnTo>
                      <a:lnTo>
                        <a:pt x="368" y="384"/>
                      </a:lnTo>
                      <a:lnTo>
                        <a:pt x="374" y="413"/>
                      </a:lnTo>
                      <a:lnTo>
                        <a:pt x="379" y="444"/>
                      </a:lnTo>
                      <a:lnTo>
                        <a:pt x="386" y="478"/>
                      </a:lnTo>
                      <a:lnTo>
                        <a:pt x="296" y="444"/>
                      </a:lnTo>
                      <a:lnTo>
                        <a:pt x="226" y="415"/>
                      </a:lnTo>
                      <a:lnTo>
                        <a:pt x="210" y="409"/>
                      </a:lnTo>
                      <a:lnTo>
                        <a:pt x="197" y="402"/>
                      </a:lnTo>
                      <a:lnTo>
                        <a:pt x="184" y="395"/>
                      </a:lnTo>
                      <a:lnTo>
                        <a:pt x="171" y="387"/>
                      </a:lnTo>
                      <a:lnTo>
                        <a:pt x="159" y="379"/>
                      </a:lnTo>
                      <a:lnTo>
                        <a:pt x="148" y="369"/>
                      </a:lnTo>
                      <a:lnTo>
                        <a:pt x="138" y="360"/>
                      </a:lnTo>
                      <a:lnTo>
                        <a:pt x="128" y="350"/>
                      </a:lnTo>
                      <a:lnTo>
                        <a:pt x="118" y="339"/>
                      </a:lnTo>
                      <a:lnTo>
                        <a:pt x="110" y="326"/>
                      </a:lnTo>
                      <a:lnTo>
                        <a:pt x="101" y="314"/>
                      </a:lnTo>
                      <a:lnTo>
                        <a:pt x="92" y="300"/>
                      </a:lnTo>
                      <a:lnTo>
                        <a:pt x="85" y="284"/>
                      </a:lnTo>
                      <a:lnTo>
                        <a:pt x="77" y="267"/>
                      </a:lnTo>
                      <a:lnTo>
                        <a:pt x="70" y="248"/>
                      </a:lnTo>
                      <a:lnTo>
                        <a:pt x="63" y="229"/>
                      </a:lnTo>
                      <a:lnTo>
                        <a:pt x="47" y="184"/>
                      </a:lnTo>
                      <a:lnTo>
                        <a:pt x="33" y="131"/>
                      </a:lnTo>
                      <a:lnTo>
                        <a:pt x="18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" name="Freeform 324"/>
                <p:cNvSpPr>
                  <a:spLocks/>
                </p:cNvSpPr>
                <p:nvPr/>
              </p:nvSpPr>
              <p:spPr bwMode="auto">
                <a:xfrm>
                  <a:off x="150" y="412"/>
                  <a:ext cx="18" cy="16"/>
                </a:xfrm>
                <a:custGeom>
                  <a:avLst/>
                  <a:gdLst>
                    <a:gd name="T0" fmla="*/ 0 w 446"/>
                    <a:gd name="T1" fmla="*/ 0 h 422"/>
                    <a:gd name="T2" fmla="*/ 0 w 446"/>
                    <a:gd name="T3" fmla="*/ 0 h 422"/>
                    <a:gd name="T4" fmla="*/ 0 w 446"/>
                    <a:gd name="T5" fmla="*/ 0 h 422"/>
                    <a:gd name="T6" fmla="*/ 0 w 446"/>
                    <a:gd name="T7" fmla="*/ 0 h 422"/>
                    <a:gd name="T8" fmla="*/ 0 w 446"/>
                    <a:gd name="T9" fmla="*/ 0 h 422"/>
                    <a:gd name="T10" fmla="*/ 0 w 446"/>
                    <a:gd name="T11" fmla="*/ 0 h 422"/>
                    <a:gd name="T12" fmla="*/ 0 w 446"/>
                    <a:gd name="T13" fmla="*/ 0 h 422"/>
                    <a:gd name="T14" fmla="*/ 0 w 446"/>
                    <a:gd name="T15" fmla="*/ 0 h 422"/>
                    <a:gd name="T16" fmla="*/ 0 w 446"/>
                    <a:gd name="T17" fmla="*/ 0 h 422"/>
                    <a:gd name="T18" fmla="*/ 0 w 446"/>
                    <a:gd name="T19" fmla="*/ 0 h 422"/>
                    <a:gd name="T20" fmla="*/ 0 w 446"/>
                    <a:gd name="T21" fmla="*/ 0 h 422"/>
                    <a:gd name="T22" fmla="*/ 0 w 446"/>
                    <a:gd name="T23" fmla="*/ 0 h 422"/>
                    <a:gd name="T24" fmla="*/ 0 w 446"/>
                    <a:gd name="T25" fmla="*/ 0 h 422"/>
                    <a:gd name="T26" fmla="*/ 0 w 446"/>
                    <a:gd name="T27" fmla="*/ 0 h 422"/>
                    <a:gd name="T28" fmla="*/ 0 w 446"/>
                    <a:gd name="T29" fmla="*/ 0 h 422"/>
                    <a:gd name="T30" fmla="*/ 0 w 446"/>
                    <a:gd name="T31" fmla="*/ 0 h 422"/>
                    <a:gd name="T32" fmla="*/ 0 w 446"/>
                    <a:gd name="T33" fmla="*/ 0 h 422"/>
                    <a:gd name="T34" fmla="*/ 0 w 446"/>
                    <a:gd name="T35" fmla="*/ 0 h 422"/>
                    <a:gd name="T36" fmla="*/ 0 w 446"/>
                    <a:gd name="T37" fmla="*/ 0 h 422"/>
                    <a:gd name="T38" fmla="*/ 0 w 446"/>
                    <a:gd name="T39" fmla="*/ 0 h 422"/>
                    <a:gd name="T40" fmla="*/ 0 w 446"/>
                    <a:gd name="T41" fmla="*/ 0 h 422"/>
                    <a:gd name="T42" fmla="*/ 0 w 446"/>
                    <a:gd name="T43" fmla="*/ 0 h 422"/>
                    <a:gd name="T44" fmla="*/ 0 w 446"/>
                    <a:gd name="T45" fmla="*/ 0 h 422"/>
                    <a:gd name="T46" fmla="*/ 0 w 446"/>
                    <a:gd name="T47" fmla="*/ 0 h 422"/>
                    <a:gd name="T48" fmla="*/ 0 w 446"/>
                    <a:gd name="T49" fmla="*/ 0 h 422"/>
                    <a:gd name="T50" fmla="*/ 0 w 446"/>
                    <a:gd name="T51" fmla="*/ 0 h 422"/>
                    <a:gd name="T52" fmla="*/ 0 w 446"/>
                    <a:gd name="T53" fmla="*/ 0 h 422"/>
                    <a:gd name="T54" fmla="*/ 0 w 446"/>
                    <a:gd name="T55" fmla="*/ 0 h 422"/>
                    <a:gd name="T56" fmla="*/ 0 w 446"/>
                    <a:gd name="T57" fmla="*/ 0 h 422"/>
                    <a:gd name="T58" fmla="*/ 0 w 446"/>
                    <a:gd name="T59" fmla="*/ 0 h 422"/>
                    <a:gd name="T60" fmla="*/ 0 w 446"/>
                    <a:gd name="T61" fmla="*/ 0 h 422"/>
                    <a:gd name="T62" fmla="*/ 0 w 446"/>
                    <a:gd name="T63" fmla="*/ 0 h 422"/>
                    <a:gd name="T64" fmla="*/ 0 w 446"/>
                    <a:gd name="T65" fmla="*/ 0 h 422"/>
                    <a:gd name="T66" fmla="*/ 0 w 446"/>
                    <a:gd name="T67" fmla="*/ 0 h 422"/>
                    <a:gd name="T68" fmla="*/ 0 w 446"/>
                    <a:gd name="T69" fmla="*/ 0 h 422"/>
                    <a:gd name="T70" fmla="*/ 0 w 446"/>
                    <a:gd name="T71" fmla="*/ 0 h 422"/>
                    <a:gd name="T72" fmla="*/ 0 w 446"/>
                    <a:gd name="T73" fmla="*/ 0 h 422"/>
                    <a:gd name="T74" fmla="*/ 0 w 446"/>
                    <a:gd name="T75" fmla="*/ 0 h 422"/>
                    <a:gd name="T76" fmla="*/ 0 w 446"/>
                    <a:gd name="T77" fmla="*/ 0 h 422"/>
                    <a:gd name="T78" fmla="*/ 0 w 446"/>
                    <a:gd name="T79" fmla="*/ 0 h 422"/>
                    <a:gd name="T80" fmla="*/ 0 w 446"/>
                    <a:gd name="T81" fmla="*/ 0 h 422"/>
                    <a:gd name="T82" fmla="*/ 0 w 446"/>
                    <a:gd name="T83" fmla="*/ 0 h 422"/>
                    <a:gd name="T84" fmla="*/ 0 w 446"/>
                    <a:gd name="T85" fmla="*/ 0 h 422"/>
                    <a:gd name="T86" fmla="*/ 0 w 446"/>
                    <a:gd name="T87" fmla="*/ 0 h 422"/>
                    <a:gd name="T88" fmla="*/ 0 w 446"/>
                    <a:gd name="T89" fmla="*/ 0 h 422"/>
                    <a:gd name="T90" fmla="*/ 0 w 446"/>
                    <a:gd name="T91" fmla="*/ 0 h 422"/>
                    <a:gd name="T92" fmla="*/ 0 w 446"/>
                    <a:gd name="T93" fmla="*/ 0 h 422"/>
                    <a:gd name="T94" fmla="*/ 0 w 446"/>
                    <a:gd name="T95" fmla="*/ 0 h 422"/>
                    <a:gd name="T96" fmla="*/ 0 w 446"/>
                    <a:gd name="T97" fmla="*/ 0 h 42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6"/>
                    <a:gd name="T148" fmla="*/ 0 h 422"/>
                    <a:gd name="T149" fmla="*/ 446 w 446"/>
                    <a:gd name="T150" fmla="*/ 422 h 42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6" h="422">
                      <a:moveTo>
                        <a:pt x="0" y="0"/>
                      </a:moveTo>
                      <a:lnTo>
                        <a:pt x="44" y="19"/>
                      </a:lnTo>
                      <a:lnTo>
                        <a:pt x="85" y="34"/>
                      </a:lnTo>
                      <a:lnTo>
                        <a:pt x="123" y="49"/>
                      </a:lnTo>
                      <a:lnTo>
                        <a:pt x="158" y="61"/>
                      </a:lnTo>
                      <a:lnTo>
                        <a:pt x="191" y="73"/>
                      </a:lnTo>
                      <a:lnTo>
                        <a:pt x="221" y="87"/>
                      </a:lnTo>
                      <a:lnTo>
                        <a:pt x="235" y="94"/>
                      </a:lnTo>
                      <a:lnTo>
                        <a:pt x="249" y="101"/>
                      </a:lnTo>
                      <a:lnTo>
                        <a:pt x="263" y="108"/>
                      </a:lnTo>
                      <a:lnTo>
                        <a:pt x="275" y="116"/>
                      </a:lnTo>
                      <a:lnTo>
                        <a:pt x="287" y="126"/>
                      </a:lnTo>
                      <a:lnTo>
                        <a:pt x="299" y="136"/>
                      </a:lnTo>
                      <a:lnTo>
                        <a:pt x="312" y="147"/>
                      </a:lnTo>
                      <a:lnTo>
                        <a:pt x="323" y="159"/>
                      </a:lnTo>
                      <a:lnTo>
                        <a:pt x="334" y="172"/>
                      </a:lnTo>
                      <a:lnTo>
                        <a:pt x="345" y="187"/>
                      </a:lnTo>
                      <a:lnTo>
                        <a:pt x="356" y="202"/>
                      </a:lnTo>
                      <a:lnTo>
                        <a:pt x="366" y="220"/>
                      </a:lnTo>
                      <a:lnTo>
                        <a:pt x="376" y="238"/>
                      </a:lnTo>
                      <a:lnTo>
                        <a:pt x="387" y="259"/>
                      </a:lnTo>
                      <a:lnTo>
                        <a:pt x="397" y="281"/>
                      </a:lnTo>
                      <a:lnTo>
                        <a:pt x="406" y="305"/>
                      </a:lnTo>
                      <a:lnTo>
                        <a:pt x="416" y="331"/>
                      </a:lnTo>
                      <a:lnTo>
                        <a:pt x="427" y="359"/>
                      </a:lnTo>
                      <a:lnTo>
                        <a:pt x="436" y="389"/>
                      </a:lnTo>
                      <a:lnTo>
                        <a:pt x="446" y="422"/>
                      </a:lnTo>
                      <a:lnTo>
                        <a:pt x="353" y="400"/>
                      </a:lnTo>
                      <a:lnTo>
                        <a:pt x="280" y="382"/>
                      </a:lnTo>
                      <a:lnTo>
                        <a:pt x="264" y="377"/>
                      </a:lnTo>
                      <a:lnTo>
                        <a:pt x="249" y="372"/>
                      </a:lnTo>
                      <a:lnTo>
                        <a:pt x="235" y="366"/>
                      </a:lnTo>
                      <a:lnTo>
                        <a:pt x="222" y="360"/>
                      </a:lnTo>
                      <a:lnTo>
                        <a:pt x="208" y="354"/>
                      </a:lnTo>
                      <a:lnTo>
                        <a:pt x="196" y="347"/>
                      </a:lnTo>
                      <a:lnTo>
                        <a:pt x="185" y="339"/>
                      </a:lnTo>
                      <a:lnTo>
                        <a:pt x="173" y="330"/>
                      </a:lnTo>
                      <a:lnTo>
                        <a:pt x="163" y="320"/>
                      </a:lnTo>
                      <a:lnTo>
                        <a:pt x="152" y="309"/>
                      </a:lnTo>
                      <a:lnTo>
                        <a:pt x="142" y="298"/>
                      </a:lnTo>
                      <a:lnTo>
                        <a:pt x="132" y="284"/>
                      </a:lnTo>
                      <a:lnTo>
                        <a:pt x="122" y="270"/>
                      </a:lnTo>
                      <a:lnTo>
                        <a:pt x="112" y="255"/>
                      </a:lnTo>
                      <a:lnTo>
                        <a:pt x="103" y="237"/>
                      </a:lnTo>
                      <a:lnTo>
                        <a:pt x="92" y="219"/>
                      </a:lnTo>
                      <a:lnTo>
                        <a:pt x="72" y="176"/>
                      </a:lnTo>
                      <a:lnTo>
                        <a:pt x="49" y="126"/>
                      </a:lnTo>
                      <a:lnTo>
                        <a:pt x="26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" name="Freeform 325"/>
                <p:cNvSpPr>
                  <a:spLocks/>
                </p:cNvSpPr>
                <p:nvPr/>
              </p:nvSpPr>
              <p:spPr bwMode="auto">
                <a:xfrm>
                  <a:off x="159" y="430"/>
                  <a:ext cx="18" cy="16"/>
                </a:xfrm>
                <a:custGeom>
                  <a:avLst/>
                  <a:gdLst>
                    <a:gd name="T0" fmla="*/ 0 w 446"/>
                    <a:gd name="T1" fmla="*/ 0 h 422"/>
                    <a:gd name="T2" fmla="*/ 0 w 446"/>
                    <a:gd name="T3" fmla="*/ 0 h 422"/>
                    <a:gd name="T4" fmla="*/ 0 w 446"/>
                    <a:gd name="T5" fmla="*/ 0 h 422"/>
                    <a:gd name="T6" fmla="*/ 0 w 446"/>
                    <a:gd name="T7" fmla="*/ 0 h 422"/>
                    <a:gd name="T8" fmla="*/ 0 w 446"/>
                    <a:gd name="T9" fmla="*/ 0 h 422"/>
                    <a:gd name="T10" fmla="*/ 0 w 446"/>
                    <a:gd name="T11" fmla="*/ 0 h 422"/>
                    <a:gd name="T12" fmla="*/ 0 w 446"/>
                    <a:gd name="T13" fmla="*/ 0 h 422"/>
                    <a:gd name="T14" fmla="*/ 0 w 446"/>
                    <a:gd name="T15" fmla="*/ 0 h 422"/>
                    <a:gd name="T16" fmla="*/ 0 w 446"/>
                    <a:gd name="T17" fmla="*/ 0 h 422"/>
                    <a:gd name="T18" fmla="*/ 0 w 446"/>
                    <a:gd name="T19" fmla="*/ 0 h 422"/>
                    <a:gd name="T20" fmla="*/ 0 w 446"/>
                    <a:gd name="T21" fmla="*/ 0 h 422"/>
                    <a:gd name="T22" fmla="*/ 0 w 446"/>
                    <a:gd name="T23" fmla="*/ 0 h 422"/>
                    <a:gd name="T24" fmla="*/ 0 w 446"/>
                    <a:gd name="T25" fmla="*/ 0 h 422"/>
                    <a:gd name="T26" fmla="*/ 0 w 446"/>
                    <a:gd name="T27" fmla="*/ 0 h 422"/>
                    <a:gd name="T28" fmla="*/ 0 w 446"/>
                    <a:gd name="T29" fmla="*/ 0 h 422"/>
                    <a:gd name="T30" fmla="*/ 0 w 446"/>
                    <a:gd name="T31" fmla="*/ 0 h 422"/>
                    <a:gd name="T32" fmla="*/ 0 w 446"/>
                    <a:gd name="T33" fmla="*/ 0 h 422"/>
                    <a:gd name="T34" fmla="*/ 0 w 446"/>
                    <a:gd name="T35" fmla="*/ 0 h 422"/>
                    <a:gd name="T36" fmla="*/ 0 w 446"/>
                    <a:gd name="T37" fmla="*/ 0 h 422"/>
                    <a:gd name="T38" fmla="*/ 0 w 446"/>
                    <a:gd name="T39" fmla="*/ 0 h 422"/>
                    <a:gd name="T40" fmla="*/ 0 w 446"/>
                    <a:gd name="T41" fmla="*/ 0 h 422"/>
                    <a:gd name="T42" fmla="*/ 0 w 446"/>
                    <a:gd name="T43" fmla="*/ 0 h 422"/>
                    <a:gd name="T44" fmla="*/ 0 w 446"/>
                    <a:gd name="T45" fmla="*/ 0 h 422"/>
                    <a:gd name="T46" fmla="*/ 0 w 446"/>
                    <a:gd name="T47" fmla="*/ 0 h 422"/>
                    <a:gd name="T48" fmla="*/ 0 w 446"/>
                    <a:gd name="T49" fmla="*/ 0 h 422"/>
                    <a:gd name="T50" fmla="*/ 0 w 446"/>
                    <a:gd name="T51" fmla="*/ 0 h 422"/>
                    <a:gd name="T52" fmla="*/ 0 w 446"/>
                    <a:gd name="T53" fmla="*/ 0 h 422"/>
                    <a:gd name="T54" fmla="*/ 0 w 446"/>
                    <a:gd name="T55" fmla="*/ 0 h 422"/>
                    <a:gd name="T56" fmla="*/ 0 w 446"/>
                    <a:gd name="T57" fmla="*/ 0 h 422"/>
                    <a:gd name="T58" fmla="*/ 0 w 446"/>
                    <a:gd name="T59" fmla="*/ 0 h 422"/>
                    <a:gd name="T60" fmla="*/ 0 w 446"/>
                    <a:gd name="T61" fmla="*/ 0 h 422"/>
                    <a:gd name="T62" fmla="*/ 0 w 446"/>
                    <a:gd name="T63" fmla="*/ 0 h 422"/>
                    <a:gd name="T64" fmla="*/ 0 w 446"/>
                    <a:gd name="T65" fmla="*/ 0 h 422"/>
                    <a:gd name="T66" fmla="*/ 0 w 446"/>
                    <a:gd name="T67" fmla="*/ 0 h 422"/>
                    <a:gd name="T68" fmla="*/ 0 w 446"/>
                    <a:gd name="T69" fmla="*/ 0 h 422"/>
                    <a:gd name="T70" fmla="*/ 0 w 446"/>
                    <a:gd name="T71" fmla="*/ 0 h 422"/>
                    <a:gd name="T72" fmla="*/ 0 w 446"/>
                    <a:gd name="T73" fmla="*/ 0 h 422"/>
                    <a:gd name="T74" fmla="*/ 0 w 446"/>
                    <a:gd name="T75" fmla="*/ 0 h 422"/>
                    <a:gd name="T76" fmla="*/ 0 w 446"/>
                    <a:gd name="T77" fmla="*/ 0 h 422"/>
                    <a:gd name="T78" fmla="*/ 0 w 446"/>
                    <a:gd name="T79" fmla="*/ 0 h 422"/>
                    <a:gd name="T80" fmla="*/ 0 w 446"/>
                    <a:gd name="T81" fmla="*/ 0 h 422"/>
                    <a:gd name="T82" fmla="*/ 0 w 446"/>
                    <a:gd name="T83" fmla="*/ 0 h 422"/>
                    <a:gd name="T84" fmla="*/ 0 w 446"/>
                    <a:gd name="T85" fmla="*/ 0 h 422"/>
                    <a:gd name="T86" fmla="*/ 0 w 446"/>
                    <a:gd name="T87" fmla="*/ 0 h 422"/>
                    <a:gd name="T88" fmla="*/ 0 w 446"/>
                    <a:gd name="T89" fmla="*/ 0 h 422"/>
                    <a:gd name="T90" fmla="*/ 0 w 446"/>
                    <a:gd name="T91" fmla="*/ 0 h 422"/>
                    <a:gd name="T92" fmla="*/ 0 w 446"/>
                    <a:gd name="T93" fmla="*/ 0 h 422"/>
                    <a:gd name="T94" fmla="*/ 0 w 446"/>
                    <a:gd name="T95" fmla="*/ 0 h 422"/>
                    <a:gd name="T96" fmla="*/ 0 w 446"/>
                    <a:gd name="T97" fmla="*/ 0 h 42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6"/>
                    <a:gd name="T148" fmla="*/ 0 h 422"/>
                    <a:gd name="T149" fmla="*/ 446 w 446"/>
                    <a:gd name="T150" fmla="*/ 422 h 42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6" h="422">
                      <a:moveTo>
                        <a:pt x="0" y="0"/>
                      </a:moveTo>
                      <a:lnTo>
                        <a:pt x="44" y="19"/>
                      </a:lnTo>
                      <a:lnTo>
                        <a:pt x="85" y="35"/>
                      </a:lnTo>
                      <a:lnTo>
                        <a:pt x="123" y="49"/>
                      </a:lnTo>
                      <a:lnTo>
                        <a:pt x="158" y="62"/>
                      </a:lnTo>
                      <a:lnTo>
                        <a:pt x="190" y="74"/>
                      </a:lnTo>
                      <a:lnTo>
                        <a:pt x="221" y="87"/>
                      </a:lnTo>
                      <a:lnTo>
                        <a:pt x="235" y="94"/>
                      </a:lnTo>
                      <a:lnTo>
                        <a:pt x="249" y="101"/>
                      </a:lnTo>
                      <a:lnTo>
                        <a:pt x="262" y="109"/>
                      </a:lnTo>
                      <a:lnTo>
                        <a:pt x="275" y="117"/>
                      </a:lnTo>
                      <a:lnTo>
                        <a:pt x="288" y="126"/>
                      </a:lnTo>
                      <a:lnTo>
                        <a:pt x="300" y="137"/>
                      </a:lnTo>
                      <a:lnTo>
                        <a:pt x="311" y="147"/>
                      </a:lnTo>
                      <a:lnTo>
                        <a:pt x="323" y="159"/>
                      </a:lnTo>
                      <a:lnTo>
                        <a:pt x="334" y="173"/>
                      </a:lnTo>
                      <a:lnTo>
                        <a:pt x="345" y="187"/>
                      </a:lnTo>
                      <a:lnTo>
                        <a:pt x="355" y="202"/>
                      </a:lnTo>
                      <a:lnTo>
                        <a:pt x="366" y="220"/>
                      </a:lnTo>
                      <a:lnTo>
                        <a:pt x="376" y="238"/>
                      </a:lnTo>
                      <a:lnTo>
                        <a:pt x="386" y="259"/>
                      </a:lnTo>
                      <a:lnTo>
                        <a:pt x="396" y="281"/>
                      </a:lnTo>
                      <a:lnTo>
                        <a:pt x="407" y="305"/>
                      </a:lnTo>
                      <a:lnTo>
                        <a:pt x="416" y="331"/>
                      </a:lnTo>
                      <a:lnTo>
                        <a:pt x="426" y="359"/>
                      </a:lnTo>
                      <a:lnTo>
                        <a:pt x="436" y="390"/>
                      </a:lnTo>
                      <a:lnTo>
                        <a:pt x="446" y="422"/>
                      </a:lnTo>
                      <a:lnTo>
                        <a:pt x="353" y="401"/>
                      </a:lnTo>
                      <a:lnTo>
                        <a:pt x="279" y="383"/>
                      </a:lnTo>
                      <a:lnTo>
                        <a:pt x="264" y="378"/>
                      </a:lnTo>
                      <a:lnTo>
                        <a:pt x="249" y="372"/>
                      </a:lnTo>
                      <a:lnTo>
                        <a:pt x="234" y="366"/>
                      </a:lnTo>
                      <a:lnTo>
                        <a:pt x="221" y="360"/>
                      </a:lnTo>
                      <a:lnTo>
                        <a:pt x="209" y="354"/>
                      </a:lnTo>
                      <a:lnTo>
                        <a:pt x="196" y="347"/>
                      </a:lnTo>
                      <a:lnTo>
                        <a:pt x="184" y="339"/>
                      </a:lnTo>
                      <a:lnTo>
                        <a:pt x="174" y="330"/>
                      </a:lnTo>
                      <a:lnTo>
                        <a:pt x="163" y="320"/>
                      </a:lnTo>
                      <a:lnTo>
                        <a:pt x="152" y="310"/>
                      </a:lnTo>
                      <a:lnTo>
                        <a:pt x="142" y="298"/>
                      </a:lnTo>
                      <a:lnTo>
                        <a:pt x="132" y="284"/>
                      </a:lnTo>
                      <a:lnTo>
                        <a:pt x="122" y="270"/>
                      </a:lnTo>
                      <a:lnTo>
                        <a:pt x="112" y="255"/>
                      </a:lnTo>
                      <a:lnTo>
                        <a:pt x="102" y="237"/>
                      </a:lnTo>
                      <a:lnTo>
                        <a:pt x="92" y="219"/>
                      </a:lnTo>
                      <a:lnTo>
                        <a:pt x="71" y="176"/>
                      </a:lnTo>
                      <a:lnTo>
                        <a:pt x="50" y="125"/>
                      </a:lnTo>
                      <a:lnTo>
                        <a:pt x="26" y="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" name="Freeform 326"/>
                <p:cNvSpPr>
                  <a:spLocks/>
                </p:cNvSpPr>
                <p:nvPr/>
              </p:nvSpPr>
              <p:spPr bwMode="auto">
                <a:xfrm>
                  <a:off x="177" y="421"/>
                  <a:ext cx="10" cy="24"/>
                </a:xfrm>
                <a:custGeom>
                  <a:avLst/>
                  <a:gdLst>
                    <a:gd name="T0" fmla="*/ 0 w 230"/>
                    <a:gd name="T1" fmla="*/ 0 h 602"/>
                    <a:gd name="T2" fmla="*/ 0 w 230"/>
                    <a:gd name="T3" fmla="*/ 0 h 602"/>
                    <a:gd name="T4" fmla="*/ 0 w 230"/>
                    <a:gd name="T5" fmla="*/ 0 h 602"/>
                    <a:gd name="T6" fmla="*/ 0 w 230"/>
                    <a:gd name="T7" fmla="*/ 0 h 602"/>
                    <a:gd name="T8" fmla="*/ 0 w 230"/>
                    <a:gd name="T9" fmla="*/ 0 h 602"/>
                    <a:gd name="T10" fmla="*/ 0 w 230"/>
                    <a:gd name="T11" fmla="*/ 0 h 602"/>
                    <a:gd name="T12" fmla="*/ 0 w 230"/>
                    <a:gd name="T13" fmla="*/ 0 h 602"/>
                    <a:gd name="T14" fmla="*/ 0 w 230"/>
                    <a:gd name="T15" fmla="*/ 0 h 602"/>
                    <a:gd name="T16" fmla="*/ 0 w 230"/>
                    <a:gd name="T17" fmla="*/ 0 h 602"/>
                    <a:gd name="T18" fmla="*/ 0 w 230"/>
                    <a:gd name="T19" fmla="*/ 0 h 602"/>
                    <a:gd name="T20" fmla="*/ 0 w 230"/>
                    <a:gd name="T21" fmla="*/ 0 h 602"/>
                    <a:gd name="T22" fmla="*/ 0 w 230"/>
                    <a:gd name="T23" fmla="*/ 0 h 602"/>
                    <a:gd name="T24" fmla="*/ 0 w 230"/>
                    <a:gd name="T25" fmla="*/ 0 h 602"/>
                    <a:gd name="T26" fmla="*/ 0 w 230"/>
                    <a:gd name="T27" fmla="*/ 0 h 602"/>
                    <a:gd name="T28" fmla="*/ 0 w 230"/>
                    <a:gd name="T29" fmla="*/ 0 h 602"/>
                    <a:gd name="T30" fmla="*/ 0 w 230"/>
                    <a:gd name="T31" fmla="*/ 0 h 602"/>
                    <a:gd name="T32" fmla="*/ 0 w 230"/>
                    <a:gd name="T33" fmla="*/ 0 h 602"/>
                    <a:gd name="T34" fmla="*/ 0 w 230"/>
                    <a:gd name="T35" fmla="*/ 0 h 602"/>
                    <a:gd name="T36" fmla="*/ 0 w 230"/>
                    <a:gd name="T37" fmla="*/ 0 h 602"/>
                    <a:gd name="T38" fmla="*/ 0 w 230"/>
                    <a:gd name="T39" fmla="*/ 0 h 602"/>
                    <a:gd name="T40" fmla="*/ 0 w 230"/>
                    <a:gd name="T41" fmla="*/ 0 h 602"/>
                    <a:gd name="T42" fmla="*/ 0 w 230"/>
                    <a:gd name="T43" fmla="*/ 0 h 602"/>
                    <a:gd name="T44" fmla="*/ 0 w 230"/>
                    <a:gd name="T45" fmla="*/ 0 h 602"/>
                    <a:gd name="T46" fmla="*/ 0 w 230"/>
                    <a:gd name="T47" fmla="*/ 0 h 602"/>
                    <a:gd name="T48" fmla="*/ 0 w 230"/>
                    <a:gd name="T49" fmla="*/ 0 h 602"/>
                    <a:gd name="T50" fmla="*/ 0 w 230"/>
                    <a:gd name="T51" fmla="*/ 0 h 602"/>
                    <a:gd name="T52" fmla="*/ 0 w 230"/>
                    <a:gd name="T53" fmla="*/ 0 h 602"/>
                    <a:gd name="T54" fmla="*/ 0 w 230"/>
                    <a:gd name="T55" fmla="*/ 0 h 602"/>
                    <a:gd name="T56" fmla="*/ 0 w 230"/>
                    <a:gd name="T57" fmla="*/ 0 h 602"/>
                    <a:gd name="T58" fmla="*/ 0 w 230"/>
                    <a:gd name="T59" fmla="*/ 0 h 602"/>
                    <a:gd name="T60" fmla="*/ 0 w 230"/>
                    <a:gd name="T61" fmla="*/ 0 h 602"/>
                    <a:gd name="T62" fmla="*/ 0 w 230"/>
                    <a:gd name="T63" fmla="*/ 0 h 602"/>
                    <a:gd name="T64" fmla="*/ 0 w 230"/>
                    <a:gd name="T65" fmla="*/ 0 h 602"/>
                    <a:gd name="T66" fmla="*/ 0 w 230"/>
                    <a:gd name="T67" fmla="*/ 0 h 602"/>
                    <a:gd name="T68" fmla="*/ 0 w 230"/>
                    <a:gd name="T69" fmla="*/ 0 h 602"/>
                    <a:gd name="T70" fmla="*/ 0 w 230"/>
                    <a:gd name="T71" fmla="*/ 0 h 602"/>
                    <a:gd name="T72" fmla="*/ 0 w 230"/>
                    <a:gd name="T73" fmla="*/ 0 h 602"/>
                    <a:gd name="T74" fmla="*/ 0 w 230"/>
                    <a:gd name="T75" fmla="*/ 0 h 602"/>
                    <a:gd name="T76" fmla="*/ 0 w 230"/>
                    <a:gd name="T77" fmla="*/ 0 h 602"/>
                    <a:gd name="T78" fmla="*/ 0 w 230"/>
                    <a:gd name="T79" fmla="*/ 0 h 602"/>
                    <a:gd name="T80" fmla="*/ 0 w 230"/>
                    <a:gd name="T81" fmla="*/ 0 h 602"/>
                    <a:gd name="T82" fmla="*/ 0 w 230"/>
                    <a:gd name="T83" fmla="*/ 0 h 602"/>
                    <a:gd name="T84" fmla="*/ 0 w 230"/>
                    <a:gd name="T85" fmla="*/ 0 h 602"/>
                    <a:gd name="T86" fmla="*/ 0 w 230"/>
                    <a:gd name="T87" fmla="*/ 0 h 602"/>
                    <a:gd name="T88" fmla="*/ 0 w 230"/>
                    <a:gd name="T89" fmla="*/ 0 h 602"/>
                    <a:gd name="T90" fmla="*/ 0 w 230"/>
                    <a:gd name="T91" fmla="*/ 0 h 602"/>
                    <a:gd name="T92" fmla="*/ 0 w 230"/>
                    <a:gd name="T93" fmla="*/ 0 h 602"/>
                    <a:gd name="T94" fmla="*/ 0 w 230"/>
                    <a:gd name="T95" fmla="*/ 0 h 602"/>
                    <a:gd name="T96" fmla="*/ 0 w 230"/>
                    <a:gd name="T97" fmla="*/ 0 h 60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0"/>
                    <a:gd name="T148" fmla="*/ 0 h 602"/>
                    <a:gd name="T149" fmla="*/ 230 w 230"/>
                    <a:gd name="T150" fmla="*/ 602 h 60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0" h="602">
                      <a:moveTo>
                        <a:pt x="172" y="0"/>
                      </a:moveTo>
                      <a:lnTo>
                        <a:pt x="148" y="41"/>
                      </a:lnTo>
                      <a:lnTo>
                        <a:pt x="123" y="77"/>
                      </a:lnTo>
                      <a:lnTo>
                        <a:pt x="100" y="111"/>
                      </a:lnTo>
                      <a:lnTo>
                        <a:pt x="79" y="142"/>
                      </a:lnTo>
                      <a:lnTo>
                        <a:pt x="59" y="171"/>
                      </a:lnTo>
                      <a:lnTo>
                        <a:pt x="43" y="198"/>
                      </a:lnTo>
                      <a:lnTo>
                        <a:pt x="35" y="213"/>
                      </a:lnTo>
                      <a:lnTo>
                        <a:pt x="28" y="227"/>
                      </a:lnTo>
                      <a:lnTo>
                        <a:pt x="21" y="240"/>
                      </a:lnTo>
                      <a:lnTo>
                        <a:pt x="16" y="255"/>
                      </a:lnTo>
                      <a:lnTo>
                        <a:pt x="11" y="270"/>
                      </a:lnTo>
                      <a:lnTo>
                        <a:pt x="7" y="285"/>
                      </a:lnTo>
                      <a:lnTo>
                        <a:pt x="4" y="301"/>
                      </a:lnTo>
                      <a:lnTo>
                        <a:pt x="2" y="317"/>
                      </a:lnTo>
                      <a:lnTo>
                        <a:pt x="0" y="335"/>
                      </a:lnTo>
                      <a:lnTo>
                        <a:pt x="0" y="352"/>
                      </a:lnTo>
                      <a:lnTo>
                        <a:pt x="0" y="372"/>
                      </a:lnTo>
                      <a:lnTo>
                        <a:pt x="2" y="391"/>
                      </a:lnTo>
                      <a:lnTo>
                        <a:pt x="4" y="413"/>
                      </a:lnTo>
                      <a:lnTo>
                        <a:pt x="8" y="435"/>
                      </a:lnTo>
                      <a:lnTo>
                        <a:pt x="13" y="459"/>
                      </a:lnTo>
                      <a:lnTo>
                        <a:pt x="18" y="484"/>
                      </a:lnTo>
                      <a:lnTo>
                        <a:pt x="26" y="511"/>
                      </a:lnTo>
                      <a:lnTo>
                        <a:pt x="34" y="540"/>
                      </a:lnTo>
                      <a:lnTo>
                        <a:pt x="44" y="570"/>
                      </a:lnTo>
                      <a:lnTo>
                        <a:pt x="54" y="602"/>
                      </a:lnTo>
                      <a:lnTo>
                        <a:pt x="118" y="531"/>
                      </a:lnTo>
                      <a:lnTo>
                        <a:pt x="167" y="473"/>
                      </a:lnTo>
                      <a:lnTo>
                        <a:pt x="177" y="461"/>
                      </a:lnTo>
                      <a:lnTo>
                        <a:pt x="185" y="447"/>
                      </a:lnTo>
                      <a:lnTo>
                        <a:pt x="195" y="435"/>
                      </a:lnTo>
                      <a:lnTo>
                        <a:pt x="202" y="422"/>
                      </a:lnTo>
                      <a:lnTo>
                        <a:pt x="208" y="409"/>
                      </a:lnTo>
                      <a:lnTo>
                        <a:pt x="214" y="396"/>
                      </a:lnTo>
                      <a:lnTo>
                        <a:pt x="218" y="383"/>
                      </a:lnTo>
                      <a:lnTo>
                        <a:pt x="222" y="369"/>
                      </a:lnTo>
                      <a:lnTo>
                        <a:pt x="225" y="355"/>
                      </a:lnTo>
                      <a:lnTo>
                        <a:pt x="227" y="341"/>
                      </a:lnTo>
                      <a:lnTo>
                        <a:pt x="230" y="324"/>
                      </a:lnTo>
                      <a:lnTo>
                        <a:pt x="230" y="308"/>
                      </a:lnTo>
                      <a:lnTo>
                        <a:pt x="230" y="291"/>
                      </a:lnTo>
                      <a:lnTo>
                        <a:pt x="229" y="272"/>
                      </a:lnTo>
                      <a:lnTo>
                        <a:pt x="226" y="253"/>
                      </a:lnTo>
                      <a:lnTo>
                        <a:pt x="223" y="231"/>
                      </a:lnTo>
                      <a:lnTo>
                        <a:pt x="216" y="185"/>
                      </a:lnTo>
                      <a:lnTo>
                        <a:pt x="205" y="131"/>
                      </a:lnTo>
                      <a:lnTo>
                        <a:pt x="190" y="70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8" name="Freeform 327"/>
                <p:cNvSpPr>
                  <a:spLocks/>
                </p:cNvSpPr>
                <p:nvPr/>
              </p:nvSpPr>
              <p:spPr bwMode="auto">
                <a:xfrm>
                  <a:off x="171" y="405"/>
                  <a:ext cx="9" cy="24"/>
                </a:xfrm>
                <a:custGeom>
                  <a:avLst/>
                  <a:gdLst>
                    <a:gd name="T0" fmla="*/ 0 w 230"/>
                    <a:gd name="T1" fmla="*/ 0 h 602"/>
                    <a:gd name="T2" fmla="*/ 0 w 230"/>
                    <a:gd name="T3" fmla="*/ 0 h 602"/>
                    <a:gd name="T4" fmla="*/ 0 w 230"/>
                    <a:gd name="T5" fmla="*/ 0 h 602"/>
                    <a:gd name="T6" fmla="*/ 0 w 230"/>
                    <a:gd name="T7" fmla="*/ 0 h 602"/>
                    <a:gd name="T8" fmla="*/ 0 w 230"/>
                    <a:gd name="T9" fmla="*/ 0 h 602"/>
                    <a:gd name="T10" fmla="*/ 0 w 230"/>
                    <a:gd name="T11" fmla="*/ 0 h 602"/>
                    <a:gd name="T12" fmla="*/ 0 w 230"/>
                    <a:gd name="T13" fmla="*/ 0 h 602"/>
                    <a:gd name="T14" fmla="*/ 0 w 230"/>
                    <a:gd name="T15" fmla="*/ 0 h 602"/>
                    <a:gd name="T16" fmla="*/ 0 w 230"/>
                    <a:gd name="T17" fmla="*/ 0 h 602"/>
                    <a:gd name="T18" fmla="*/ 0 w 230"/>
                    <a:gd name="T19" fmla="*/ 0 h 602"/>
                    <a:gd name="T20" fmla="*/ 0 w 230"/>
                    <a:gd name="T21" fmla="*/ 0 h 602"/>
                    <a:gd name="T22" fmla="*/ 0 w 230"/>
                    <a:gd name="T23" fmla="*/ 0 h 602"/>
                    <a:gd name="T24" fmla="*/ 0 w 230"/>
                    <a:gd name="T25" fmla="*/ 0 h 602"/>
                    <a:gd name="T26" fmla="*/ 0 w 230"/>
                    <a:gd name="T27" fmla="*/ 0 h 602"/>
                    <a:gd name="T28" fmla="*/ 0 w 230"/>
                    <a:gd name="T29" fmla="*/ 0 h 602"/>
                    <a:gd name="T30" fmla="*/ 0 w 230"/>
                    <a:gd name="T31" fmla="*/ 0 h 602"/>
                    <a:gd name="T32" fmla="*/ 0 w 230"/>
                    <a:gd name="T33" fmla="*/ 0 h 602"/>
                    <a:gd name="T34" fmla="*/ 0 w 230"/>
                    <a:gd name="T35" fmla="*/ 0 h 602"/>
                    <a:gd name="T36" fmla="*/ 0 w 230"/>
                    <a:gd name="T37" fmla="*/ 0 h 602"/>
                    <a:gd name="T38" fmla="*/ 0 w 230"/>
                    <a:gd name="T39" fmla="*/ 0 h 602"/>
                    <a:gd name="T40" fmla="*/ 0 w 230"/>
                    <a:gd name="T41" fmla="*/ 0 h 602"/>
                    <a:gd name="T42" fmla="*/ 0 w 230"/>
                    <a:gd name="T43" fmla="*/ 0 h 602"/>
                    <a:gd name="T44" fmla="*/ 0 w 230"/>
                    <a:gd name="T45" fmla="*/ 0 h 602"/>
                    <a:gd name="T46" fmla="*/ 0 w 230"/>
                    <a:gd name="T47" fmla="*/ 0 h 602"/>
                    <a:gd name="T48" fmla="*/ 0 w 230"/>
                    <a:gd name="T49" fmla="*/ 0 h 602"/>
                    <a:gd name="T50" fmla="*/ 0 w 230"/>
                    <a:gd name="T51" fmla="*/ 0 h 602"/>
                    <a:gd name="T52" fmla="*/ 0 w 230"/>
                    <a:gd name="T53" fmla="*/ 0 h 602"/>
                    <a:gd name="T54" fmla="*/ 0 w 230"/>
                    <a:gd name="T55" fmla="*/ 0 h 602"/>
                    <a:gd name="T56" fmla="*/ 0 w 230"/>
                    <a:gd name="T57" fmla="*/ 0 h 602"/>
                    <a:gd name="T58" fmla="*/ 0 w 230"/>
                    <a:gd name="T59" fmla="*/ 0 h 602"/>
                    <a:gd name="T60" fmla="*/ 0 w 230"/>
                    <a:gd name="T61" fmla="*/ 0 h 602"/>
                    <a:gd name="T62" fmla="*/ 0 w 230"/>
                    <a:gd name="T63" fmla="*/ 0 h 602"/>
                    <a:gd name="T64" fmla="*/ 0 w 230"/>
                    <a:gd name="T65" fmla="*/ 0 h 602"/>
                    <a:gd name="T66" fmla="*/ 0 w 230"/>
                    <a:gd name="T67" fmla="*/ 0 h 602"/>
                    <a:gd name="T68" fmla="*/ 0 w 230"/>
                    <a:gd name="T69" fmla="*/ 0 h 602"/>
                    <a:gd name="T70" fmla="*/ 0 w 230"/>
                    <a:gd name="T71" fmla="*/ 0 h 602"/>
                    <a:gd name="T72" fmla="*/ 0 w 230"/>
                    <a:gd name="T73" fmla="*/ 0 h 602"/>
                    <a:gd name="T74" fmla="*/ 0 w 230"/>
                    <a:gd name="T75" fmla="*/ 0 h 602"/>
                    <a:gd name="T76" fmla="*/ 0 w 230"/>
                    <a:gd name="T77" fmla="*/ 0 h 602"/>
                    <a:gd name="T78" fmla="*/ 0 w 230"/>
                    <a:gd name="T79" fmla="*/ 0 h 602"/>
                    <a:gd name="T80" fmla="*/ 0 w 230"/>
                    <a:gd name="T81" fmla="*/ 0 h 602"/>
                    <a:gd name="T82" fmla="*/ 0 w 230"/>
                    <a:gd name="T83" fmla="*/ 0 h 602"/>
                    <a:gd name="T84" fmla="*/ 0 w 230"/>
                    <a:gd name="T85" fmla="*/ 0 h 602"/>
                    <a:gd name="T86" fmla="*/ 0 w 230"/>
                    <a:gd name="T87" fmla="*/ 0 h 602"/>
                    <a:gd name="T88" fmla="*/ 0 w 230"/>
                    <a:gd name="T89" fmla="*/ 0 h 602"/>
                    <a:gd name="T90" fmla="*/ 0 w 230"/>
                    <a:gd name="T91" fmla="*/ 0 h 602"/>
                    <a:gd name="T92" fmla="*/ 0 w 230"/>
                    <a:gd name="T93" fmla="*/ 0 h 602"/>
                    <a:gd name="T94" fmla="*/ 0 w 230"/>
                    <a:gd name="T95" fmla="*/ 0 h 602"/>
                    <a:gd name="T96" fmla="*/ 0 w 230"/>
                    <a:gd name="T97" fmla="*/ 0 h 60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0"/>
                    <a:gd name="T148" fmla="*/ 0 h 602"/>
                    <a:gd name="T149" fmla="*/ 230 w 230"/>
                    <a:gd name="T150" fmla="*/ 602 h 60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0" h="602">
                      <a:moveTo>
                        <a:pt x="172" y="0"/>
                      </a:moveTo>
                      <a:lnTo>
                        <a:pt x="147" y="41"/>
                      </a:lnTo>
                      <a:lnTo>
                        <a:pt x="123" y="77"/>
                      </a:lnTo>
                      <a:lnTo>
                        <a:pt x="100" y="111"/>
                      </a:lnTo>
                      <a:lnTo>
                        <a:pt x="79" y="142"/>
                      </a:lnTo>
                      <a:lnTo>
                        <a:pt x="59" y="171"/>
                      </a:lnTo>
                      <a:lnTo>
                        <a:pt x="43" y="198"/>
                      </a:lnTo>
                      <a:lnTo>
                        <a:pt x="35" y="213"/>
                      </a:lnTo>
                      <a:lnTo>
                        <a:pt x="28" y="226"/>
                      </a:lnTo>
                      <a:lnTo>
                        <a:pt x="21" y="240"/>
                      </a:lnTo>
                      <a:lnTo>
                        <a:pt x="16" y="255"/>
                      </a:lnTo>
                      <a:lnTo>
                        <a:pt x="11" y="270"/>
                      </a:lnTo>
                      <a:lnTo>
                        <a:pt x="7" y="284"/>
                      </a:lnTo>
                      <a:lnTo>
                        <a:pt x="4" y="301"/>
                      </a:lnTo>
                      <a:lnTo>
                        <a:pt x="2" y="317"/>
                      </a:lnTo>
                      <a:lnTo>
                        <a:pt x="0" y="335"/>
                      </a:lnTo>
                      <a:lnTo>
                        <a:pt x="0" y="352"/>
                      </a:lnTo>
                      <a:lnTo>
                        <a:pt x="0" y="371"/>
                      </a:lnTo>
                      <a:lnTo>
                        <a:pt x="2" y="391"/>
                      </a:lnTo>
                      <a:lnTo>
                        <a:pt x="4" y="412"/>
                      </a:lnTo>
                      <a:lnTo>
                        <a:pt x="8" y="435"/>
                      </a:lnTo>
                      <a:lnTo>
                        <a:pt x="12" y="459"/>
                      </a:lnTo>
                      <a:lnTo>
                        <a:pt x="18" y="484"/>
                      </a:lnTo>
                      <a:lnTo>
                        <a:pt x="26" y="511"/>
                      </a:lnTo>
                      <a:lnTo>
                        <a:pt x="34" y="540"/>
                      </a:lnTo>
                      <a:lnTo>
                        <a:pt x="43" y="570"/>
                      </a:lnTo>
                      <a:lnTo>
                        <a:pt x="54" y="602"/>
                      </a:lnTo>
                      <a:lnTo>
                        <a:pt x="118" y="531"/>
                      </a:lnTo>
                      <a:lnTo>
                        <a:pt x="167" y="473"/>
                      </a:lnTo>
                      <a:lnTo>
                        <a:pt x="176" y="460"/>
                      </a:lnTo>
                      <a:lnTo>
                        <a:pt x="185" y="447"/>
                      </a:lnTo>
                      <a:lnTo>
                        <a:pt x="194" y="434"/>
                      </a:lnTo>
                      <a:lnTo>
                        <a:pt x="202" y="422"/>
                      </a:lnTo>
                      <a:lnTo>
                        <a:pt x="208" y="409"/>
                      </a:lnTo>
                      <a:lnTo>
                        <a:pt x="214" y="396"/>
                      </a:lnTo>
                      <a:lnTo>
                        <a:pt x="218" y="383"/>
                      </a:lnTo>
                      <a:lnTo>
                        <a:pt x="222" y="369"/>
                      </a:lnTo>
                      <a:lnTo>
                        <a:pt x="225" y="355"/>
                      </a:lnTo>
                      <a:lnTo>
                        <a:pt x="227" y="340"/>
                      </a:lnTo>
                      <a:lnTo>
                        <a:pt x="230" y="324"/>
                      </a:lnTo>
                      <a:lnTo>
                        <a:pt x="230" y="308"/>
                      </a:lnTo>
                      <a:lnTo>
                        <a:pt x="230" y="291"/>
                      </a:lnTo>
                      <a:lnTo>
                        <a:pt x="229" y="272"/>
                      </a:lnTo>
                      <a:lnTo>
                        <a:pt x="226" y="253"/>
                      </a:lnTo>
                      <a:lnTo>
                        <a:pt x="223" y="231"/>
                      </a:lnTo>
                      <a:lnTo>
                        <a:pt x="215" y="185"/>
                      </a:lnTo>
                      <a:lnTo>
                        <a:pt x="204" y="131"/>
                      </a:lnTo>
                      <a:lnTo>
                        <a:pt x="190" y="70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" name="Freeform 328"/>
                <p:cNvSpPr>
                  <a:spLocks/>
                </p:cNvSpPr>
                <p:nvPr/>
              </p:nvSpPr>
              <p:spPr bwMode="auto">
                <a:xfrm>
                  <a:off x="164" y="388"/>
                  <a:ext cx="10" cy="23"/>
                </a:xfrm>
                <a:custGeom>
                  <a:avLst/>
                  <a:gdLst>
                    <a:gd name="T0" fmla="*/ 0 w 236"/>
                    <a:gd name="T1" fmla="*/ 0 h 589"/>
                    <a:gd name="T2" fmla="*/ 0 w 236"/>
                    <a:gd name="T3" fmla="*/ 0 h 589"/>
                    <a:gd name="T4" fmla="*/ 0 w 236"/>
                    <a:gd name="T5" fmla="*/ 0 h 589"/>
                    <a:gd name="T6" fmla="*/ 0 w 236"/>
                    <a:gd name="T7" fmla="*/ 0 h 589"/>
                    <a:gd name="T8" fmla="*/ 0 w 236"/>
                    <a:gd name="T9" fmla="*/ 0 h 589"/>
                    <a:gd name="T10" fmla="*/ 0 w 236"/>
                    <a:gd name="T11" fmla="*/ 0 h 589"/>
                    <a:gd name="T12" fmla="*/ 0 w 236"/>
                    <a:gd name="T13" fmla="*/ 0 h 589"/>
                    <a:gd name="T14" fmla="*/ 0 w 236"/>
                    <a:gd name="T15" fmla="*/ 0 h 589"/>
                    <a:gd name="T16" fmla="*/ 0 w 236"/>
                    <a:gd name="T17" fmla="*/ 0 h 589"/>
                    <a:gd name="T18" fmla="*/ 0 w 236"/>
                    <a:gd name="T19" fmla="*/ 0 h 589"/>
                    <a:gd name="T20" fmla="*/ 0 w 236"/>
                    <a:gd name="T21" fmla="*/ 0 h 589"/>
                    <a:gd name="T22" fmla="*/ 0 w 236"/>
                    <a:gd name="T23" fmla="*/ 0 h 589"/>
                    <a:gd name="T24" fmla="*/ 0 w 236"/>
                    <a:gd name="T25" fmla="*/ 0 h 589"/>
                    <a:gd name="T26" fmla="*/ 0 w 236"/>
                    <a:gd name="T27" fmla="*/ 0 h 589"/>
                    <a:gd name="T28" fmla="*/ 0 w 236"/>
                    <a:gd name="T29" fmla="*/ 0 h 589"/>
                    <a:gd name="T30" fmla="*/ 0 w 236"/>
                    <a:gd name="T31" fmla="*/ 0 h 589"/>
                    <a:gd name="T32" fmla="*/ 0 w 236"/>
                    <a:gd name="T33" fmla="*/ 0 h 589"/>
                    <a:gd name="T34" fmla="*/ 0 w 236"/>
                    <a:gd name="T35" fmla="*/ 0 h 589"/>
                    <a:gd name="T36" fmla="*/ 0 w 236"/>
                    <a:gd name="T37" fmla="*/ 0 h 589"/>
                    <a:gd name="T38" fmla="*/ 0 w 236"/>
                    <a:gd name="T39" fmla="*/ 0 h 589"/>
                    <a:gd name="T40" fmla="*/ 0 w 236"/>
                    <a:gd name="T41" fmla="*/ 0 h 589"/>
                    <a:gd name="T42" fmla="*/ 0 w 236"/>
                    <a:gd name="T43" fmla="*/ 0 h 589"/>
                    <a:gd name="T44" fmla="*/ 0 w 236"/>
                    <a:gd name="T45" fmla="*/ 0 h 589"/>
                    <a:gd name="T46" fmla="*/ 0 w 236"/>
                    <a:gd name="T47" fmla="*/ 0 h 589"/>
                    <a:gd name="T48" fmla="*/ 0 w 236"/>
                    <a:gd name="T49" fmla="*/ 0 h 589"/>
                    <a:gd name="T50" fmla="*/ 0 w 236"/>
                    <a:gd name="T51" fmla="*/ 0 h 589"/>
                    <a:gd name="T52" fmla="*/ 0 w 236"/>
                    <a:gd name="T53" fmla="*/ 0 h 589"/>
                    <a:gd name="T54" fmla="*/ 0 w 236"/>
                    <a:gd name="T55" fmla="*/ 0 h 589"/>
                    <a:gd name="T56" fmla="*/ 0 w 236"/>
                    <a:gd name="T57" fmla="*/ 0 h 589"/>
                    <a:gd name="T58" fmla="*/ 0 w 236"/>
                    <a:gd name="T59" fmla="*/ 0 h 589"/>
                    <a:gd name="T60" fmla="*/ 0 w 236"/>
                    <a:gd name="T61" fmla="*/ 0 h 589"/>
                    <a:gd name="T62" fmla="*/ 0 w 236"/>
                    <a:gd name="T63" fmla="*/ 0 h 589"/>
                    <a:gd name="T64" fmla="*/ 0 w 236"/>
                    <a:gd name="T65" fmla="*/ 0 h 589"/>
                    <a:gd name="T66" fmla="*/ 0 w 236"/>
                    <a:gd name="T67" fmla="*/ 0 h 589"/>
                    <a:gd name="T68" fmla="*/ 0 w 236"/>
                    <a:gd name="T69" fmla="*/ 0 h 589"/>
                    <a:gd name="T70" fmla="*/ 0 w 236"/>
                    <a:gd name="T71" fmla="*/ 0 h 589"/>
                    <a:gd name="T72" fmla="*/ 0 w 236"/>
                    <a:gd name="T73" fmla="*/ 0 h 589"/>
                    <a:gd name="T74" fmla="*/ 0 w 236"/>
                    <a:gd name="T75" fmla="*/ 0 h 589"/>
                    <a:gd name="T76" fmla="*/ 0 w 236"/>
                    <a:gd name="T77" fmla="*/ 0 h 589"/>
                    <a:gd name="T78" fmla="*/ 0 w 236"/>
                    <a:gd name="T79" fmla="*/ 0 h 589"/>
                    <a:gd name="T80" fmla="*/ 0 w 236"/>
                    <a:gd name="T81" fmla="*/ 0 h 589"/>
                    <a:gd name="T82" fmla="*/ 0 w 236"/>
                    <a:gd name="T83" fmla="*/ 0 h 589"/>
                    <a:gd name="T84" fmla="*/ 0 w 236"/>
                    <a:gd name="T85" fmla="*/ 0 h 589"/>
                    <a:gd name="T86" fmla="*/ 0 w 236"/>
                    <a:gd name="T87" fmla="*/ 0 h 589"/>
                    <a:gd name="T88" fmla="*/ 0 w 236"/>
                    <a:gd name="T89" fmla="*/ 0 h 589"/>
                    <a:gd name="T90" fmla="*/ 0 w 236"/>
                    <a:gd name="T91" fmla="*/ 0 h 589"/>
                    <a:gd name="T92" fmla="*/ 0 w 236"/>
                    <a:gd name="T93" fmla="*/ 0 h 589"/>
                    <a:gd name="T94" fmla="*/ 0 w 236"/>
                    <a:gd name="T95" fmla="*/ 0 h 589"/>
                    <a:gd name="T96" fmla="*/ 0 w 236"/>
                    <a:gd name="T97" fmla="*/ 0 h 58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6"/>
                    <a:gd name="T148" fmla="*/ 0 h 589"/>
                    <a:gd name="T149" fmla="*/ 236 w 236"/>
                    <a:gd name="T150" fmla="*/ 589 h 58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6" h="589">
                      <a:moveTo>
                        <a:pt x="203" y="0"/>
                      </a:moveTo>
                      <a:lnTo>
                        <a:pt x="175" y="38"/>
                      </a:lnTo>
                      <a:lnTo>
                        <a:pt x="147" y="73"/>
                      </a:lnTo>
                      <a:lnTo>
                        <a:pt x="122" y="103"/>
                      </a:lnTo>
                      <a:lnTo>
                        <a:pt x="98" y="132"/>
                      </a:lnTo>
                      <a:lnTo>
                        <a:pt x="77" y="160"/>
                      </a:lnTo>
                      <a:lnTo>
                        <a:pt x="57" y="186"/>
                      </a:lnTo>
                      <a:lnTo>
                        <a:pt x="48" y="200"/>
                      </a:lnTo>
                      <a:lnTo>
                        <a:pt x="40" y="212"/>
                      </a:lnTo>
                      <a:lnTo>
                        <a:pt x="33" y="226"/>
                      </a:lnTo>
                      <a:lnTo>
                        <a:pt x="25" y="240"/>
                      </a:lnTo>
                      <a:lnTo>
                        <a:pt x="19" y="254"/>
                      </a:lnTo>
                      <a:lnTo>
                        <a:pt x="14" y="269"/>
                      </a:lnTo>
                      <a:lnTo>
                        <a:pt x="9" y="285"/>
                      </a:lnTo>
                      <a:lnTo>
                        <a:pt x="6" y="300"/>
                      </a:lnTo>
                      <a:lnTo>
                        <a:pt x="3" y="318"/>
                      </a:lnTo>
                      <a:lnTo>
                        <a:pt x="1" y="335"/>
                      </a:lnTo>
                      <a:lnTo>
                        <a:pt x="0" y="355"/>
                      </a:lnTo>
                      <a:lnTo>
                        <a:pt x="0" y="375"/>
                      </a:lnTo>
                      <a:lnTo>
                        <a:pt x="0" y="396"/>
                      </a:lnTo>
                      <a:lnTo>
                        <a:pt x="2" y="419"/>
                      </a:lnTo>
                      <a:lnTo>
                        <a:pt x="4" y="443"/>
                      </a:lnTo>
                      <a:lnTo>
                        <a:pt x="8" y="468"/>
                      </a:lnTo>
                      <a:lnTo>
                        <a:pt x="13" y="496"/>
                      </a:lnTo>
                      <a:lnTo>
                        <a:pt x="18" y="526"/>
                      </a:lnTo>
                      <a:lnTo>
                        <a:pt x="25" y="556"/>
                      </a:lnTo>
                      <a:lnTo>
                        <a:pt x="34" y="589"/>
                      </a:lnTo>
                      <a:lnTo>
                        <a:pt x="102" y="524"/>
                      </a:lnTo>
                      <a:lnTo>
                        <a:pt x="157" y="470"/>
                      </a:lnTo>
                      <a:lnTo>
                        <a:pt x="168" y="458"/>
                      </a:lnTo>
                      <a:lnTo>
                        <a:pt x="178" y="447"/>
                      </a:lnTo>
                      <a:lnTo>
                        <a:pt x="187" y="435"/>
                      </a:lnTo>
                      <a:lnTo>
                        <a:pt x="196" y="422"/>
                      </a:lnTo>
                      <a:lnTo>
                        <a:pt x="204" y="410"/>
                      </a:lnTo>
                      <a:lnTo>
                        <a:pt x="210" y="398"/>
                      </a:lnTo>
                      <a:lnTo>
                        <a:pt x="216" y="385"/>
                      </a:lnTo>
                      <a:lnTo>
                        <a:pt x="221" y="372"/>
                      </a:lnTo>
                      <a:lnTo>
                        <a:pt x="225" y="358"/>
                      </a:lnTo>
                      <a:lnTo>
                        <a:pt x="229" y="343"/>
                      </a:lnTo>
                      <a:lnTo>
                        <a:pt x="231" y="328"/>
                      </a:lnTo>
                      <a:lnTo>
                        <a:pt x="234" y="312"/>
                      </a:lnTo>
                      <a:lnTo>
                        <a:pt x="235" y="294"/>
                      </a:lnTo>
                      <a:lnTo>
                        <a:pt x="236" y="276"/>
                      </a:lnTo>
                      <a:lnTo>
                        <a:pt x="236" y="256"/>
                      </a:lnTo>
                      <a:lnTo>
                        <a:pt x="235" y="235"/>
                      </a:lnTo>
                      <a:lnTo>
                        <a:pt x="230" y="187"/>
                      </a:lnTo>
                      <a:lnTo>
                        <a:pt x="224" y="133"/>
                      </a:lnTo>
                      <a:lnTo>
                        <a:pt x="215" y="71"/>
                      </a:lnTo>
                      <a:lnTo>
                        <a:pt x="203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" name="Freeform 329"/>
                <p:cNvSpPr>
                  <a:spLocks/>
                </p:cNvSpPr>
                <p:nvPr/>
              </p:nvSpPr>
              <p:spPr bwMode="auto">
                <a:xfrm>
                  <a:off x="160" y="371"/>
                  <a:ext cx="10" cy="23"/>
                </a:xfrm>
                <a:custGeom>
                  <a:avLst/>
                  <a:gdLst>
                    <a:gd name="T0" fmla="*/ 0 w 254"/>
                    <a:gd name="T1" fmla="*/ 0 h 566"/>
                    <a:gd name="T2" fmla="*/ 0 w 254"/>
                    <a:gd name="T3" fmla="*/ 0 h 566"/>
                    <a:gd name="T4" fmla="*/ 0 w 254"/>
                    <a:gd name="T5" fmla="*/ 0 h 566"/>
                    <a:gd name="T6" fmla="*/ 0 w 254"/>
                    <a:gd name="T7" fmla="*/ 0 h 566"/>
                    <a:gd name="T8" fmla="*/ 0 w 254"/>
                    <a:gd name="T9" fmla="*/ 0 h 566"/>
                    <a:gd name="T10" fmla="*/ 0 w 254"/>
                    <a:gd name="T11" fmla="*/ 0 h 566"/>
                    <a:gd name="T12" fmla="*/ 0 w 254"/>
                    <a:gd name="T13" fmla="*/ 0 h 566"/>
                    <a:gd name="T14" fmla="*/ 0 w 254"/>
                    <a:gd name="T15" fmla="*/ 0 h 566"/>
                    <a:gd name="T16" fmla="*/ 0 w 254"/>
                    <a:gd name="T17" fmla="*/ 0 h 566"/>
                    <a:gd name="T18" fmla="*/ 0 w 254"/>
                    <a:gd name="T19" fmla="*/ 0 h 566"/>
                    <a:gd name="T20" fmla="*/ 0 w 254"/>
                    <a:gd name="T21" fmla="*/ 0 h 566"/>
                    <a:gd name="T22" fmla="*/ 0 w 254"/>
                    <a:gd name="T23" fmla="*/ 0 h 566"/>
                    <a:gd name="T24" fmla="*/ 0 w 254"/>
                    <a:gd name="T25" fmla="*/ 0 h 566"/>
                    <a:gd name="T26" fmla="*/ 0 w 254"/>
                    <a:gd name="T27" fmla="*/ 0 h 566"/>
                    <a:gd name="T28" fmla="*/ 0 w 254"/>
                    <a:gd name="T29" fmla="*/ 0 h 566"/>
                    <a:gd name="T30" fmla="*/ 0 w 254"/>
                    <a:gd name="T31" fmla="*/ 0 h 566"/>
                    <a:gd name="T32" fmla="*/ 0 w 254"/>
                    <a:gd name="T33" fmla="*/ 0 h 566"/>
                    <a:gd name="T34" fmla="*/ 0 w 254"/>
                    <a:gd name="T35" fmla="*/ 0 h 566"/>
                    <a:gd name="T36" fmla="*/ 0 w 254"/>
                    <a:gd name="T37" fmla="*/ 0 h 566"/>
                    <a:gd name="T38" fmla="*/ 0 w 254"/>
                    <a:gd name="T39" fmla="*/ 0 h 566"/>
                    <a:gd name="T40" fmla="*/ 0 w 254"/>
                    <a:gd name="T41" fmla="*/ 0 h 566"/>
                    <a:gd name="T42" fmla="*/ 0 w 254"/>
                    <a:gd name="T43" fmla="*/ 0 h 566"/>
                    <a:gd name="T44" fmla="*/ 0 w 254"/>
                    <a:gd name="T45" fmla="*/ 0 h 566"/>
                    <a:gd name="T46" fmla="*/ 0 w 254"/>
                    <a:gd name="T47" fmla="*/ 0 h 566"/>
                    <a:gd name="T48" fmla="*/ 0 w 254"/>
                    <a:gd name="T49" fmla="*/ 0 h 566"/>
                    <a:gd name="T50" fmla="*/ 0 w 254"/>
                    <a:gd name="T51" fmla="*/ 0 h 566"/>
                    <a:gd name="T52" fmla="*/ 0 w 254"/>
                    <a:gd name="T53" fmla="*/ 0 h 566"/>
                    <a:gd name="T54" fmla="*/ 0 w 254"/>
                    <a:gd name="T55" fmla="*/ 0 h 566"/>
                    <a:gd name="T56" fmla="*/ 0 w 254"/>
                    <a:gd name="T57" fmla="*/ 0 h 566"/>
                    <a:gd name="T58" fmla="*/ 0 w 254"/>
                    <a:gd name="T59" fmla="*/ 0 h 566"/>
                    <a:gd name="T60" fmla="*/ 0 w 254"/>
                    <a:gd name="T61" fmla="*/ 0 h 566"/>
                    <a:gd name="T62" fmla="*/ 0 w 254"/>
                    <a:gd name="T63" fmla="*/ 0 h 566"/>
                    <a:gd name="T64" fmla="*/ 0 w 254"/>
                    <a:gd name="T65" fmla="*/ 0 h 566"/>
                    <a:gd name="T66" fmla="*/ 0 w 254"/>
                    <a:gd name="T67" fmla="*/ 0 h 566"/>
                    <a:gd name="T68" fmla="*/ 0 w 254"/>
                    <a:gd name="T69" fmla="*/ 0 h 566"/>
                    <a:gd name="T70" fmla="*/ 0 w 254"/>
                    <a:gd name="T71" fmla="*/ 0 h 566"/>
                    <a:gd name="T72" fmla="*/ 0 w 254"/>
                    <a:gd name="T73" fmla="*/ 0 h 566"/>
                    <a:gd name="T74" fmla="*/ 0 w 254"/>
                    <a:gd name="T75" fmla="*/ 0 h 566"/>
                    <a:gd name="T76" fmla="*/ 0 w 254"/>
                    <a:gd name="T77" fmla="*/ 0 h 566"/>
                    <a:gd name="T78" fmla="*/ 0 w 254"/>
                    <a:gd name="T79" fmla="*/ 0 h 566"/>
                    <a:gd name="T80" fmla="*/ 0 w 254"/>
                    <a:gd name="T81" fmla="*/ 0 h 566"/>
                    <a:gd name="T82" fmla="*/ 0 w 254"/>
                    <a:gd name="T83" fmla="*/ 0 h 566"/>
                    <a:gd name="T84" fmla="*/ 0 w 254"/>
                    <a:gd name="T85" fmla="*/ 0 h 566"/>
                    <a:gd name="T86" fmla="*/ 0 w 254"/>
                    <a:gd name="T87" fmla="*/ 0 h 566"/>
                    <a:gd name="T88" fmla="*/ 0 w 254"/>
                    <a:gd name="T89" fmla="*/ 0 h 566"/>
                    <a:gd name="T90" fmla="*/ 0 w 254"/>
                    <a:gd name="T91" fmla="*/ 0 h 566"/>
                    <a:gd name="T92" fmla="*/ 0 w 254"/>
                    <a:gd name="T93" fmla="*/ 0 h 566"/>
                    <a:gd name="T94" fmla="*/ 0 w 254"/>
                    <a:gd name="T95" fmla="*/ 0 h 566"/>
                    <a:gd name="T96" fmla="*/ 0 w 254"/>
                    <a:gd name="T97" fmla="*/ 0 h 56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4"/>
                    <a:gd name="T148" fmla="*/ 0 h 566"/>
                    <a:gd name="T149" fmla="*/ 254 w 254"/>
                    <a:gd name="T150" fmla="*/ 566 h 56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4" h="566">
                      <a:moveTo>
                        <a:pt x="249" y="0"/>
                      </a:moveTo>
                      <a:lnTo>
                        <a:pt x="217" y="35"/>
                      </a:lnTo>
                      <a:lnTo>
                        <a:pt x="186" y="66"/>
                      </a:lnTo>
                      <a:lnTo>
                        <a:pt x="156" y="93"/>
                      </a:lnTo>
                      <a:lnTo>
                        <a:pt x="129" y="120"/>
                      </a:lnTo>
                      <a:lnTo>
                        <a:pt x="105" y="144"/>
                      </a:lnTo>
                      <a:lnTo>
                        <a:pt x="82" y="168"/>
                      </a:lnTo>
                      <a:lnTo>
                        <a:pt x="72" y="179"/>
                      </a:lnTo>
                      <a:lnTo>
                        <a:pt x="62" y="192"/>
                      </a:lnTo>
                      <a:lnTo>
                        <a:pt x="54" y="205"/>
                      </a:lnTo>
                      <a:lnTo>
                        <a:pt x="44" y="217"/>
                      </a:lnTo>
                      <a:lnTo>
                        <a:pt x="37" y="231"/>
                      </a:lnTo>
                      <a:lnTo>
                        <a:pt x="30" y="245"/>
                      </a:lnTo>
                      <a:lnTo>
                        <a:pt x="24" y="260"/>
                      </a:lnTo>
                      <a:lnTo>
                        <a:pt x="18" y="276"/>
                      </a:lnTo>
                      <a:lnTo>
                        <a:pt x="14" y="292"/>
                      </a:lnTo>
                      <a:lnTo>
                        <a:pt x="10" y="310"/>
                      </a:lnTo>
                      <a:lnTo>
                        <a:pt x="5" y="328"/>
                      </a:lnTo>
                      <a:lnTo>
                        <a:pt x="3" y="349"/>
                      </a:lnTo>
                      <a:lnTo>
                        <a:pt x="1" y="370"/>
                      </a:lnTo>
                      <a:lnTo>
                        <a:pt x="0" y="393"/>
                      </a:lnTo>
                      <a:lnTo>
                        <a:pt x="0" y="417"/>
                      </a:lnTo>
                      <a:lnTo>
                        <a:pt x="0" y="443"/>
                      </a:lnTo>
                      <a:lnTo>
                        <a:pt x="2" y="470"/>
                      </a:lnTo>
                      <a:lnTo>
                        <a:pt x="4" y="500"/>
                      </a:lnTo>
                      <a:lnTo>
                        <a:pt x="7" y="532"/>
                      </a:lnTo>
                      <a:lnTo>
                        <a:pt x="12" y="566"/>
                      </a:lnTo>
                      <a:lnTo>
                        <a:pt x="88" y="508"/>
                      </a:lnTo>
                      <a:lnTo>
                        <a:pt x="148" y="462"/>
                      </a:lnTo>
                      <a:lnTo>
                        <a:pt x="160" y="451"/>
                      </a:lnTo>
                      <a:lnTo>
                        <a:pt x="172" y="441"/>
                      </a:lnTo>
                      <a:lnTo>
                        <a:pt x="183" y="429"/>
                      </a:lnTo>
                      <a:lnTo>
                        <a:pt x="193" y="418"/>
                      </a:lnTo>
                      <a:lnTo>
                        <a:pt x="201" y="408"/>
                      </a:lnTo>
                      <a:lnTo>
                        <a:pt x="209" y="396"/>
                      </a:lnTo>
                      <a:lnTo>
                        <a:pt x="218" y="384"/>
                      </a:lnTo>
                      <a:lnTo>
                        <a:pt x="224" y="371"/>
                      </a:lnTo>
                      <a:lnTo>
                        <a:pt x="230" y="358"/>
                      </a:lnTo>
                      <a:lnTo>
                        <a:pt x="235" y="344"/>
                      </a:lnTo>
                      <a:lnTo>
                        <a:pt x="239" y="329"/>
                      </a:lnTo>
                      <a:lnTo>
                        <a:pt x="243" y="313"/>
                      </a:lnTo>
                      <a:lnTo>
                        <a:pt x="246" y="296"/>
                      </a:lnTo>
                      <a:lnTo>
                        <a:pt x="249" y="278"/>
                      </a:lnTo>
                      <a:lnTo>
                        <a:pt x="251" y="257"/>
                      </a:lnTo>
                      <a:lnTo>
                        <a:pt x="253" y="237"/>
                      </a:lnTo>
                      <a:lnTo>
                        <a:pt x="254" y="190"/>
                      </a:lnTo>
                      <a:lnTo>
                        <a:pt x="254" y="134"/>
                      </a:lnTo>
                      <a:lnTo>
                        <a:pt x="252" y="72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1" name="Freeform 330"/>
                <p:cNvSpPr>
                  <a:spLocks/>
                </p:cNvSpPr>
                <p:nvPr/>
              </p:nvSpPr>
              <p:spPr bwMode="auto">
                <a:xfrm>
                  <a:off x="157" y="352"/>
                  <a:ext cx="11" cy="23"/>
                </a:xfrm>
                <a:custGeom>
                  <a:avLst/>
                  <a:gdLst>
                    <a:gd name="T0" fmla="*/ 0 w 255"/>
                    <a:gd name="T1" fmla="*/ 0 h 566"/>
                    <a:gd name="T2" fmla="*/ 0 w 255"/>
                    <a:gd name="T3" fmla="*/ 0 h 566"/>
                    <a:gd name="T4" fmla="*/ 0 w 255"/>
                    <a:gd name="T5" fmla="*/ 0 h 566"/>
                    <a:gd name="T6" fmla="*/ 0 w 255"/>
                    <a:gd name="T7" fmla="*/ 0 h 566"/>
                    <a:gd name="T8" fmla="*/ 0 w 255"/>
                    <a:gd name="T9" fmla="*/ 0 h 566"/>
                    <a:gd name="T10" fmla="*/ 0 w 255"/>
                    <a:gd name="T11" fmla="*/ 0 h 566"/>
                    <a:gd name="T12" fmla="*/ 0 w 255"/>
                    <a:gd name="T13" fmla="*/ 0 h 566"/>
                    <a:gd name="T14" fmla="*/ 0 w 255"/>
                    <a:gd name="T15" fmla="*/ 0 h 566"/>
                    <a:gd name="T16" fmla="*/ 0 w 255"/>
                    <a:gd name="T17" fmla="*/ 0 h 566"/>
                    <a:gd name="T18" fmla="*/ 0 w 255"/>
                    <a:gd name="T19" fmla="*/ 0 h 566"/>
                    <a:gd name="T20" fmla="*/ 0 w 255"/>
                    <a:gd name="T21" fmla="*/ 0 h 566"/>
                    <a:gd name="T22" fmla="*/ 0 w 255"/>
                    <a:gd name="T23" fmla="*/ 0 h 566"/>
                    <a:gd name="T24" fmla="*/ 0 w 255"/>
                    <a:gd name="T25" fmla="*/ 0 h 566"/>
                    <a:gd name="T26" fmla="*/ 0 w 255"/>
                    <a:gd name="T27" fmla="*/ 0 h 566"/>
                    <a:gd name="T28" fmla="*/ 0 w 255"/>
                    <a:gd name="T29" fmla="*/ 0 h 566"/>
                    <a:gd name="T30" fmla="*/ 0 w 255"/>
                    <a:gd name="T31" fmla="*/ 0 h 566"/>
                    <a:gd name="T32" fmla="*/ 0 w 255"/>
                    <a:gd name="T33" fmla="*/ 0 h 566"/>
                    <a:gd name="T34" fmla="*/ 0 w 255"/>
                    <a:gd name="T35" fmla="*/ 0 h 566"/>
                    <a:gd name="T36" fmla="*/ 0 w 255"/>
                    <a:gd name="T37" fmla="*/ 0 h 566"/>
                    <a:gd name="T38" fmla="*/ 0 w 255"/>
                    <a:gd name="T39" fmla="*/ 0 h 566"/>
                    <a:gd name="T40" fmla="*/ 0 w 255"/>
                    <a:gd name="T41" fmla="*/ 0 h 566"/>
                    <a:gd name="T42" fmla="*/ 0 w 255"/>
                    <a:gd name="T43" fmla="*/ 0 h 566"/>
                    <a:gd name="T44" fmla="*/ 0 w 255"/>
                    <a:gd name="T45" fmla="*/ 0 h 566"/>
                    <a:gd name="T46" fmla="*/ 0 w 255"/>
                    <a:gd name="T47" fmla="*/ 0 h 566"/>
                    <a:gd name="T48" fmla="*/ 0 w 255"/>
                    <a:gd name="T49" fmla="*/ 0 h 566"/>
                    <a:gd name="T50" fmla="*/ 0 w 255"/>
                    <a:gd name="T51" fmla="*/ 0 h 566"/>
                    <a:gd name="T52" fmla="*/ 0 w 255"/>
                    <a:gd name="T53" fmla="*/ 0 h 566"/>
                    <a:gd name="T54" fmla="*/ 0 w 255"/>
                    <a:gd name="T55" fmla="*/ 0 h 566"/>
                    <a:gd name="T56" fmla="*/ 0 w 255"/>
                    <a:gd name="T57" fmla="*/ 0 h 566"/>
                    <a:gd name="T58" fmla="*/ 0 w 255"/>
                    <a:gd name="T59" fmla="*/ 0 h 566"/>
                    <a:gd name="T60" fmla="*/ 0 w 255"/>
                    <a:gd name="T61" fmla="*/ 0 h 566"/>
                    <a:gd name="T62" fmla="*/ 0 w 255"/>
                    <a:gd name="T63" fmla="*/ 0 h 566"/>
                    <a:gd name="T64" fmla="*/ 0 w 255"/>
                    <a:gd name="T65" fmla="*/ 0 h 566"/>
                    <a:gd name="T66" fmla="*/ 0 w 255"/>
                    <a:gd name="T67" fmla="*/ 0 h 566"/>
                    <a:gd name="T68" fmla="*/ 0 w 255"/>
                    <a:gd name="T69" fmla="*/ 0 h 566"/>
                    <a:gd name="T70" fmla="*/ 0 w 255"/>
                    <a:gd name="T71" fmla="*/ 0 h 566"/>
                    <a:gd name="T72" fmla="*/ 0 w 255"/>
                    <a:gd name="T73" fmla="*/ 0 h 566"/>
                    <a:gd name="T74" fmla="*/ 0 w 255"/>
                    <a:gd name="T75" fmla="*/ 0 h 566"/>
                    <a:gd name="T76" fmla="*/ 0 w 255"/>
                    <a:gd name="T77" fmla="*/ 0 h 566"/>
                    <a:gd name="T78" fmla="*/ 0 w 255"/>
                    <a:gd name="T79" fmla="*/ 0 h 566"/>
                    <a:gd name="T80" fmla="*/ 0 w 255"/>
                    <a:gd name="T81" fmla="*/ 0 h 566"/>
                    <a:gd name="T82" fmla="*/ 0 w 255"/>
                    <a:gd name="T83" fmla="*/ 0 h 566"/>
                    <a:gd name="T84" fmla="*/ 0 w 255"/>
                    <a:gd name="T85" fmla="*/ 0 h 566"/>
                    <a:gd name="T86" fmla="*/ 0 w 255"/>
                    <a:gd name="T87" fmla="*/ 0 h 566"/>
                    <a:gd name="T88" fmla="*/ 0 w 255"/>
                    <a:gd name="T89" fmla="*/ 0 h 566"/>
                    <a:gd name="T90" fmla="*/ 0 w 255"/>
                    <a:gd name="T91" fmla="*/ 0 h 566"/>
                    <a:gd name="T92" fmla="*/ 0 w 255"/>
                    <a:gd name="T93" fmla="*/ 0 h 566"/>
                    <a:gd name="T94" fmla="*/ 0 w 255"/>
                    <a:gd name="T95" fmla="*/ 0 h 566"/>
                    <a:gd name="T96" fmla="*/ 0 w 255"/>
                    <a:gd name="T97" fmla="*/ 0 h 56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5"/>
                    <a:gd name="T148" fmla="*/ 0 h 566"/>
                    <a:gd name="T149" fmla="*/ 255 w 255"/>
                    <a:gd name="T150" fmla="*/ 566 h 56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5" h="566">
                      <a:moveTo>
                        <a:pt x="250" y="0"/>
                      </a:moveTo>
                      <a:lnTo>
                        <a:pt x="216" y="35"/>
                      </a:lnTo>
                      <a:lnTo>
                        <a:pt x="185" y="66"/>
                      </a:lnTo>
                      <a:lnTo>
                        <a:pt x="157" y="94"/>
                      </a:lnTo>
                      <a:lnTo>
                        <a:pt x="129" y="119"/>
                      </a:lnTo>
                      <a:lnTo>
                        <a:pt x="104" y="144"/>
                      </a:lnTo>
                      <a:lnTo>
                        <a:pt x="82" y="168"/>
                      </a:lnTo>
                      <a:lnTo>
                        <a:pt x="71" y="180"/>
                      </a:lnTo>
                      <a:lnTo>
                        <a:pt x="62" y="192"/>
                      </a:lnTo>
                      <a:lnTo>
                        <a:pt x="53" y="205"/>
                      </a:lnTo>
                      <a:lnTo>
                        <a:pt x="45" y="218"/>
                      </a:lnTo>
                      <a:lnTo>
                        <a:pt x="37" y="231"/>
                      </a:lnTo>
                      <a:lnTo>
                        <a:pt x="30" y="245"/>
                      </a:lnTo>
                      <a:lnTo>
                        <a:pt x="23" y="260"/>
                      </a:lnTo>
                      <a:lnTo>
                        <a:pt x="18" y="276"/>
                      </a:lnTo>
                      <a:lnTo>
                        <a:pt x="13" y="292"/>
                      </a:lnTo>
                      <a:lnTo>
                        <a:pt x="9" y="310"/>
                      </a:lnTo>
                      <a:lnTo>
                        <a:pt x="6" y="328"/>
                      </a:lnTo>
                      <a:lnTo>
                        <a:pt x="3" y="349"/>
                      </a:lnTo>
                      <a:lnTo>
                        <a:pt x="2" y="370"/>
                      </a:lnTo>
                      <a:lnTo>
                        <a:pt x="1" y="393"/>
                      </a:lnTo>
                      <a:lnTo>
                        <a:pt x="0" y="418"/>
                      </a:lnTo>
                      <a:lnTo>
                        <a:pt x="1" y="443"/>
                      </a:lnTo>
                      <a:lnTo>
                        <a:pt x="2" y="471"/>
                      </a:lnTo>
                      <a:lnTo>
                        <a:pt x="5" y="501"/>
                      </a:lnTo>
                      <a:lnTo>
                        <a:pt x="8" y="532"/>
                      </a:lnTo>
                      <a:lnTo>
                        <a:pt x="12" y="566"/>
                      </a:lnTo>
                      <a:lnTo>
                        <a:pt x="88" y="509"/>
                      </a:lnTo>
                      <a:lnTo>
                        <a:pt x="148" y="463"/>
                      </a:lnTo>
                      <a:lnTo>
                        <a:pt x="161" y="451"/>
                      </a:lnTo>
                      <a:lnTo>
                        <a:pt x="172" y="441"/>
                      </a:lnTo>
                      <a:lnTo>
                        <a:pt x="183" y="430"/>
                      </a:lnTo>
                      <a:lnTo>
                        <a:pt x="192" y="419"/>
                      </a:lnTo>
                      <a:lnTo>
                        <a:pt x="202" y="407"/>
                      </a:lnTo>
                      <a:lnTo>
                        <a:pt x="210" y="396"/>
                      </a:lnTo>
                      <a:lnTo>
                        <a:pt x="217" y="385"/>
                      </a:lnTo>
                      <a:lnTo>
                        <a:pt x="224" y="371"/>
                      </a:lnTo>
                      <a:lnTo>
                        <a:pt x="229" y="358"/>
                      </a:lnTo>
                      <a:lnTo>
                        <a:pt x="234" y="345"/>
                      </a:lnTo>
                      <a:lnTo>
                        <a:pt x="240" y="329"/>
                      </a:lnTo>
                      <a:lnTo>
                        <a:pt x="244" y="313"/>
                      </a:lnTo>
                      <a:lnTo>
                        <a:pt x="247" y="297"/>
                      </a:lnTo>
                      <a:lnTo>
                        <a:pt x="249" y="278"/>
                      </a:lnTo>
                      <a:lnTo>
                        <a:pt x="252" y="258"/>
                      </a:lnTo>
                      <a:lnTo>
                        <a:pt x="253" y="237"/>
                      </a:lnTo>
                      <a:lnTo>
                        <a:pt x="255" y="189"/>
                      </a:lnTo>
                      <a:lnTo>
                        <a:pt x="254" y="135"/>
                      </a:lnTo>
                      <a:lnTo>
                        <a:pt x="253" y="72"/>
                      </a:lnTo>
                      <a:lnTo>
                        <a:pt x="25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" name="Freeform 331"/>
                <p:cNvSpPr>
                  <a:spLocks/>
                </p:cNvSpPr>
                <p:nvPr/>
              </p:nvSpPr>
              <p:spPr bwMode="auto">
                <a:xfrm>
                  <a:off x="154" y="337"/>
                  <a:ext cx="13" cy="21"/>
                </a:xfrm>
                <a:custGeom>
                  <a:avLst/>
                  <a:gdLst>
                    <a:gd name="T0" fmla="*/ 0 w 339"/>
                    <a:gd name="T1" fmla="*/ 0 h 512"/>
                    <a:gd name="T2" fmla="*/ 0 w 339"/>
                    <a:gd name="T3" fmla="*/ 0 h 512"/>
                    <a:gd name="T4" fmla="*/ 0 w 339"/>
                    <a:gd name="T5" fmla="*/ 0 h 512"/>
                    <a:gd name="T6" fmla="*/ 0 w 339"/>
                    <a:gd name="T7" fmla="*/ 0 h 512"/>
                    <a:gd name="T8" fmla="*/ 0 w 339"/>
                    <a:gd name="T9" fmla="*/ 0 h 512"/>
                    <a:gd name="T10" fmla="*/ 0 w 339"/>
                    <a:gd name="T11" fmla="*/ 0 h 512"/>
                    <a:gd name="T12" fmla="*/ 0 w 339"/>
                    <a:gd name="T13" fmla="*/ 0 h 512"/>
                    <a:gd name="T14" fmla="*/ 0 w 339"/>
                    <a:gd name="T15" fmla="*/ 0 h 512"/>
                    <a:gd name="T16" fmla="*/ 0 w 339"/>
                    <a:gd name="T17" fmla="*/ 0 h 512"/>
                    <a:gd name="T18" fmla="*/ 0 w 339"/>
                    <a:gd name="T19" fmla="*/ 0 h 512"/>
                    <a:gd name="T20" fmla="*/ 0 w 339"/>
                    <a:gd name="T21" fmla="*/ 0 h 512"/>
                    <a:gd name="T22" fmla="*/ 0 w 339"/>
                    <a:gd name="T23" fmla="*/ 0 h 512"/>
                    <a:gd name="T24" fmla="*/ 0 w 339"/>
                    <a:gd name="T25" fmla="*/ 0 h 512"/>
                    <a:gd name="T26" fmla="*/ 0 w 339"/>
                    <a:gd name="T27" fmla="*/ 0 h 512"/>
                    <a:gd name="T28" fmla="*/ 0 w 339"/>
                    <a:gd name="T29" fmla="*/ 0 h 512"/>
                    <a:gd name="T30" fmla="*/ 0 w 339"/>
                    <a:gd name="T31" fmla="*/ 0 h 512"/>
                    <a:gd name="T32" fmla="*/ 0 w 339"/>
                    <a:gd name="T33" fmla="*/ 0 h 512"/>
                    <a:gd name="T34" fmla="*/ 0 w 339"/>
                    <a:gd name="T35" fmla="*/ 0 h 512"/>
                    <a:gd name="T36" fmla="*/ 0 w 339"/>
                    <a:gd name="T37" fmla="*/ 0 h 512"/>
                    <a:gd name="T38" fmla="*/ 0 w 339"/>
                    <a:gd name="T39" fmla="*/ 0 h 512"/>
                    <a:gd name="T40" fmla="*/ 0 w 339"/>
                    <a:gd name="T41" fmla="*/ 0 h 512"/>
                    <a:gd name="T42" fmla="*/ 0 w 339"/>
                    <a:gd name="T43" fmla="*/ 0 h 512"/>
                    <a:gd name="T44" fmla="*/ 0 w 339"/>
                    <a:gd name="T45" fmla="*/ 0 h 512"/>
                    <a:gd name="T46" fmla="*/ 0 w 339"/>
                    <a:gd name="T47" fmla="*/ 0 h 512"/>
                    <a:gd name="T48" fmla="*/ 0 w 339"/>
                    <a:gd name="T49" fmla="*/ 0 h 512"/>
                    <a:gd name="T50" fmla="*/ 0 w 339"/>
                    <a:gd name="T51" fmla="*/ 0 h 512"/>
                    <a:gd name="T52" fmla="*/ 0 w 339"/>
                    <a:gd name="T53" fmla="*/ 0 h 512"/>
                    <a:gd name="T54" fmla="*/ 0 w 339"/>
                    <a:gd name="T55" fmla="*/ 0 h 512"/>
                    <a:gd name="T56" fmla="*/ 0 w 339"/>
                    <a:gd name="T57" fmla="*/ 0 h 512"/>
                    <a:gd name="T58" fmla="*/ 0 w 339"/>
                    <a:gd name="T59" fmla="*/ 0 h 512"/>
                    <a:gd name="T60" fmla="*/ 0 w 339"/>
                    <a:gd name="T61" fmla="*/ 0 h 512"/>
                    <a:gd name="T62" fmla="*/ 0 w 339"/>
                    <a:gd name="T63" fmla="*/ 0 h 512"/>
                    <a:gd name="T64" fmla="*/ 0 w 339"/>
                    <a:gd name="T65" fmla="*/ 0 h 512"/>
                    <a:gd name="T66" fmla="*/ 0 w 339"/>
                    <a:gd name="T67" fmla="*/ 0 h 512"/>
                    <a:gd name="T68" fmla="*/ 0 w 339"/>
                    <a:gd name="T69" fmla="*/ 0 h 512"/>
                    <a:gd name="T70" fmla="*/ 0 w 339"/>
                    <a:gd name="T71" fmla="*/ 0 h 512"/>
                    <a:gd name="T72" fmla="*/ 0 w 339"/>
                    <a:gd name="T73" fmla="*/ 0 h 512"/>
                    <a:gd name="T74" fmla="*/ 0 w 339"/>
                    <a:gd name="T75" fmla="*/ 0 h 512"/>
                    <a:gd name="T76" fmla="*/ 0 w 339"/>
                    <a:gd name="T77" fmla="*/ 0 h 512"/>
                    <a:gd name="T78" fmla="*/ 0 w 339"/>
                    <a:gd name="T79" fmla="*/ 0 h 512"/>
                    <a:gd name="T80" fmla="*/ 0 w 339"/>
                    <a:gd name="T81" fmla="*/ 0 h 512"/>
                    <a:gd name="T82" fmla="*/ 0 w 339"/>
                    <a:gd name="T83" fmla="*/ 0 h 512"/>
                    <a:gd name="T84" fmla="*/ 0 w 339"/>
                    <a:gd name="T85" fmla="*/ 0 h 512"/>
                    <a:gd name="T86" fmla="*/ 0 w 339"/>
                    <a:gd name="T87" fmla="*/ 0 h 512"/>
                    <a:gd name="T88" fmla="*/ 0 w 339"/>
                    <a:gd name="T89" fmla="*/ 0 h 512"/>
                    <a:gd name="T90" fmla="*/ 0 w 339"/>
                    <a:gd name="T91" fmla="*/ 0 h 512"/>
                    <a:gd name="T92" fmla="*/ 0 w 339"/>
                    <a:gd name="T93" fmla="*/ 0 h 512"/>
                    <a:gd name="T94" fmla="*/ 0 w 339"/>
                    <a:gd name="T95" fmla="*/ 0 h 512"/>
                    <a:gd name="T96" fmla="*/ 0 w 339"/>
                    <a:gd name="T97" fmla="*/ 0 h 51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39"/>
                    <a:gd name="T148" fmla="*/ 0 h 512"/>
                    <a:gd name="T149" fmla="*/ 339 w 339"/>
                    <a:gd name="T150" fmla="*/ 512 h 51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39" h="512">
                      <a:moveTo>
                        <a:pt x="339" y="0"/>
                      </a:moveTo>
                      <a:lnTo>
                        <a:pt x="300" y="28"/>
                      </a:lnTo>
                      <a:lnTo>
                        <a:pt x="263" y="52"/>
                      </a:lnTo>
                      <a:lnTo>
                        <a:pt x="229" y="75"/>
                      </a:lnTo>
                      <a:lnTo>
                        <a:pt x="198" y="94"/>
                      </a:lnTo>
                      <a:lnTo>
                        <a:pt x="170" y="114"/>
                      </a:lnTo>
                      <a:lnTo>
                        <a:pt x="143" y="133"/>
                      </a:lnTo>
                      <a:lnTo>
                        <a:pt x="131" y="144"/>
                      </a:lnTo>
                      <a:lnTo>
                        <a:pt x="118" y="154"/>
                      </a:lnTo>
                      <a:lnTo>
                        <a:pt x="107" y="164"/>
                      </a:lnTo>
                      <a:lnTo>
                        <a:pt x="97" y="175"/>
                      </a:lnTo>
                      <a:lnTo>
                        <a:pt x="87" y="188"/>
                      </a:lnTo>
                      <a:lnTo>
                        <a:pt x="77" y="200"/>
                      </a:lnTo>
                      <a:lnTo>
                        <a:pt x="68" y="213"/>
                      </a:lnTo>
                      <a:lnTo>
                        <a:pt x="60" y="228"/>
                      </a:lnTo>
                      <a:lnTo>
                        <a:pt x="52" y="243"/>
                      </a:lnTo>
                      <a:lnTo>
                        <a:pt x="45" y="259"/>
                      </a:lnTo>
                      <a:lnTo>
                        <a:pt x="37" y="277"/>
                      </a:lnTo>
                      <a:lnTo>
                        <a:pt x="31" y="296"/>
                      </a:lnTo>
                      <a:lnTo>
                        <a:pt x="26" y="317"/>
                      </a:lnTo>
                      <a:lnTo>
                        <a:pt x="21" y="339"/>
                      </a:lnTo>
                      <a:lnTo>
                        <a:pt x="16" y="363"/>
                      </a:lnTo>
                      <a:lnTo>
                        <a:pt x="12" y="389"/>
                      </a:lnTo>
                      <a:lnTo>
                        <a:pt x="8" y="416"/>
                      </a:lnTo>
                      <a:lnTo>
                        <a:pt x="5" y="446"/>
                      </a:lnTo>
                      <a:lnTo>
                        <a:pt x="2" y="478"/>
                      </a:lnTo>
                      <a:lnTo>
                        <a:pt x="0" y="512"/>
                      </a:lnTo>
                      <a:lnTo>
                        <a:pt x="86" y="470"/>
                      </a:lnTo>
                      <a:lnTo>
                        <a:pt x="152" y="435"/>
                      </a:lnTo>
                      <a:lnTo>
                        <a:pt x="167" y="426"/>
                      </a:lnTo>
                      <a:lnTo>
                        <a:pt x="180" y="418"/>
                      </a:lnTo>
                      <a:lnTo>
                        <a:pt x="193" y="409"/>
                      </a:lnTo>
                      <a:lnTo>
                        <a:pt x="205" y="401"/>
                      </a:lnTo>
                      <a:lnTo>
                        <a:pt x="216" y="392"/>
                      </a:lnTo>
                      <a:lnTo>
                        <a:pt x="226" y="381"/>
                      </a:lnTo>
                      <a:lnTo>
                        <a:pt x="235" y="371"/>
                      </a:lnTo>
                      <a:lnTo>
                        <a:pt x="245" y="360"/>
                      </a:lnTo>
                      <a:lnTo>
                        <a:pt x="253" y="348"/>
                      </a:lnTo>
                      <a:lnTo>
                        <a:pt x="260" y="335"/>
                      </a:lnTo>
                      <a:lnTo>
                        <a:pt x="267" y="321"/>
                      </a:lnTo>
                      <a:lnTo>
                        <a:pt x="274" y="307"/>
                      </a:lnTo>
                      <a:lnTo>
                        <a:pt x="280" y="290"/>
                      </a:lnTo>
                      <a:lnTo>
                        <a:pt x="287" y="273"/>
                      </a:lnTo>
                      <a:lnTo>
                        <a:pt x="293" y="253"/>
                      </a:lnTo>
                      <a:lnTo>
                        <a:pt x="298" y="233"/>
                      </a:lnTo>
                      <a:lnTo>
                        <a:pt x="308" y="187"/>
                      </a:lnTo>
                      <a:lnTo>
                        <a:pt x="318" y="133"/>
                      </a:lnTo>
                      <a:lnTo>
                        <a:pt x="329" y="71"/>
                      </a:lnTo>
                      <a:lnTo>
                        <a:pt x="339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3" name="Freeform 332"/>
                <p:cNvSpPr>
                  <a:spLocks/>
                </p:cNvSpPr>
                <p:nvPr/>
              </p:nvSpPr>
              <p:spPr bwMode="auto">
                <a:xfrm>
                  <a:off x="155" y="321"/>
                  <a:ext cx="14" cy="20"/>
                </a:xfrm>
                <a:custGeom>
                  <a:avLst/>
                  <a:gdLst>
                    <a:gd name="T0" fmla="*/ 0 w 338"/>
                    <a:gd name="T1" fmla="*/ 0 h 512"/>
                    <a:gd name="T2" fmla="*/ 0 w 338"/>
                    <a:gd name="T3" fmla="*/ 0 h 512"/>
                    <a:gd name="T4" fmla="*/ 0 w 338"/>
                    <a:gd name="T5" fmla="*/ 0 h 512"/>
                    <a:gd name="T6" fmla="*/ 0 w 338"/>
                    <a:gd name="T7" fmla="*/ 0 h 512"/>
                    <a:gd name="T8" fmla="*/ 0 w 338"/>
                    <a:gd name="T9" fmla="*/ 0 h 512"/>
                    <a:gd name="T10" fmla="*/ 0 w 338"/>
                    <a:gd name="T11" fmla="*/ 0 h 512"/>
                    <a:gd name="T12" fmla="*/ 0 w 338"/>
                    <a:gd name="T13" fmla="*/ 0 h 512"/>
                    <a:gd name="T14" fmla="*/ 0 w 338"/>
                    <a:gd name="T15" fmla="*/ 0 h 512"/>
                    <a:gd name="T16" fmla="*/ 0 w 338"/>
                    <a:gd name="T17" fmla="*/ 0 h 512"/>
                    <a:gd name="T18" fmla="*/ 0 w 338"/>
                    <a:gd name="T19" fmla="*/ 0 h 512"/>
                    <a:gd name="T20" fmla="*/ 0 w 338"/>
                    <a:gd name="T21" fmla="*/ 0 h 512"/>
                    <a:gd name="T22" fmla="*/ 0 w 338"/>
                    <a:gd name="T23" fmla="*/ 0 h 512"/>
                    <a:gd name="T24" fmla="*/ 0 w 338"/>
                    <a:gd name="T25" fmla="*/ 0 h 512"/>
                    <a:gd name="T26" fmla="*/ 0 w 338"/>
                    <a:gd name="T27" fmla="*/ 0 h 512"/>
                    <a:gd name="T28" fmla="*/ 0 w 338"/>
                    <a:gd name="T29" fmla="*/ 0 h 512"/>
                    <a:gd name="T30" fmla="*/ 0 w 338"/>
                    <a:gd name="T31" fmla="*/ 0 h 512"/>
                    <a:gd name="T32" fmla="*/ 0 w 338"/>
                    <a:gd name="T33" fmla="*/ 0 h 512"/>
                    <a:gd name="T34" fmla="*/ 0 w 338"/>
                    <a:gd name="T35" fmla="*/ 0 h 512"/>
                    <a:gd name="T36" fmla="*/ 0 w 338"/>
                    <a:gd name="T37" fmla="*/ 0 h 512"/>
                    <a:gd name="T38" fmla="*/ 0 w 338"/>
                    <a:gd name="T39" fmla="*/ 0 h 512"/>
                    <a:gd name="T40" fmla="*/ 0 w 338"/>
                    <a:gd name="T41" fmla="*/ 0 h 512"/>
                    <a:gd name="T42" fmla="*/ 0 w 338"/>
                    <a:gd name="T43" fmla="*/ 0 h 512"/>
                    <a:gd name="T44" fmla="*/ 0 w 338"/>
                    <a:gd name="T45" fmla="*/ 0 h 512"/>
                    <a:gd name="T46" fmla="*/ 0 w 338"/>
                    <a:gd name="T47" fmla="*/ 0 h 512"/>
                    <a:gd name="T48" fmla="*/ 0 w 338"/>
                    <a:gd name="T49" fmla="*/ 0 h 512"/>
                    <a:gd name="T50" fmla="*/ 0 w 338"/>
                    <a:gd name="T51" fmla="*/ 0 h 512"/>
                    <a:gd name="T52" fmla="*/ 0 w 338"/>
                    <a:gd name="T53" fmla="*/ 0 h 512"/>
                    <a:gd name="T54" fmla="*/ 0 w 338"/>
                    <a:gd name="T55" fmla="*/ 0 h 512"/>
                    <a:gd name="T56" fmla="*/ 0 w 338"/>
                    <a:gd name="T57" fmla="*/ 0 h 512"/>
                    <a:gd name="T58" fmla="*/ 0 w 338"/>
                    <a:gd name="T59" fmla="*/ 0 h 512"/>
                    <a:gd name="T60" fmla="*/ 0 w 338"/>
                    <a:gd name="T61" fmla="*/ 0 h 512"/>
                    <a:gd name="T62" fmla="*/ 0 w 338"/>
                    <a:gd name="T63" fmla="*/ 0 h 512"/>
                    <a:gd name="T64" fmla="*/ 0 w 338"/>
                    <a:gd name="T65" fmla="*/ 0 h 512"/>
                    <a:gd name="T66" fmla="*/ 0 w 338"/>
                    <a:gd name="T67" fmla="*/ 0 h 512"/>
                    <a:gd name="T68" fmla="*/ 0 w 338"/>
                    <a:gd name="T69" fmla="*/ 0 h 512"/>
                    <a:gd name="T70" fmla="*/ 0 w 338"/>
                    <a:gd name="T71" fmla="*/ 0 h 512"/>
                    <a:gd name="T72" fmla="*/ 0 w 338"/>
                    <a:gd name="T73" fmla="*/ 0 h 512"/>
                    <a:gd name="T74" fmla="*/ 0 w 338"/>
                    <a:gd name="T75" fmla="*/ 0 h 512"/>
                    <a:gd name="T76" fmla="*/ 0 w 338"/>
                    <a:gd name="T77" fmla="*/ 0 h 512"/>
                    <a:gd name="T78" fmla="*/ 0 w 338"/>
                    <a:gd name="T79" fmla="*/ 0 h 512"/>
                    <a:gd name="T80" fmla="*/ 0 w 338"/>
                    <a:gd name="T81" fmla="*/ 0 h 512"/>
                    <a:gd name="T82" fmla="*/ 0 w 338"/>
                    <a:gd name="T83" fmla="*/ 0 h 512"/>
                    <a:gd name="T84" fmla="*/ 0 w 338"/>
                    <a:gd name="T85" fmla="*/ 0 h 512"/>
                    <a:gd name="T86" fmla="*/ 0 w 338"/>
                    <a:gd name="T87" fmla="*/ 0 h 512"/>
                    <a:gd name="T88" fmla="*/ 0 w 338"/>
                    <a:gd name="T89" fmla="*/ 0 h 512"/>
                    <a:gd name="T90" fmla="*/ 0 w 338"/>
                    <a:gd name="T91" fmla="*/ 0 h 512"/>
                    <a:gd name="T92" fmla="*/ 0 w 338"/>
                    <a:gd name="T93" fmla="*/ 0 h 512"/>
                    <a:gd name="T94" fmla="*/ 0 w 338"/>
                    <a:gd name="T95" fmla="*/ 0 h 512"/>
                    <a:gd name="T96" fmla="*/ 0 w 338"/>
                    <a:gd name="T97" fmla="*/ 0 h 51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38"/>
                    <a:gd name="T148" fmla="*/ 0 h 512"/>
                    <a:gd name="T149" fmla="*/ 338 w 338"/>
                    <a:gd name="T150" fmla="*/ 512 h 51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38" h="512">
                      <a:moveTo>
                        <a:pt x="338" y="0"/>
                      </a:moveTo>
                      <a:lnTo>
                        <a:pt x="300" y="29"/>
                      </a:lnTo>
                      <a:lnTo>
                        <a:pt x="263" y="53"/>
                      </a:lnTo>
                      <a:lnTo>
                        <a:pt x="229" y="75"/>
                      </a:lnTo>
                      <a:lnTo>
                        <a:pt x="198" y="95"/>
                      </a:lnTo>
                      <a:lnTo>
                        <a:pt x="169" y="115"/>
                      </a:lnTo>
                      <a:lnTo>
                        <a:pt x="143" y="134"/>
                      </a:lnTo>
                      <a:lnTo>
                        <a:pt x="131" y="145"/>
                      </a:lnTo>
                      <a:lnTo>
                        <a:pt x="118" y="155"/>
                      </a:lnTo>
                      <a:lnTo>
                        <a:pt x="107" y="165"/>
                      </a:lnTo>
                      <a:lnTo>
                        <a:pt x="97" y="176"/>
                      </a:lnTo>
                      <a:lnTo>
                        <a:pt x="87" y="188"/>
                      </a:lnTo>
                      <a:lnTo>
                        <a:pt x="77" y="201"/>
                      </a:lnTo>
                      <a:lnTo>
                        <a:pt x="68" y="214"/>
                      </a:lnTo>
                      <a:lnTo>
                        <a:pt x="60" y="229"/>
                      </a:lnTo>
                      <a:lnTo>
                        <a:pt x="52" y="244"/>
                      </a:lnTo>
                      <a:lnTo>
                        <a:pt x="45" y="261"/>
                      </a:lnTo>
                      <a:lnTo>
                        <a:pt x="37" y="278"/>
                      </a:lnTo>
                      <a:lnTo>
                        <a:pt x="31" y="297"/>
                      </a:lnTo>
                      <a:lnTo>
                        <a:pt x="25" y="318"/>
                      </a:lnTo>
                      <a:lnTo>
                        <a:pt x="20" y="339"/>
                      </a:lnTo>
                      <a:lnTo>
                        <a:pt x="16" y="364"/>
                      </a:lnTo>
                      <a:lnTo>
                        <a:pt x="12" y="390"/>
                      </a:lnTo>
                      <a:lnTo>
                        <a:pt x="8" y="417"/>
                      </a:lnTo>
                      <a:lnTo>
                        <a:pt x="5" y="447"/>
                      </a:lnTo>
                      <a:lnTo>
                        <a:pt x="2" y="478"/>
                      </a:lnTo>
                      <a:lnTo>
                        <a:pt x="0" y="512"/>
                      </a:lnTo>
                      <a:lnTo>
                        <a:pt x="86" y="471"/>
                      </a:lnTo>
                      <a:lnTo>
                        <a:pt x="152" y="436"/>
                      </a:lnTo>
                      <a:lnTo>
                        <a:pt x="167" y="428"/>
                      </a:lnTo>
                      <a:lnTo>
                        <a:pt x="180" y="419"/>
                      </a:lnTo>
                      <a:lnTo>
                        <a:pt x="192" y="410"/>
                      </a:lnTo>
                      <a:lnTo>
                        <a:pt x="205" y="401"/>
                      </a:lnTo>
                      <a:lnTo>
                        <a:pt x="215" y="392"/>
                      </a:lnTo>
                      <a:lnTo>
                        <a:pt x="225" y="382"/>
                      </a:lnTo>
                      <a:lnTo>
                        <a:pt x="235" y="372"/>
                      </a:lnTo>
                      <a:lnTo>
                        <a:pt x="243" y="361"/>
                      </a:lnTo>
                      <a:lnTo>
                        <a:pt x="252" y="349"/>
                      </a:lnTo>
                      <a:lnTo>
                        <a:pt x="260" y="336"/>
                      </a:lnTo>
                      <a:lnTo>
                        <a:pt x="267" y="322"/>
                      </a:lnTo>
                      <a:lnTo>
                        <a:pt x="274" y="308"/>
                      </a:lnTo>
                      <a:lnTo>
                        <a:pt x="280" y="291"/>
                      </a:lnTo>
                      <a:lnTo>
                        <a:pt x="287" y="274"/>
                      </a:lnTo>
                      <a:lnTo>
                        <a:pt x="292" y="254"/>
                      </a:lnTo>
                      <a:lnTo>
                        <a:pt x="298" y="234"/>
                      </a:lnTo>
                      <a:lnTo>
                        <a:pt x="308" y="188"/>
                      </a:lnTo>
                      <a:lnTo>
                        <a:pt x="318" y="133"/>
                      </a:lnTo>
                      <a:lnTo>
                        <a:pt x="328" y="72"/>
                      </a:lnTo>
                      <a:lnTo>
                        <a:pt x="338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" name="Freeform 333"/>
                <p:cNvSpPr>
                  <a:spLocks/>
                </p:cNvSpPr>
                <p:nvPr/>
              </p:nvSpPr>
              <p:spPr bwMode="auto">
                <a:xfrm>
                  <a:off x="156" y="305"/>
                  <a:ext cx="17" cy="18"/>
                </a:xfrm>
                <a:custGeom>
                  <a:avLst/>
                  <a:gdLst>
                    <a:gd name="T0" fmla="*/ 0 w 405"/>
                    <a:gd name="T1" fmla="*/ 0 h 463"/>
                    <a:gd name="T2" fmla="*/ 0 w 405"/>
                    <a:gd name="T3" fmla="*/ 0 h 463"/>
                    <a:gd name="T4" fmla="*/ 0 w 405"/>
                    <a:gd name="T5" fmla="*/ 0 h 463"/>
                    <a:gd name="T6" fmla="*/ 0 w 405"/>
                    <a:gd name="T7" fmla="*/ 0 h 463"/>
                    <a:gd name="T8" fmla="*/ 0 w 405"/>
                    <a:gd name="T9" fmla="*/ 0 h 463"/>
                    <a:gd name="T10" fmla="*/ 0 w 405"/>
                    <a:gd name="T11" fmla="*/ 0 h 463"/>
                    <a:gd name="T12" fmla="*/ 0 w 405"/>
                    <a:gd name="T13" fmla="*/ 0 h 463"/>
                    <a:gd name="T14" fmla="*/ 0 w 405"/>
                    <a:gd name="T15" fmla="*/ 0 h 463"/>
                    <a:gd name="T16" fmla="*/ 0 w 405"/>
                    <a:gd name="T17" fmla="*/ 0 h 463"/>
                    <a:gd name="T18" fmla="*/ 0 w 405"/>
                    <a:gd name="T19" fmla="*/ 0 h 463"/>
                    <a:gd name="T20" fmla="*/ 0 w 405"/>
                    <a:gd name="T21" fmla="*/ 0 h 463"/>
                    <a:gd name="T22" fmla="*/ 0 w 405"/>
                    <a:gd name="T23" fmla="*/ 0 h 463"/>
                    <a:gd name="T24" fmla="*/ 0 w 405"/>
                    <a:gd name="T25" fmla="*/ 0 h 463"/>
                    <a:gd name="T26" fmla="*/ 0 w 405"/>
                    <a:gd name="T27" fmla="*/ 0 h 463"/>
                    <a:gd name="T28" fmla="*/ 0 w 405"/>
                    <a:gd name="T29" fmla="*/ 0 h 463"/>
                    <a:gd name="T30" fmla="*/ 0 w 405"/>
                    <a:gd name="T31" fmla="*/ 0 h 463"/>
                    <a:gd name="T32" fmla="*/ 0 w 405"/>
                    <a:gd name="T33" fmla="*/ 0 h 463"/>
                    <a:gd name="T34" fmla="*/ 0 w 405"/>
                    <a:gd name="T35" fmla="*/ 0 h 463"/>
                    <a:gd name="T36" fmla="*/ 0 w 405"/>
                    <a:gd name="T37" fmla="*/ 0 h 463"/>
                    <a:gd name="T38" fmla="*/ 0 w 405"/>
                    <a:gd name="T39" fmla="*/ 0 h 463"/>
                    <a:gd name="T40" fmla="*/ 0 w 405"/>
                    <a:gd name="T41" fmla="*/ 0 h 463"/>
                    <a:gd name="T42" fmla="*/ 0 w 405"/>
                    <a:gd name="T43" fmla="*/ 0 h 463"/>
                    <a:gd name="T44" fmla="*/ 0 w 405"/>
                    <a:gd name="T45" fmla="*/ 0 h 463"/>
                    <a:gd name="T46" fmla="*/ 0 w 405"/>
                    <a:gd name="T47" fmla="*/ 0 h 463"/>
                    <a:gd name="T48" fmla="*/ 0 w 405"/>
                    <a:gd name="T49" fmla="*/ 0 h 463"/>
                    <a:gd name="T50" fmla="*/ 0 w 405"/>
                    <a:gd name="T51" fmla="*/ 0 h 463"/>
                    <a:gd name="T52" fmla="*/ 0 w 405"/>
                    <a:gd name="T53" fmla="*/ 0 h 463"/>
                    <a:gd name="T54" fmla="*/ 0 w 405"/>
                    <a:gd name="T55" fmla="*/ 0 h 463"/>
                    <a:gd name="T56" fmla="*/ 0 w 405"/>
                    <a:gd name="T57" fmla="*/ 0 h 463"/>
                    <a:gd name="T58" fmla="*/ 0 w 405"/>
                    <a:gd name="T59" fmla="*/ 0 h 463"/>
                    <a:gd name="T60" fmla="*/ 0 w 405"/>
                    <a:gd name="T61" fmla="*/ 0 h 463"/>
                    <a:gd name="T62" fmla="*/ 0 w 405"/>
                    <a:gd name="T63" fmla="*/ 0 h 463"/>
                    <a:gd name="T64" fmla="*/ 0 w 405"/>
                    <a:gd name="T65" fmla="*/ 0 h 463"/>
                    <a:gd name="T66" fmla="*/ 0 w 405"/>
                    <a:gd name="T67" fmla="*/ 0 h 463"/>
                    <a:gd name="T68" fmla="*/ 0 w 405"/>
                    <a:gd name="T69" fmla="*/ 0 h 463"/>
                    <a:gd name="T70" fmla="*/ 0 w 405"/>
                    <a:gd name="T71" fmla="*/ 0 h 463"/>
                    <a:gd name="T72" fmla="*/ 0 w 405"/>
                    <a:gd name="T73" fmla="*/ 0 h 463"/>
                    <a:gd name="T74" fmla="*/ 0 w 405"/>
                    <a:gd name="T75" fmla="*/ 0 h 463"/>
                    <a:gd name="T76" fmla="*/ 0 w 405"/>
                    <a:gd name="T77" fmla="*/ 0 h 463"/>
                    <a:gd name="T78" fmla="*/ 0 w 405"/>
                    <a:gd name="T79" fmla="*/ 0 h 463"/>
                    <a:gd name="T80" fmla="*/ 0 w 405"/>
                    <a:gd name="T81" fmla="*/ 0 h 463"/>
                    <a:gd name="T82" fmla="*/ 0 w 405"/>
                    <a:gd name="T83" fmla="*/ 0 h 463"/>
                    <a:gd name="T84" fmla="*/ 0 w 405"/>
                    <a:gd name="T85" fmla="*/ 0 h 463"/>
                    <a:gd name="T86" fmla="*/ 0 w 405"/>
                    <a:gd name="T87" fmla="*/ 0 h 463"/>
                    <a:gd name="T88" fmla="*/ 0 w 405"/>
                    <a:gd name="T89" fmla="*/ 0 h 463"/>
                    <a:gd name="T90" fmla="*/ 0 w 405"/>
                    <a:gd name="T91" fmla="*/ 0 h 463"/>
                    <a:gd name="T92" fmla="*/ 0 w 405"/>
                    <a:gd name="T93" fmla="*/ 0 h 463"/>
                    <a:gd name="T94" fmla="*/ 0 w 405"/>
                    <a:gd name="T95" fmla="*/ 0 h 463"/>
                    <a:gd name="T96" fmla="*/ 0 w 405"/>
                    <a:gd name="T97" fmla="*/ 0 h 46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05"/>
                    <a:gd name="T148" fmla="*/ 0 h 463"/>
                    <a:gd name="T149" fmla="*/ 405 w 405"/>
                    <a:gd name="T150" fmla="*/ 463 h 46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05" h="463">
                      <a:moveTo>
                        <a:pt x="405" y="0"/>
                      </a:moveTo>
                      <a:lnTo>
                        <a:pt x="363" y="24"/>
                      </a:lnTo>
                      <a:lnTo>
                        <a:pt x="323" y="43"/>
                      </a:lnTo>
                      <a:lnTo>
                        <a:pt x="287" y="61"/>
                      </a:lnTo>
                      <a:lnTo>
                        <a:pt x="253" y="76"/>
                      </a:lnTo>
                      <a:lnTo>
                        <a:pt x="222" y="91"/>
                      </a:lnTo>
                      <a:lnTo>
                        <a:pt x="193" y="107"/>
                      </a:lnTo>
                      <a:lnTo>
                        <a:pt x="179" y="115"/>
                      </a:lnTo>
                      <a:lnTo>
                        <a:pt x="166" y="124"/>
                      </a:lnTo>
                      <a:lnTo>
                        <a:pt x="154" y="134"/>
                      </a:lnTo>
                      <a:lnTo>
                        <a:pt x="142" y="143"/>
                      </a:lnTo>
                      <a:lnTo>
                        <a:pt x="130" y="153"/>
                      </a:lnTo>
                      <a:lnTo>
                        <a:pt x="119" y="164"/>
                      </a:lnTo>
                      <a:lnTo>
                        <a:pt x="109" y="177"/>
                      </a:lnTo>
                      <a:lnTo>
                        <a:pt x="99" y="189"/>
                      </a:lnTo>
                      <a:lnTo>
                        <a:pt x="88" y="203"/>
                      </a:lnTo>
                      <a:lnTo>
                        <a:pt x="79" y="219"/>
                      </a:lnTo>
                      <a:lnTo>
                        <a:pt x="70" y="235"/>
                      </a:lnTo>
                      <a:lnTo>
                        <a:pt x="61" y="253"/>
                      </a:lnTo>
                      <a:lnTo>
                        <a:pt x="52" y="273"/>
                      </a:lnTo>
                      <a:lnTo>
                        <a:pt x="44" y="294"/>
                      </a:lnTo>
                      <a:lnTo>
                        <a:pt x="37" y="318"/>
                      </a:lnTo>
                      <a:lnTo>
                        <a:pt x="29" y="343"/>
                      </a:lnTo>
                      <a:lnTo>
                        <a:pt x="22" y="369"/>
                      </a:lnTo>
                      <a:lnTo>
                        <a:pt x="14" y="398"/>
                      </a:lnTo>
                      <a:lnTo>
                        <a:pt x="7" y="429"/>
                      </a:lnTo>
                      <a:lnTo>
                        <a:pt x="0" y="463"/>
                      </a:lnTo>
                      <a:lnTo>
                        <a:pt x="91" y="433"/>
                      </a:lnTo>
                      <a:lnTo>
                        <a:pt x="162" y="407"/>
                      </a:lnTo>
                      <a:lnTo>
                        <a:pt x="177" y="401"/>
                      </a:lnTo>
                      <a:lnTo>
                        <a:pt x="192" y="394"/>
                      </a:lnTo>
                      <a:lnTo>
                        <a:pt x="206" y="388"/>
                      </a:lnTo>
                      <a:lnTo>
                        <a:pt x="218" y="381"/>
                      </a:lnTo>
                      <a:lnTo>
                        <a:pt x="231" y="372"/>
                      </a:lnTo>
                      <a:lnTo>
                        <a:pt x="242" y="364"/>
                      </a:lnTo>
                      <a:lnTo>
                        <a:pt x="252" y="355"/>
                      </a:lnTo>
                      <a:lnTo>
                        <a:pt x="264" y="345"/>
                      </a:lnTo>
                      <a:lnTo>
                        <a:pt x="273" y="334"/>
                      </a:lnTo>
                      <a:lnTo>
                        <a:pt x="282" y="323"/>
                      </a:lnTo>
                      <a:lnTo>
                        <a:pt x="291" y="310"/>
                      </a:lnTo>
                      <a:lnTo>
                        <a:pt x="300" y="296"/>
                      </a:lnTo>
                      <a:lnTo>
                        <a:pt x="309" y="281"/>
                      </a:lnTo>
                      <a:lnTo>
                        <a:pt x="317" y="264"/>
                      </a:lnTo>
                      <a:lnTo>
                        <a:pt x="325" y="246"/>
                      </a:lnTo>
                      <a:lnTo>
                        <a:pt x="333" y="227"/>
                      </a:lnTo>
                      <a:lnTo>
                        <a:pt x="350" y="182"/>
                      </a:lnTo>
                      <a:lnTo>
                        <a:pt x="367" y="130"/>
                      </a:lnTo>
                      <a:lnTo>
                        <a:pt x="386" y="70"/>
                      </a:lnTo>
                      <a:lnTo>
                        <a:pt x="405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" name="Freeform 334"/>
                <p:cNvSpPr>
                  <a:spLocks/>
                </p:cNvSpPr>
                <p:nvPr/>
              </p:nvSpPr>
              <p:spPr bwMode="auto">
                <a:xfrm>
                  <a:off x="159" y="289"/>
                  <a:ext cx="19" cy="17"/>
                </a:xfrm>
                <a:custGeom>
                  <a:avLst/>
                  <a:gdLst>
                    <a:gd name="T0" fmla="*/ 0 w 462"/>
                    <a:gd name="T1" fmla="*/ 0 h 404"/>
                    <a:gd name="T2" fmla="*/ 0 w 462"/>
                    <a:gd name="T3" fmla="*/ 0 h 404"/>
                    <a:gd name="T4" fmla="*/ 0 w 462"/>
                    <a:gd name="T5" fmla="*/ 0 h 404"/>
                    <a:gd name="T6" fmla="*/ 0 w 462"/>
                    <a:gd name="T7" fmla="*/ 0 h 404"/>
                    <a:gd name="T8" fmla="*/ 0 w 462"/>
                    <a:gd name="T9" fmla="*/ 0 h 404"/>
                    <a:gd name="T10" fmla="*/ 0 w 462"/>
                    <a:gd name="T11" fmla="*/ 0 h 404"/>
                    <a:gd name="T12" fmla="*/ 0 w 462"/>
                    <a:gd name="T13" fmla="*/ 0 h 404"/>
                    <a:gd name="T14" fmla="*/ 0 w 462"/>
                    <a:gd name="T15" fmla="*/ 0 h 404"/>
                    <a:gd name="T16" fmla="*/ 0 w 462"/>
                    <a:gd name="T17" fmla="*/ 0 h 404"/>
                    <a:gd name="T18" fmla="*/ 0 w 462"/>
                    <a:gd name="T19" fmla="*/ 0 h 404"/>
                    <a:gd name="T20" fmla="*/ 0 w 462"/>
                    <a:gd name="T21" fmla="*/ 0 h 404"/>
                    <a:gd name="T22" fmla="*/ 0 w 462"/>
                    <a:gd name="T23" fmla="*/ 0 h 404"/>
                    <a:gd name="T24" fmla="*/ 0 w 462"/>
                    <a:gd name="T25" fmla="*/ 0 h 404"/>
                    <a:gd name="T26" fmla="*/ 0 w 462"/>
                    <a:gd name="T27" fmla="*/ 0 h 404"/>
                    <a:gd name="T28" fmla="*/ 0 w 462"/>
                    <a:gd name="T29" fmla="*/ 0 h 404"/>
                    <a:gd name="T30" fmla="*/ 0 w 462"/>
                    <a:gd name="T31" fmla="*/ 0 h 404"/>
                    <a:gd name="T32" fmla="*/ 0 w 462"/>
                    <a:gd name="T33" fmla="*/ 0 h 404"/>
                    <a:gd name="T34" fmla="*/ 0 w 462"/>
                    <a:gd name="T35" fmla="*/ 0 h 404"/>
                    <a:gd name="T36" fmla="*/ 0 w 462"/>
                    <a:gd name="T37" fmla="*/ 0 h 404"/>
                    <a:gd name="T38" fmla="*/ 0 w 462"/>
                    <a:gd name="T39" fmla="*/ 0 h 404"/>
                    <a:gd name="T40" fmla="*/ 0 w 462"/>
                    <a:gd name="T41" fmla="*/ 0 h 404"/>
                    <a:gd name="T42" fmla="*/ 0 w 462"/>
                    <a:gd name="T43" fmla="*/ 0 h 404"/>
                    <a:gd name="T44" fmla="*/ 0 w 462"/>
                    <a:gd name="T45" fmla="*/ 0 h 404"/>
                    <a:gd name="T46" fmla="*/ 0 w 462"/>
                    <a:gd name="T47" fmla="*/ 0 h 404"/>
                    <a:gd name="T48" fmla="*/ 0 w 462"/>
                    <a:gd name="T49" fmla="*/ 0 h 404"/>
                    <a:gd name="T50" fmla="*/ 0 w 462"/>
                    <a:gd name="T51" fmla="*/ 0 h 404"/>
                    <a:gd name="T52" fmla="*/ 0 w 462"/>
                    <a:gd name="T53" fmla="*/ 0 h 404"/>
                    <a:gd name="T54" fmla="*/ 0 w 462"/>
                    <a:gd name="T55" fmla="*/ 0 h 404"/>
                    <a:gd name="T56" fmla="*/ 0 w 462"/>
                    <a:gd name="T57" fmla="*/ 0 h 404"/>
                    <a:gd name="T58" fmla="*/ 0 w 462"/>
                    <a:gd name="T59" fmla="*/ 0 h 404"/>
                    <a:gd name="T60" fmla="*/ 0 w 462"/>
                    <a:gd name="T61" fmla="*/ 0 h 404"/>
                    <a:gd name="T62" fmla="*/ 0 w 462"/>
                    <a:gd name="T63" fmla="*/ 0 h 404"/>
                    <a:gd name="T64" fmla="*/ 0 w 462"/>
                    <a:gd name="T65" fmla="*/ 0 h 404"/>
                    <a:gd name="T66" fmla="*/ 0 w 462"/>
                    <a:gd name="T67" fmla="*/ 0 h 404"/>
                    <a:gd name="T68" fmla="*/ 0 w 462"/>
                    <a:gd name="T69" fmla="*/ 0 h 404"/>
                    <a:gd name="T70" fmla="*/ 0 w 462"/>
                    <a:gd name="T71" fmla="*/ 0 h 404"/>
                    <a:gd name="T72" fmla="*/ 0 w 462"/>
                    <a:gd name="T73" fmla="*/ 0 h 404"/>
                    <a:gd name="T74" fmla="*/ 0 w 462"/>
                    <a:gd name="T75" fmla="*/ 0 h 404"/>
                    <a:gd name="T76" fmla="*/ 0 w 462"/>
                    <a:gd name="T77" fmla="*/ 0 h 404"/>
                    <a:gd name="T78" fmla="*/ 0 w 462"/>
                    <a:gd name="T79" fmla="*/ 0 h 404"/>
                    <a:gd name="T80" fmla="*/ 0 w 462"/>
                    <a:gd name="T81" fmla="*/ 0 h 404"/>
                    <a:gd name="T82" fmla="*/ 0 w 462"/>
                    <a:gd name="T83" fmla="*/ 0 h 404"/>
                    <a:gd name="T84" fmla="*/ 0 w 462"/>
                    <a:gd name="T85" fmla="*/ 0 h 404"/>
                    <a:gd name="T86" fmla="*/ 0 w 462"/>
                    <a:gd name="T87" fmla="*/ 0 h 404"/>
                    <a:gd name="T88" fmla="*/ 0 w 462"/>
                    <a:gd name="T89" fmla="*/ 0 h 404"/>
                    <a:gd name="T90" fmla="*/ 0 w 462"/>
                    <a:gd name="T91" fmla="*/ 0 h 404"/>
                    <a:gd name="T92" fmla="*/ 0 w 462"/>
                    <a:gd name="T93" fmla="*/ 0 h 404"/>
                    <a:gd name="T94" fmla="*/ 0 w 462"/>
                    <a:gd name="T95" fmla="*/ 0 h 404"/>
                    <a:gd name="T96" fmla="*/ 0 w 462"/>
                    <a:gd name="T97" fmla="*/ 0 h 40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62"/>
                    <a:gd name="T148" fmla="*/ 0 h 404"/>
                    <a:gd name="T149" fmla="*/ 462 w 462"/>
                    <a:gd name="T150" fmla="*/ 404 h 40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62" h="404">
                      <a:moveTo>
                        <a:pt x="462" y="0"/>
                      </a:moveTo>
                      <a:lnTo>
                        <a:pt x="417" y="16"/>
                      </a:lnTo>
                      <a:lnTo>
                        <a:pt x="375" y="31"/>
                      </a:lnTo>
                      <a:lnTo>
                        <a:pt x="337" y="43"/>
                      </a:lnTo>
                      <a:lnTo>
                        <a:pt x="301" y="54"/>
                      </a:lnTo>
                      <a:lnTo>
                        <a:pt x="268" y="66"/>
                      </a:lnTo>
                      <a:lnTo>
                        <a:pt x="238" y="78"/>
                      </a:lnTo>
                      <a:lnTo>
                        <a:pt x="223" y="84"/>
                      </a:lnTo>
                      <a:lnTo>
                        <a:pt x="209" y="90"/>
                      </a:lnTo>
                      <a:lnTo>
                        <a:pt x="196" y="97"/>
                      </a:lnTo>
                      <a:lnTo>
                        <a:pt x="182" y="106"/>
                      </a:lnTo>
                      <a:lnTo>
                        <a:pt x="170" y="115"/>
                      </a:lnTo>
                      <a:lnTo>
                        <a:pt x="158" y="124"/>
                      </a:lnTo>
                      <a:lnTo>
                        <a:pt x="145" y="134"/>
                      </a:lnTo>
                      <a:lnTo>
                        <a:pt x="133" y="147"/>
                      </a:lnTo>
                      <a:lnTo>
                        <a:pt x="122" y="159"/>
                      </a:lnTo>
                      <a:lnTo>
                        <a:pt x="111" y="173"/>
                      </a:lnTo>
                      <a:lnTo>
                        <a:pt x="99" y="189"/>
                      </a:lnTo>
                      <a:lnTo>
                        <a:pt x="88" y="205"/>
                      </a:lnTo>
                      <a:lnTo>
                        <a:pt x="77" y="223"/>
                      </a:lnTo>
                      <a:lnTo>
                        <a:pt x="65" y="243"/>
                      </a:lnTo>
                      <a:lnTo>
                        <a:pt x="55" y="265"/>
                      </a:lnTo>
                      <a:lnTo>
                        <a:pt x="44" y="289"/>
                      </a:lnTo>
                      <a:lnTo>
                        <a:pt x="34" y="315"/>
                      </a:lnTo>
                      <a:lnTo>
                        <a:pt x="22" y="342"/>
                      </a:lnTo>
                      <a:lnTo>
                        <a:pt x="11" y="372"/>
                      </a:lnTo>
                      <a:lnTo>
                        <a:pt x="0" y="404"/>
                      </a:lnTo>
                      <a:lnTo>
                        <a:pt x="94" y="386"/>
                      </a:lnTo>
                      <a:lnTo>
                        <a:pt x="168" y="371"/>
                      </a:lnTo>
                      <a:lnTo>
                        <a:pt x="184" y="366"/>
                      </a:lnTo>
                      <a:lnTo>
                        <a:pt x="199" y="362"/>
                      </a:lnTo>
                      <a:lnTo>
                        <a:pt x="213" y="357"/>
                      </a:lnTo>
                      <a:lnTo>
                        <a:pt x="227" y="352"/>
                      </a:lnTo>
                      <a:lnTo>
                        <a:pt x="240" y="345"/>
                      </a:lnTo>
                      <a:lnTo>
                        <a:pt x="252" y="338"/>
                      </a:lnTo>
                      <a:lnTo>
                        <a:pt x="264" y="331"/>
                      </a:lnTo>
                      <a:lnTo>
                        <a:pt x="276" y="323"/>
                      </a:lnTo>
                      <a:lnTo>
                        <a:pt x="287" y="314"/>
                      </a:lnTo>
                      <a:lnTo>
                        <a:pt x="298" y="302"/>
                      </a:lnTo>
                      <a:lnTo>
                        <a:pt x="308" y="291"/>
                      </a:lnTo>
                      <a:lnTo>
                        <a:pt x="319" y="279"/>
                      </a:lnTo>
                      <a:lnTo>
                        <a:pt x="330" y="264"/>
                      </a:lnTo>
                      <a:lnTo>
                        <a:pt x="340" y="249"/>
                      </a:lnTo>
                      <a:lnTo>
                        <a:pt x="350" y="233"/>
                      </a:lnTo>
                      <a:lnTo>
                        <a:pt x="362" y="214"/>
                      </a:lnTo>
                      <a:lnTo>
                        <a:pt x="383" y="172"/>
                      </a:lnTo>
                      <a:lnTo>
                        <a:pt x="408" y="123"/>
                      </a:lnTo>
                      <a:lnTo>
                        <a:pt x="433" y="66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" name="Freeform 335"/>
                <p:cNvSpPr>
                  <a:spLocks/>
                </p:cNvSpPr>
                <p:nvPr/>
              </p:nvSpPr>
              <p:spPr bwMode="auto">
                <a:xfrm>
                  <a:off x="164" y="273"/>
                  <a:ext cx="19" cy="15"/>
                </a:xfrm>
                <a:custGeom>
                  <a:avLst/>
                  <a:gdLst>
                    <a:gd name="T0" fmla="*/ 0 w 479"/>
                    <a:gd name="T1" fmla="*/ 0 h 383"/>
                    <a:gd name="T2" fmla="*/ 0 w 479"/>
                    <a:gd name="T3" fmla="*/ 0 h 383"/>
                    <a:gd name="T4" fmla="*/ 0 w 479"/>
                    <a:gd name="T5" fmla="*/ 0 h 383"/>
                    <a:gd name="T6" fmla="*/ 0 w 479"/>
                    <a:gd name="T7" fmla="*/ 0 h 383"/>
                    <a:gd name="T8" fmla="*/ 0 w 479"/>
                    <a:gd name="T9" fmla="*/ 0 h 383"/>
                    <a:gd name="T10" fmla="*/ 0 w 479"/>
                    <a:gd name="T11" fmla="*/ 0 h 383"/>
                    <a:gd name="T12" fmla="*/ 0 w 479"/>
                    <a:gd name="T13" fmla="*/ 0 h 383"/>
                    <a:gd name="T14" fmla="*/ 0 w 479"/>
                    <a:gd name="T15" fmla="*/ 0 h 383"/>
                    <a:gd name="T16" fmla="*/ 0 w 479"/>
                    <a:gd name="T17" fmla="*/ 0 h 383"/>
                    <a:gd name="T18" fmla="*/ 0 w 479"/>
                    <a:gd name="T19" fmla="*/ 0 h 383"/>
                    <a:gd name="T20" fmla="*/ 0 w 479"/>
                    <a:gd name="T21" fmla="*/ 0 h 383"/>
                    <a:gd name="T22" fmla="*/ 0 w 479"/>
                    <a:gd name="T23" fmla="*/ 0 h 383"/>
                    <a:gd name="T24" fmla="*/ 0 w 479"/>
                    <a:gd name="T25" fmla="*/ 0 h 383"/>
                    <a:gd name="T26" fmla="*/ 0 w 479"/>
                    <a:gd name="T27" fmla="*/ 0 h 383"/>
                    <a:gd name="T28" fmla="*/ 0 w 479"/>
                    <a:gd name="T29" fmla="*/ 0 h 383"/>
                    <a:gd name="T30" fmla="*/ 0 w 479"/>
                    <a:gd name="T31" fmla="*/ 0 h 383"/>
                    <a:gd name="T32" fmla="*/ 0 w 479"/>
                    <a:gd name="T33" fmla="*/ 0 h 383"/>
                    <a:gd name="T34" fmla="*/ 0 w 479"/>
                    <a:gd name="T35" fmla="*/ 0 h 383"/>
                    <a:gd name="T36" fmla="*/ 0 w 479"/>
                    <a:gd name="T37" fmla="*/ 0 h 383"/>
                    <a:gd name="T38" fmla="*/ 0 w 479"/>
                    <a:gd name="T39" fmla="*/ 0 h 383"/>
                    <a:gd name="T40" fmla="*/ 0 w 479"/>
                    <a:gd name="T41" fmla="*/ 0 h 383"/>
                    <a:gd name="T42" fmla="*/ 0 w 479"/>
                    <a:gd name="T43" fmla="*/ 0 h 383"/>
                    <a:gd name="T44" fmla="*/ 0 w 479"/>
                    <a:gd name="T45" fmla="*/ 0 h 383"/>
                    <a:gd name="T46" fmla="*/ 0 w 479"/>
                    <a:gd name="T47" fmla="*/ 0 h 383"/>
                    <a:gd name="T48" fmla="*/ 0 w 479"/>
                    <a:gd name="T49" fmla="*/ 0 h 383"/>
                    <a:gd name="T50" fmla="*/ 0 w 479"/>
                    <a:gd name="T51" fmla="*/ 0 h 383"/>
                    <a:gd name="T52" fmla="*/ 0 w 479"/>
                    <a:gd name="T53" fmla="*/ 0 h 383"/>
                    <a:gd name="T54" fmla="*/ 0 w 479"/>
                    <a:gd name="T55" fmla="*/ 0 h 383"/>
                    <a:gd name="T56" fmla="*/ 0 w 479"/>
                    <a:gd name="T57" fmla="*/ 0 h 383"/>
                    <a:gd name="T58" fmla="*/ 0 w 479"/>
                    <a:gd name="T59" fmla="*/ 0 h 383"/>
                    <a:gd name="T60" fmla="*/ 0 w 479"/>
                    <a:gd name="T61" fmla="*/ 0 h 383"/>
                    <a:gd name="T62" fmla="*/ 0 w 479"/>
                    <a:gd name="T63" fmla="*/ 0 h 383"/>
                    <a:gd name="T64" fmla="*/ 0 w 479"/>
                    <a:gd name="T65" fmla="*/ 0 h 383"/>
                    <a:gd name="T66" fmla="*/ 0 w 479"/>
                    <a:gd name="T67" fmla="*/ 0 h 383"/>
                    <a:gd name="T68" fmla="*/ 0 w 479"/>
                    <a:gd name="T69" fmla="*/ 0 h 383"/>
                    <a:gd name="T70" fmla="*/ 0 w 479"/>
                    <a:gd name="T71" fmla="*/ 0 h 383"/>
                    <a:gd name="T72" fmla="*/ 0 w 479"/>
                    <a:gd name="T73" fmla="*/ 0 h 383"/>
                    <a:gd name="T74" fmla="*/ 0 w 479"/>
                    <a:gd name="T75" fmla="*/ 0 h 383"/>
                    <a:gd name="T76" fmla="*/ 0 w 479"/>
                    <a:gd name="T77" fmla="*/ 0 h 383"/>
                    <a:gd name="T78" fmla="*/ 0 w 479"/>
                    <a:gd name="T79" fmla="*/ 0 h 383"/>
                    <a:gd name="T80" fmla="*/ 0 w 479"/>
                    <a:gd name="T81" fmla="*/ 0 h 383"/>
                    <a:gd name="T82" fmla="*/ 0 w 479"/>
                    <a:gd name="T83" fmla="*/ 0 h 383"/>
                    <a:gd name="T84" fmla="*/ 0 w 479"/>
                    <a:gd name="T85" fmla="*/ 0 h 383"/>
                    <a:gd name="T86" fmla="*/ 0 w 479"/>
                    <a:gd name="T87" fmla="*/ 0 h 383"/>
                    <a:gd name="T88" fmla="*/ 0 w 479"/>
                    <a:gd name="T89" fmla="*/ 0 h 383"/>
                    <a:gd name="T90" fmla="*/ 0 w 479"/>
                    <a:gd name="T91" fmla="*/ 0 h 383"/>
                    <a:gd name="T92" fmla="*/ 0 w 479"/>
                    <a:gd name="T93" fmla="*/ 0 h 383"/>
                    <a:gd name="T94" fmla="*/ 0 w 479"/>
                    <a:gd name="T95" fmla="*/ 0 h 383"/>
                    <a:gd name="T96" fmla="*/ 0 w 479"/>
                    <a:gd name="T97" fmla="*/ 0 h 38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79"/>
                    <a:gd name="T148" fmla="*/ 0 h 383"/>
                    <a:gd name="T149" fmla="*/ 479 w 479"/>
                    <a:gd name="T150" fmla="*/ 383 h 38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79" h="383">
                      <a:moveTo>
                        <a:pt x="479" y="0"/>
                      </a:moveTo>
                      <a:lnTo>
                        <a:pt x="433" y="15"/>
                      </a:lnTo>
                      <a:lnTo>
                        <a:pt x="391" y="28"/>
                      </a:lnTo>
                      <a:lnTo>
                        <a:pt x="352" y="38"/>
                      </a:lnTo>
                      <a:lnTo>
                        <a:pt x="317" y="48"/>
                      </a:lnTo>
                      <a:lnTo>
                        <a:pt x="284" y="57"/>
                      </a:lnTo>
                      <a:lnTo>
                        <a:pt x="252" y="68"/>
                      </a:lnTo>
                      <a:lnTo>
                        <a:pt x="238" y="74"/>
                      </a:lnTo>
                      <a:lnTo>
                        <a:pt x="223" y="80"/>
                      </a:lnTo>
                      <a:lnTo>
                        <a:pt x="209" y="86"/>
                      </a:lnTo>
                      <a:lnTo>
                        <a:pt x="196" y="93"/>
                      </a:lnTo>
                      <a:lnTo>
                        <a:pt x="182" y="101"/>
                      </a:lnTo>
                      <a:lnTo>
                        <a:pt x="170" y="111"/>
                      </a:lnTo>
                      <a:lnTo>
                        <a:pt x="157" y="121"/>
                      </a:lnTo>
                      <a:lnTo>
                        <a:pt x="144" y="132"/>
                      </a:lnTo>
                      <a:lnTo>
                        <a:pt x="132" y="144"/>
                      </a:lnTo>
                      <a:lnTo>
                        <a:pt x="120" y="158"/>
                      </a:lnTo>
                      <a:lnTo>
                        <a:pt x="108" y="172"/>
                      </a:lnTo>
                      <a:lnTo>
                        <a:pt x="96" y="189"/>
                      </a:lnTo>
                      <a:lnTo>
                        <a:pt x="85" y="207"/>
                      </a:lnTo>
                      <a:lnTo>
                        <a:pt x="73" y="226"/>
                      </a:lnTo>
                      <a:lnTo>
                        <a:pt x="61" y="247"/>
                      </a:lnTo>
                      <a:lnTo>
                        <a:pt x="49" y="271"/>
                      </a:lnTo>
                      <a:lnTo>
                        <a:pt x="37" y="295"/>
                      </a:lnTo>
                      <a:lnTo>
                        <a:pt x="25" y="323"/>
                      </a:lnTo>
                      <a:lnTo>
                        <a:pt x="13" y="353"/>
                      </a:lnTo>
                      <a:lnTo>
                        <a:pt x="0" y="383"/>
                      </a:lnTo>
                      <a:lnTo>
                        <a:pt x="95" y="370"/>
                      </a:lnTo>
                      <a:lnTo>
                        <a:pt x="169" y="358"/>
                      </a:lnTo>
                      <a:lnTo>
                        <a:pt x="185" y="355"/>
                      </a:lnTo>
                      <a:lnTo>
                        <a:pt x="201" y="350"/>
                      </a:lnTo>
                      <a:lnTo>
                        <a:pt x="215" y="345"/>
                      </a:lnTo>
                      <a:lnTo>
                        <a:pt x="229" y="341"/>
                      </a:lnTo>
                      <a:lnTo>
                        <a:pt x="243" y="335"/>
                      </a:lnTo>
                      <a:lnTo>
                        <a:pt x="255" y="329"/>
                      </a:lnTo>
                      <a:lnTo>
                        <a:pt x="267" y="322"/>
                      </a:lnTo>
                      <a:lnTo>
                        <a:pt x="280" y="315"/>
                      </a:lnTo>
                      <a:lnTo>
                        <a:pt x="291" y="305"/>
                      </a:lnTo>
                      <a:lnTo>
                        <a:pt x="302" y="296"/>
                      </a:lnTo>
                      <a:lnTo>
                        <a:pt x="313" y="285"/>
                      </a:lnTo>
                      <a:lnTo>
                        <a:pt x="325" y="273"/>
                      </a:lnTo>
                      <a:lnTo>
                        <a:pt x="335" y="259"/>
                      </a:lnTo>
                      <a:lnTo>
                        <a:pt x="346" y="244"/>
                      </a:lnTo>
                      <a:lnTo>
                        <a:pt x="358" y="227"/>
                      </a:lnTo>
                      <a:lnTo>
                        <a:pt x="370" y="210"/>
                      </a:lnTo>
                      <a:lnTo>
                        <a:pt x="393" y="169"/>
                      </a:lnTo>
                      <a:lnTo>
                        <a:pt x="419" y="121"/>
                      </a:lnTo>
                      <a:lnTo>
                        <a:pt x="448" y="65"/>
                      </a:lnTo>
                      <a:lnTo>
                        <a:pt x="479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7" name="Freeform 336"/>
                <p:cNvSpPr>
                  <a:spLocks/>
                </p:cNvSpPr>
                <p:nvPr/>
              </p:nvSpPr>
              <p:spPr bwMode="auto">
                <a:xfrm>
                  <a:off x="172" y="256"/>
                  <a:ext cx="21" cy="14"/>
                </a:xfrm>
                <a:custGeom>
                  <a:avLst/>
                  <a:gdLst>
                    <a:gd name="T0" fmla="*/ 0 w 508"/>
                    <a:gd name="T1" fmla="*/ 0 h 343"/>
                    <a:gd name="T2" fmla="*/ 0 w 508"/>
                    <a:gd name="T3" fmla="*/ 0 h 343"/>
                    <a:gd name="T4" fmla="*/ 0 w 508"/>
                    <a:gd name="T5" fmla="*/ 0 h 343"/>
                    <a:gd name="T6" fmla="*/ 0 w 508"/>
                    <a:gd name="T7" fmla="*/ 0 h 343"/>
                    <a:gd name="T8" fmla="*/ 0 w 508"/>
                    <a:gd name="T9" fmla="*/ 0 h 343"/>
                    <a:gd name="T10" fmla="*/ 0 w 508"/>
                    <a:gd name="T11" fmla="*/ 0 h 343"/>
                    <a:gd name="T12" fmla="*/ 0 w 508"/>
                    <a:gd name="T13" fmla="*/ 0 h 343"/>
                    <a:gd name="T14" fmla="*/ 0 w 508"/>
                    <a:gd name="T15" fmla="*/ 0 h 343"/>
                    <a:gd name="T16" fmla="*/ 0 w 508"/>
                    <a:gd name="T17" fmla="*/ 0 h 343"/>
                    <a:gd name="T18" fmla="*/ 0 w 508"/>
                    <a:gd name="T19" fmla="*/ 0 h 343"/>
                    <a:gd name="T20" fmla="*/ 0 w 508"/>
                    <a:gd name="T21" fmla="*/ 0 h 343"/>
                    <a:gd name="T22" fmla="*/ 0 w 508"/>
                    <a:gd name="T23" fmla="*/ 0 h 343"/>
                    <a:gd name="T24" fmla="*/ 0 w 508"/>
                    <a:gd name="T25" fmla="*/ 0 h 343"/>
                    <a:gd name="T26" fmla="*/ 0 w 508"/>
                    <a:gd name="T27" fmla="*/ 0 h 343"/>
                    <a:gd name="T28" fmla="*/ 0 w 508"/>
                    <a:gd name="T29" fmla="*/ 0 h 343"/>
                    <a:gd name="T30" fmla="*/ 0 w 508"/>
                    <a:gd name="T31" fmla="*/ 0 h 343"/>
                    <a:gd name="T32" fmla="*/ 0 w 508"/>
                    <a:gd name="T33" fmla="*/ 0 h 343"/>
                    <a:gd name="T34" fmla="*/ 0 w 508"/>
                    <a:gd name="T35" fmla="*/ 0 h 343"/>
                    <a:gd name="T36" fmla="*/ 0 w 508"/>
                    <a:gd name="T37" fmla="*/ 0 h 343"/>
                    <a:gd name="T38" fmla="*/ 0 w 508"/>
                    <a:gd name="T39" fmla="*/ 0 h 343"/>
                    <a:gd name="T40" fmla="*/ 0 w 508"/>
                    <a:gd name="T41" fmla="*/ 0 h 343"/>
                    <a:gd name="T42" fmla="*/ 0 w 508"/>
                    <a:gd name="T43" fmla="*/ 0 h 343"/>
                    <a:gd name="T44" fmla="*/ 0 w 508"/>
                    <a:gd name="T45" fmla="*/ 0 h 343"/>
                    <a:gd name="T46" fmla="*/ 0 w 508"/>
                    <a:gd name="T47" fmla="*/ 0 h 343"/>
                    <a:gd name="T48" fmla="*/ 0 w 508"/>
                    <a:gd name="T49" fmla="*/ 0 h 343"/>
                    <a:gd name="T50" fmla="*/ 0 w 508"/>
                    <a:gd name="T51" fmla="*/ 0 h 343"/>
                    <a:gd name="T52" fmla="*/ 0 w 508"/>
                    <a:gd name="T53" fmla="*/ 0 h 343"/>
                    <a:gd name="T54" fmla="*/ 0 w 508"/>
                    <a:gd name="T55" fmla="*/ 0 h 343"/>
                    <a:gd name="T56" fmla="*/ 0 w 508"/>
                    <a:gd name="T57" fmla="*/ 0 h 343"/>
                    <a:gd name="T58" fmla="*/ 0 w 508"/>
                    <a:gd name="T59" fmla="*/ 0 h 343"/>
                    <a:gd name="T60" fmla="*/ 0 w 508"/>
                    <a:gd name="T61" fmla="*/ 0 h 343"/>
                    <a:gd name="T62" fmla="*/ 0 w 508"/>
                    <a:gd name="T63" fmla="*/ 0 h 343"/>
                    <a:gd name="T64" fmla="*/ 0 w 508"/>
                    <a:gd name="T65" fmla="*/ 0 h 343"/>
                    <a:gd name="T66" fmla="*/ 0 w 508"/>
                    <a:gd name="T67" fmla="*/ 0 h 343"/>
                    <a:gd name="T68" fmla="*/ 0 w 508"/>
                    <a:gd name="T69" fmla="*/ 0 h 343"/>
                    <a:gd name="T70" fmla="*/ 0 w 508"/>
                    <a:gd name="T71" fmla="*/ 0 h 343"/>
                    <a:gd name="T72" fmla="*/ 0 w 508"/>
                    <a:gd name="T73" fmla="*/ 0 h 343"/>
                    <a:gd name="T74" fmla="*/ 0 w 508"/>
                    <a:gd name="T75" fmla="*/ 0 h 343"/>
                    <a:gd name="T76" fmla="*/ 0 w 508"/>
                    <a:gd name="T77" fmla="*/ 0 h 343"/>
                    <a:gd name="T78" fmla="*/ 0 w 508"/>
                    <a:gd name="T79" fmla="*/ 0 h 343"/>
                    <a:gd name="T80" fmla="*/ 0 w 508"/>
                    <a:gd name="T81" fmla="*/ 0 h 343"/>
                    <a:gd name="T82" fmla="*/ 0 w 508"/>
                    <a:gd name="T83" fmla="*/ 0 h 343"/>
                    <a:gd name="T84" fmla="*/ 0 w 508"/>
                    <a:gd name="T85" fmla="*/ 0 h 343"/>
                    <a:gd name="T86" fmla="*/ 0 w 508"/>
                    <a:gd name="T87" fmla="*/ 0 h 343"/>
                    <a:gd name="T88" fmla="*/ 0 w 508"/>
                    <a:gd name="T89" fmla="*/ 0 h 343"/>
                    <a:gd name="T90" fmla="*/ 0 w 508"/>
                    <a:gd name="T91" fmla="*/ 0 h 343"/>
                    <a:gd name="T92" fmla="*/ 0 w 508"/>
                    <a:gd name="T93" fmla="*/ 0 h 343"/>
                    <a:gd name="T94" fmla="*/ 0 w 508"/>
                    <a:gd name="T95" fmla="*/ 0 h 343"/>
                    <a:gd name="T96" fmla="*/ 0 w 508"/>
                    <a:gd name="T97" fmla="*/ 0 h 3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08"/>
                    <a:gd name="T148" fmla="*/ 0 h 343"/>
                    <a:gd name="T149" fmla="*/ 508 w 508"/>
                    <a:gd name="T150" fmla="*/ 343 h 3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08" h="343">
                      <a:moveTo>
                        <a:pt x="508" y="0"/>
                      </a:moveTo>
                      <a:lnTo>
                        <a:pt x="461" y="11"/>
                      </a:lnTo>
                      <a:lnTo>
                        <a:pt x="418" y="20"/>
                      </a:lnTo>
                      <a:lnTo>
                        <a:pt x="379" y="27"/>
                      </a:lnTo>
                      <a:lnTo>
                        <a:pt x="342" y="34"/>
                      </a:lnTo>
                      <a:lnTo>
                        <a:pt x="308" y="41"/>
                      </a:lnTo>
                      <a:lnTo>
                        <a:pt x="276" y="49"/>
                      </a:lnTo>
                      <a:lnTo>
                        <a:pt x="261" y="53"/>
                      </a:lnTo>
                      <a:lnTo>
                        <a:pt x="246" y="58"/>
                      </a:lnTo>
                      <a:lnTo>
                        <a:pt x="231" y="63"/>
                      </a:lnTo>
                      <a:lnTo>
                        <a:pt x="217" y="70"/>
                      </a:lnTo>
                      <a:lnTo>
                        <a:pt x="204" y="76"/>
                      </a:lnTo>
                      <a:lnTo>
                        <a:pt x="190" y="85"/>
                      </a:lnTo>
                      <a:lnTo>
                        <a:pt x="177" y="94"/>
                      </a:lnTo>
                      <a:lnTo>
                        <a:pt x="164" y="104"/>
                      </a:lnTo>
                      <a:lnTo>
                        <a:pt x="150" y="115"/>
                      </a:lnTo>
                      <a:lnTo>
                        <a:pt x="137" y="128"/>
                      </a:lnTo>
                      <a:lnTo>
                        <a:pt x="124" y="141"/>
                      </a:lnTo>
                      <a:lnTo>
                        <a:pt x="111" y="156"/>
                      </a:lnTo>
                      <a:lnTo>
                        <a:pt x="98" y="173"/>
                      </a:lnTo>
                      <a:lnTo>
                        <a:pt x="85" y="192"/>
                      </a:lnTo>
                      <a:lnTo>
                        <a:pt x="71" y="212"/>
                      </a:lnTo>
                      <a:lnTo>
                        <a:pt x="57" y="234"/>
                      </a:lnTo>
                      <a:lnTo>
                        <a:pt x="43" y="258"/>
                      </a:lnTo>
                      <a:lnTo>
                        <a:pt x="29" y="285"/>
                      </a:lnTo>
                      <a:lnTo>
                        <a:pt x="14" y="312"/>
                      </a:lnTo>
                      <a:lnTo>
                        <a:pt x="0" y="343"/>
                      </a:lnTo>
                      <a:lnTo>
                        <a:pt x="94" y="337"/>
                      </a:lnTo>
                      <a:lnTo>
                        <a:pt x="170" y="331"/>
                      </a:lnTo>
                      <a:lnTo>
                        <a:pt x="186" y="329"/>
                      </a:lnTo>
                      <a:lnTo>
                        <a:pt x="202" y="326"/>
                      </a:lnTo>
                      <a:lnTo>
                        <a:pt x="217" y="322"/>
                      </a:lnTo>
                      <a:lnTo>
                        <a:pt x="231" y="319"/>
                      </a:lnTo>
                      <a:lnTo>
                        <a:pt x="245" y="314"/>
                      </a:lnTo>
                      <a:lnTo>
                        <a:pt x="258" y="309"/>
                      </a:lnTo>
                      <a:lnTo>
                        <a:pt x="270" y="303"/>
                      </a:lnTo>
                      <a:lnTo>
                        <a:pt x="283" y="297"/>
                      </a:lnTo>
                      <a:lnTo>
                        <a:pt x="295" y="289"/>
                      </a:lnTo>
                      <a:lnTo>
                        <a:pt x="307" y="279"/>
                      </a:lnTo>
                      <a:lnTo>
                        <a:pt x="320" y="270"/>
                      </a:lnTo>
                      <a:lnTo>
                        <a:pt x="331" y="259"/>
                      </a:lnTo>
                      <a:lnTo>
                        <a:pt x="343" y="246"/>
                      </a:lnTo>
                      <a:lnTo>
                        <a:pt x="355" y="232"/>
                      </a:lnTo>
                      <a:lnTo>
                        <a:pt x="369" y="217"/>
                      </a:lnTo>
                      <a:lnTo>
                        <a:pt x="381" y="199"/>
                      </a:lnTo>
                      <a:lnTo>
                        <a:pt x="409" y="161"/>
                      </a:lnTo>
                      <a:lnTo>
                        <a:pt x="438" y="115"/>
                      </a:lnTo>
                      <a:lnTo>
                        <a:pt x="471" y="62"/>
                      </a:lnTo>
                      <a:lnTo>
                        <a:pt x="508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8" name="Freeform 337"/>
                <p:cNvSpPr>
                  <a:spLocks/>
                </p:cNvSpPr>
                <p:nvPr/>
              </p:nvSpPr>
              <p:spPr bwMode="auto">
                <a:xfrm>
                  <a:off x="182" y="241"/>
                  <a:ext cx="20" cy="14"/>
                </a:xfrm>
                <a:custGeom>
                  <a:avLst/>
                  <a:gdLst>
                    <a:gd name="T0" fmla="*/ 0 w 508"/>
                    <a:gd name="T1" fmla="*/ 0 h 343"/>
                    <a:gd name="T2" fmla="*/ 0 w 508"/>
                    <a:gd name="T3" fmla="*/ 0 h 343"/>
                    <a:gd name="T4" fmla="*/ 0 w 508"/>
                    <a:gd name="T5" fmla="*/ 0 h 343"/>
                    <a:gd name="T6" fmla="*/ 0 w 508"/>
                    <a:gd name="T7" fmla="*/ 0 h 343"/>
                    <a:gd name="T8" fmla="*/ 0 w 508"/>
                    <a:gd name="T9" fmla="*/ 0 h 343"/>
                    <a:gd name="T10" fmla="*/ 0 w 508"/>
                    <a:gd name="T11" fmla="*/ 0 h 343"/>
                    <a:gd name="T12" fmla="*/ 0 w 508"/>
                    <a:gd name="T13" fmla="*/ 0 h 343"/>
                    <a:gd name="T14" fmla="*/ 0 w 508"/>
                    <a:gd name="T15" fmla="*/ 0 h 343"/>
                    <a:gd name="T16" fmla="*/ 0 w 508"/>
                    <a:gd name="T17" fmla="*/ 0 h 343"/>
                    <a:gd name="T18" fmla="*/ 0 w 508"/>
                    <a:gd name="T19" fmla="*/ 0 h 343"/>
                    <a:gd name="T20" fmla="*/ 0 w 508"/>
                    <a:gd name="T21" fmla="*/ 0 h 343"/>
                    <a:gd name="T22" fmla="*/ 0 w 508"/>
                    <a:gd name="T23" fmla="*/ 0 h 343"/>
                    <a:gd name="T24" fmla="*/ 0 w 508"/>
                    <a:gd name="T25" fmla="*/ 0 h 343"/>
                    <a:gd name="T26" fmla="*/ 0 w 508"/>
                    <a:gd name="T27" fmla="*/ 0 h 343"/>
                    <a:gd name="T28" fmla="*/ 0 w 508"/>
                    <a:gd name="T29" fmla="*/ 0 h 343"/>
                    <a:gd name="T30" fmla="*/ 0 w 508"/>
                    <a:gd name="T31" fmla="*/ 0 h 343"/>
                    <a:gd name="T32" fmla="*/ 0 w 508"/>
                    <a:gd name="T33" fmla="*/ 0 h 343"/>
                    <a:gd name="T34" fmla="*/ 0 w 508"/>
                    <a:gd name="T35" fmla="*/ 0 h 343"/>
                    <a:gd name="T36" fmla="*/ 0 w 508"/>
                    <a:gd name="T37" fmla="*/ 0 h 343"/>
                    <a:gd name="T38" fmla="*/ 0 w 508"/>
                    <a:gd name="T39" fmla="*/ 0 h 343"/>
                    <a:gd name="T40" fmla="*/ 0 w 508"/>
                    <a:gd name="T41" fmla="*/ 0 h 343"/>
                    <a:gd name="T42" fmla="*/ 0 w 508"/>
                    <a:gd name="T43" fmla="*/ 0 h 343"/>
                    <a:gd name="T44" fmla="*/ 0 w 508"/>
                    <a:gd name="T45" fmla="*/ 0 h 343"/>
                    <a:gd name="T46" fmla="*/ 0 w 508"/>
                    <a:gd name="T47" fmla="*/ 0 h 343"/>
                    <a:gd name="T48" fmla="*/ 0 w 508"/>
                    <a:gd name="T49" fmla="*/ 0 h 343"/>
                    <a:gd name="T50" fmla="*/ 0 w 508"/>
                    <a:gd name="T51" fmla="*/ 0 h 343"/>
                    <a:gd name="T52" fmla="*/ 0 w 508"/>
                    <a:gd name="T53" fmla="*/ 0 h 343"/>
                    <a:gd name="T54" fmla="*/ 0 w 508"/>
                    <a:gd name="T55" fmla="*/ 0 h 343"/>
                    <a:gd name="T56" fmla="*/ 0 w 508"/>
                    <a:gd name="T57" fmla="*/ 0 h 343"/>
                    <a:gd name="T58" fmla="*/ 0 w 508"/>
                    <a:gd name="T59" fmla="*/ 0 h 343"/>
                    <a:gd name="T60" fmla="*/ 0 w 508"/>
                    <a:gd name="T61" fmla="*/ 0 h 343"/>
                    <a:gd name="T62" fmla="*/ 0 w 508"/>
                    <a:gd name="T63" fmla="*/ 0 h 343"/>
                    <a:gd name="T64" fmla="*/ 0 w 508"/>
                    <a:gd name="T65" fmla="*/ 0 h 343"/>
                    <a:gd name="T66" fmla="*/ 0 w 508"/>
                    <a:gd name="T67" fmla="*/ 0 h 343"/>
                    <a:gd name="T68" fmla="*/ 0 w 508"/>
                    <a:gd name="T69" fmla="*/ 0 h 343"/>
                    <a:gd name="T70" fmla="*/ 0 w 508"/>
                    <a:gd name="T71" fmla="*/ 0 h 343"/>
                    <a:gd name="T72" fmla="*/ 0 w 508"/>
                    <a:gd name="T73" fmla="*/ 0 h 343"/>
                    <a:gd name="T74" fmla="*/ 0 w 508"/>
                    <a:gd name="T75" fmla="*/ 0 h 343"/>
                    <a:gd name="T76" fmla="*/ 0 w 508"/>
                    <a:gd name="T77" fmla="*/ 0 h 343"/>
                    <a:gd name="T78" fmla="*/ 0 w 508"/>
                    <a:gd name="T79" fmla="*/ 0 h 343"/>
                    <a:gd name="T80" fmla="*/ 0 w 508"/>
                    <a:gd name="T81" fmla="*/ 0 h 343"/>
                    <a:gd name="T82" fmla="*/ 0 w 508"/>
                    <a:gd name="T83" fmla="*/ 0 h 343"/>
                    <a:gd name="T84" fmla="*/ 0 w 508"/>
                    <a:gd name="T85" fmla="*/ 0 h 343"/>
                    <a:gd name="T86" fmla="*/ 0 w 508"/>
                    <a:gd name="T87" fmla="*/ 0 h 343"/>
                    <a:gd name="T88" fmla="*/ 0 w 508"/>
                    <a:gd name="T89" fmla="*/ 0 h 343"/>
                    <a:gd name="T90" fmla="*/ 0 w 508"/>
                    <a:gd name="T91" fmla="*/ 0 h 343"/>
                    <a:gd name="T92" fmla="*/ 0 w 508"/>
                    <a:gd name="T93" fmla="*/ 0 h 343"/>
                    <a:gd name="T94" fmla="*/ 0 w 508"/>
                    <a:gd name="T95" fmla="*/ 0 h 343"/>
                    <a:gd name="T96" fmla="*/ 0 w 508"/>
                    <a:gd name="T97" fmla="*/ 0 h 3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08"/>
                    <a:gd name="T148" fmla="*/ 0 h 343"/>
                    <a:gd name="T149" fmla="*/ 508 w 508"/>
                    <a:gd name="T150" fmla="*/ 343 h 3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08" h="343">
                      <a:moveTo>
                        <a:pt x="508" y="0"/>
                      </a:moveTo>
                      <a:lnTo>
                        <a:pt x="462" y="11"/>
                      </a:lnTo>
                      <a:lnTo>
                        <a:pt x="419" y="20"/>
                      </a:lnTo>
                      <a:lnTo>
                        <a:pt x="379" y="27"/>
                      </a:lnTo>
                      <a:lnTo>
                        <a:pt x="342" y="34"/>
                      </a:lnTo>
                      <a:lnTo>
                        <a:pt x="308" y="41"/>
                      </a:lnTo>
                      <a:lnTo>
                        <a:pt x="277" y="49"/>
                      </a:lnTo>
                      <a:lnTo>
                        <a:pt x="261" y="53"/>
                      </a:lnTo>
                      <a:lnTo>
                        <a:pt x="247" y="58"/>
                      </a:lnTo>
                      <a:lnTo>
                        <a:pt x="232" y="63"/>
                      </a:lnTo>
                      <a:lnTo>
                        <a:pt x="218" y="70"/>
                      </a:lnTo>
                      <a:lnTo>
                        <a:pt x="204" y="76"/>
                      </a:lnTo>
                      <a:lnTo>
                        <a:pt x="190" y="85"/>
                      </a:lnTo>
                      <a:lnTo>
                        <a:pt x="177" y="94"/>
                      </a:lnTo>
                      <a:lnTo>
                        <a:pt x="164" y="104"/>
                      </a:lnTo>
                      <a:lnTo>
                        <a:pt x="150" y="114"/>
                      </a:lnTo>
                      <a:lnTo>
                        <a:pt x="138" y="128"/>
                      </a:lnTo>
                      <a:lnTo>
                        <a:pt x="125" y="141"/>
                      </a:lnTo>
                      <a:lnTo>
                        <a:pt x="112" y="156"/>
                      </a:lnTo>
                      <a:lnTo>
                        <a:pt x="98" y="173"/>
                      </a:lnTo>
                      <a:lnTo>
                        <a:pt x="85" y="191"/>
                      </a:lnTo>
                      <a:lnTo>
                        <a:pt x="72" y="212"/>
                      </a:lnTo>
                      <a:lnTo>
                        <a:pt x="58" y="234"/>
                      </a:lnTo>
                      <a:lnTo>
                        <a:pt x="44" y="258"/>
                      </a:lnTo>
                      <a:lnTo>
                        <a:pt x="30" y="284"/>
                      </a:lnTo>
                      <a:lnTo>
                        <a:pt x="15" y="312"/>
                      </a:lnTo>
                      <a:lnTo>
                        <a:pt x="0" y="343"/>
                      </a:lnTo>
                      <a:lnTo>
                        <a:pt x="95" y="337"/>
                      </a:lnTo>
                      <a:lnTo>
                        <a:pt x="171" y="331"/>
                      </a:lnTo>
                      <a:lnTo>
                        <a:pt x="187" y="329"/>
                      </a:lnTo>
                      <a:lnTo>
                        <a:pt x="203" y="325"/>
                      </a:lnTo>
                      <a:lnTo>
                        <a:pt x="217" y="322"/>
                      </a:lnTo>
                      <a:lnTo>
                        <a:pt x="231" y="319"/>
                      </a:lnTo>
                      <a:lnTo>
                        <a:pt x="245" y="314"/>
                      </a:lnTo>
                      <a:lnTo>
                        <a:pt x="258" y="309"/>
                      </a:lnTo>
                      <a:lnTo>
                        <a:pt x="271" y="303"/>
                      </a:lnTo>
                      <a:lnTo>
                        <a:pt x="284" y="297"/>
                      </a:lnTo>
                      <a:lnTo>
                        <a:pt x="296" y="289"/>
                      </a:lnTo>
                      <a:lnTo>
                        <a:pt x="308" y="279"/>
                      </a:lnTo>
                      <a:lnTo>
                        <a:pt x="320" y="270"/>
                      </a:lnTo>
                      <a:lnTo>
                        <a:pt x="332" y="259"/>
                      </a:lnTo>
                      <a:lnTo>
                        <a:pt x="344" y="246"/>
                      </a:lnTo>
                      <a:lnTo>
                        <a:pt x="357" y="232"/>
                      </a:lnTo>
                      <a:lnTo>
                        <a:pt x="369" y="217"/>
                      </a:lnTo>
                      <a:lnTo>
                        <a:pt x="382" y="199"/>
                      </a:lnTo>
                      <a:lnTo>
                        <a:pt x="409" y="160"/>
                      </a:lnTo>
                      <a:lnTo>
                        <a:pt x="439" y="115"/>
                      </a:lnTo>
                      <a:lnTo>
                        <a:pt x="472" y="62"/>
                      </a:lnTo>
                      <a:lnTo>
                        <a:pt x="508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9" name="Freeform 338"/>
                <p:cNvSpPr>
                  <a:spLocks/>
                </p:cNvSpPr>
                <p:nvPr/>
              </p:nvSpPr>
              <p:spPr bwMode="auto">
                <a:xfrm>
                  <a:off x="520" y="258"/>
                  <a:ext cx="33" cy="51"/>
                </a:xfrm>
                <a:custGeom>
                  <a:avLst/>
                  <a:gdLst>
                    <a:gd name="T0" fmla="*/ 0 w 828"/>
                    <a:gd name="T1" fmla="*/ 0 h 1264"/>
                    <a:gd name="T2" fmla="*/ 0 w 828"/>
                    <a:gd name="T3" fmla="*/ 0 h 1264"/>
                    <a:gd name="T4" fmla="*/ 0 w 828"/>
                    <a:gd name="T5" fmla="*/ 0 h 1264"/>
                    <a:gd name="T6" fmla="*/ 0 w 828"/>
                    <a:gd name="T7" fmla="*/ 0 h 1264"/>
                    <a:gd name="T8" fmla="*/ 0 w 828"/>
                    <a:gd name="T9" fmla="*/ 0 h 1264"/>
                    <a:gd name="T10" fmla="*/ 0 w 828"/>
                    <a:gd name="T11" fmla="*/ 0 h 1264"/>
                    <a:gd name="T12" fmla="*/ 0 w 828"/>
                    <a:gd name="T13" fmla="*/ 0 h 1264"/>
                    <a:gd name="T14" fmla="*/ 0 w 828"/>
                    <a:gd name="T15" fmla="*/ 0 h 1264"/>
                    <a:gd name="T16" fmla="*/ 0 w 828"/>
                    <a:gd name="T17" fmla="*/ 0 h 1264"/>
                    <a:gd name="T18" fmla="*/ 0 w 828"/>
                    <a:gd name="T19" fmla="*/ 0 h 1264"/>
                    <a:gd name="T20" fmla="*/ 0 w 828"/>
                    <a:gd name="T21" fmla="*/ 0 h 1264"/>
                    <a:gd name="T22" fmla="*/ 0 w 828"/>
                    <a:gd name="T23" fmla="*/ 0 h 1264"/>
                    <a:gd name="T24" fmla="*/ 0 w 828"/>
                    <a:gd name="T25" fmla="*/ 0 h 1264"/>
                    <a:gd name="T26" fmla="*/ 0 w 828"/>
                    <a:gd name="T27" fmla="*/ 0 h 1264"/>
                    <a:gd name="T28" fmla="*/ 0 w 828"/>
                    <a:gd name="T29" fmla="*/ 0 h 1264"/>
                    <a:gd name="T30" fmla="*/ 0 w 828"/>
                    <a:gd name="T31" fmla="*/ 0 h 1264"/>
                    <a:gd name="T32" fmla="*/ 0 w 828"/>
                    <a:gd name="T33" fmla="*/ 0 h 1264"/>
                    <a:gd name="T34" fmla="*/ 0 w 828"/>
                    <a:gd name="T35" fmla="*/ 0 h 1264"/>
                    <a:gd name="T36" fmla="*/ 0 w 828"/>
                    <a:gd name="T37" fmla="*/ 0 h 1264"/>
                    <a:gd name="T38" fmla="*/ 0 w 828"/>
                    <a:gd name="T39" fmla="*/ 0 h 1264"/>
                    <a:gd name="T40" fmla="*/ 0 w 828"/>
                    <a:gd name="T41" fmla="*/ 0 h 1264"/>
                    <a:gd name="T42" fmla="*/ 0 w 828"/>
                    <a:gd name="T43" fmla="*/ 0 h 1264"/>
                    <a:gd name="T44" fmla="*/ 0 w 828"/>
                    <a:gd name="T45" fmla="*/ 0 h 1264"/>
                    <a:gd name="T46" fmla="*/ 0 w 828"/>
                    <a:gd name="T47" fmla="*/ 0 h 1264"/>
                    <a:gd name="T48" fmla="*/ 0 w 828"/>
                    <a:gd name="T49" fmla="*/ 0 h 1264"/>
                    <a:gd name="T50" fmla="*/ 0 w 828"/>
                    <a:gd name="T51" fmla="*/ 0 h 1264"/>
                    <a:gd name="T52" fmla="*/ 0 w 828"/>
                    <a:gd name="T53" fmla="*/ 0 h 1264"/>
                    <a:gd name="T54" fmla="*/ 0 w 828"/>
                    <a:gd name="T55" fmla="*/ 0 h 1264"/>
                    <a:gd name="T56" fmla="*/ 0 w 828"/>
                    <a:gd name="T57" fmla="*/ 0 h 1264"/>
                    <a:gd name="T58" fmla="*/ 0 w 828"/>
                    <a:gd name="T59" fmla="*/ 0 h 1264"/>
                    <a:gd name="T60" fmla="*/ 0 w 828"/>
                    <a:gd name="T61" fmla="*/ 0 h 1264"/>
                    <a:gd name="T62" fmla="*/ 0 w 828"/>
                    <a:gd name="T63" fmla="*/ 0 h 1264"/>
                    <a:gd name="T64" fmla="*/ 0 w 828"/>
                    <a:gd name="T65" fmla="*/ 0 h 1264"/>
                    <a:gd name="T66" fmla="*/ 0 w 828"/>
                    <a:gd name="T67" fmla="*/ 0 h 1264"/>
                    <a:gd name="T68" fmla="*/ 0 w 828"/>
                    <a:gd name="T69" fmla="*/ 0 h 1264"/>
                    <a:gd name="T70" fmla="*/ 0 w 828"/>
                    <a:gd name="T71" fmla="*/ 0 h 1264"/>
                    <a:gd name="T72" fmla="*/ 0 w 828"/>
                    <a:gd name="T73" fmla="*/ 0 h 1264"/>
                    <a:gd name="T74" fmla="*/ 0 w 828"/>
                    <a:gd name="T75" fmla="*/ 0 h 1264"/>
                    <a:gd name="T76" fmla="*/ 0 w 828"/>
                    <a:gd name="T77" fmla="*/ 0 h 1264"/>
                    <a:gd name="T78" fmla="*/ 0 w 828"/>
                    <a:gd name="T79" fmla="*/ 0 h 1264"/>
                    <a:gd name="T80" fmla="*/ 0 w 828"/>
                    <a:gd name="T81" fmla="*/ 0 h 1264"/>
                    <a:gd name="T82" fmla="*/ 0 w 828"/>
                    <a:gd name="T83" fmla="*/ 0 h 1264"/>
                    <a:gd name="T84" fmla="*/ 0 w 828"/>
                    <a:gd name="T85" fmla="*/ 0 h 1264"/>
                    <a:gd name="T86" fmla="*/ 0 w 828"/>
                    <a:gd name="T87" fmla="*/ 0 h 1264"/>
                    <a:gd name="T88" fmla="*/ 0 w 828"/>
                    <a:gd name="T89" fmla="*/ 0 h 1264"/>
                    <a:gd name="T90" fmla="*/ 0 w 828"/>
                    <a:gd name="T91" fmla="*/ 0 h 1264"/>
                    <a:gd name="T92" fmla="*/ 0 w 828"/>
                    <a:gd name="T93" fmla="*/ 0 h 1264"/>
                    <a:gd name="T94" fmla="*/ 0 w 828"/>
                    <a:gd name="T95" fmla="*/ 0 h 1264"/>
                    <a:gd name="T96" fmla="*/ 0 w 828"/>
                    <a:gd name="T97" fmla="*/ 0 h 1264"/>
                    <a:gd name="T98" fmla="*/ 0 w 828"/>
                    <a:gd name="T99" fmla="*/ 0 h 1264"/>
                    <a:gd name="T100" fmla="*/ 0 w 828"/>
                    <a:gd name="T101" fmla="*/ 0 h 1264"/>
                    <a:gd name="T102" fmla="*/ 0 w 828"/>
                    <a:gd name="T103" fmla="*/ 0 h 1264"/>
                    <a:gd name="T104" fmla="*/ 0 w 828"/>
                    <a:gd name="T105" fmla="*/ 0 h 1264"/>
                    <a:gd name="T106" fmla="*/ 0 w 828"/>
                    <a:gd name="T107" fmla="*/ 0 h 1264"/>
                    <a:gd name="T108" fmla="*/ 0 w 828"/>
                    <a:gd name="T109" fmla="*/ 0 h 1264"/>
                    <a:gd name="T110" fmla="*/ 0 w 828"/>
                    <a:gd name="T111" fmla="*/ 0 h 1264"/>
                    <a:gd name="T112" fmla="*/ 0 w 828"/>
                    <a:gd name="T113" fmla="*/ 0 h 126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28"/>
                    <a:gd name="T172" fmla="*/ 0 h 1264"/>
                    <a:gd name="T173" fmla="*/ 828 w 828"/>
                    <a:gd name="T174" fmla="*/ 1264 h 126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28" h="1264">
                      <a:moveTo>
                        <a:pt x="333" y="366"/>
                      </a:moveTo>
                      <a:lnTo>
                        <a:pt x="533" y="898"/>
                      </a:lnTo>
                      <a:lnTo>
                        <a:pt x="526" y="893"/>
                      </a:lnTo>
                      <a:lnTo>
                        <a:pt x="517" y="888"/>
                      </a:lnTo>
                      <a:lnTo>
                        <a:pt x="499" y="876"/>
                      </a:lnTo>
                      <a:lnTo>
                        <a:pt x="479" y="865"/>
                      </a:lnTo>
                      <a:lnTo>
                        <a:pt x="470" y="860"/>
                      </a:lnTo>
                      <a:lnTo>
                        <a:pt x="461" y="854"/>
                      </a:lnTo>
                      <a:lnTo>
                        <a:pt x="452" y="848"/>
                      </a:lnTo>
                      <a:lnTo>
                        <a:pt x="443" y="840"/>
                      </a:lnTo>
                      <a:lnTo>
                        <a:pt x="435" y="833"/>
                      </a:lnTo>
                      <a:lnTo>
                        <a:pt x="427" y="825"/>
                      </a:lnTo>
                      <a:lnTo>
                        <a:pt x="420" y="816"/>
                      </a:lnTo>
                      <a:lnTo>
                        <a:pt x="413" y="806"/>
                      </a:lnTo>
                      <a:lnTo>
                        <a:pt x="398" y="783"/>
                      </a:lnTo>
                      <a:lnTo>
                        <a:pt x="385" y="757"/>
                      </a:lnTo>
                      <a:lnTo>
                        <a:pt x="372" y="730"/>
                      </a:lnTo>
                      <a:lnTo>
                        <a:pt x="359" y="700"/>
                      </a:lnTo>
                      <a:lnTo>
                        <a:pt x="347" y="669"/>
                      </a:lnTo>
                      <a:lnTo>
                        <a:pt x="335" y="638"/>
                      </a:lnTo>
                      <a:lnTo>
                        <a:pt x="313" y="572"/>
                      </a:lnTo>
                      <a:lnTo>
                        <a:pt x="294" y="508"/>
                      </a:lnTo>
                      <a:lnTo>
                        <a:pt x="275" y="449"/>
                      </a:lnTo>
                      <a:lnTo>
                        <a:pt x="259" y="398"/>
                      </a:lnTo>
                      <a:lnTo>
                        <a:pt x="265" y="492"/>
                      </a:lnTo>
                      <a:lnTo>
                        <a:pt x="268" y="505"/>
                      </a:lnTo>
                      <a:lnTo>
                        <a:pt x="280" y="538"/>
                      </a:lnTo>
                      <a:lnTo>
                        <a:pt x="296" y="586"/>
                      </a:lnTo>
                      <a:lnTo>
                        <a:pt x="316" y="644"/>
                      </a:lnTo>
                      <a:lnTo>
                        <a:pt x="339" y="703"/>
                      </a:lnTo>
                      <a:lnTo>
                        <a:pt x="363" y="761"/>
                      </a:lnTo>
                      <a:lnTo>
                        <a:pt x="374" y="786"/>
                      </a:lnTo>
                      <a:lnTo>
                        <a:pt x="385" y="809"/>
                      </a:lnTo>
                      <a:lnTo>
                        <a:pt x="396" y="827"/>
                      </a:lnTo>
                      <a:lnTo>
                        <a:pt x="407" y="841"/>
                      </a:lnTo>
                      <a:lnTo>
                        <a:pt x="416" y="852"/>
                      </a:lnTo>
                      <a:lnTo>
                        <a:pt x="425" y="862"/>
                      </a:lnTo>
                      <a:lnTo>
                        <a:pt x="434" y="870"/>
                      </a:lnTo>
                      <a:lnTo>
                        <a:pt x="444" y="878"/>
                      </a:lnTo>
                      <a:lnTo>
                        <a:pt x="462" y="893"/>
                      </a:lnTo>
                      <a:lnTo>
                        <a:pt x="480" y="904"/>
                      </a:lnTo>
                      <a:lnTo>
                        <a:pt x="497" y="913"/>
                      </a:lnTo>
                      <a:lnTo>
                        <a:pt x="511" y="920"/>
                      </a:lnTo>
                      <a:lnTo>
                        <a:pt x="522" y="925"/>
                      </a:lnTo>
                      <a:lnTo>
                        <a:pt x="531" y="929"/>
                      </a:lnTo>
                      <a:lnTo>
                        <a:pt x="535" y="931"/>
                      </a:lnTo>
                      <a:lnTo>
                        <a:pt x="540" y="935"/>
                      </a:lnTo>
                      <a:lnTo>
                        <a:pt x="545" y="941"/>
                      </a:lnTo>
                      <a:lnTo>
                        <a:pt x="550" y="947"/>
                      </a:lnTo>
                      <a:lnTo>
                        <a:pt x="561" y="963"/>
                      </a:lnTo>
                      <a:lnTo>
                        <a:pt x="573" y="982"/>
                      </a:lnTo>
                      <a:lnTo>
                        <a:pt x="559" y="974"/>
                      </a:lnTo>
                      <a:lnTo>
                        <a:pt x="545" y="967"/>
                      </a:lnTo>
                      <a:lnTo>
                        <a:pt x="530" y="960"/>
                      </a:lnTo>
                      <a:lnTo>
                        <a:pt x="513" y="954"/>
                      </a:lnTo>
                      <a:lnTo>
                        <a:pt x="479" y="944"/>
                      </a:lnTo>
                      <a:lnTo>
                        <a:pt x="445" y="935"/>
                      </a:lnTo>
                      <a:lnTo>
                        <a:pt x="427" y="930"/>
                      </a:lnTo>
                      <a:lnTo>
                        <a:pt x="410" y="925"/>
                      </a:lnTo>
                      <a:lnTo>
                        <a:pt x="393" y="918"/>
                      </a:lnTo>
                      <a:lnTo>
                        <a:pt x="378" y="910"/>
                      </a:lnTo>
                      <a:lnTo>
                        <a:pt x="365" y="902"/>
                      </a:lnTo>
                      <a:lnTo>
                        <a:pt x="352" y="893"/>
                      </a:lnTo>
                      <a:lnTo>
                        <a:pt x="340" y="881"/>
                      </a:lnTo>
                      <a:lnTo>
                        <a:pt x="328" y="869"/>
                      </a:lnTo>
                      <a:lnTo>
                        <a:pt x="316" y="856"/>
                      </a:lnTo>
                      <a:lnTo>
                        <a:pt x="306" y="841"/>
                      </a:lnTo>
                      <a:lnTo>
                        <a:pt x="295" y="825"/>
                      </a:lnTo>
                      <a:lnTo>
                        <a:pt x="285" y="809"/>
                      </a:lnTo>
                      <a:lnTo>
                        <a:pt x="275" y="791"/>
                      </a:lnTo>
                      <a:lnTo>
                        <a:pt x="266" y="773"/>
                      </a:lnTo>
                      <a:lnTo>
                        <a:pt x="257" y="753"/>
                      </a:lnTo>
                      <a:lnTo>
                        <a:pt x="249" y="734"/>
                      </a:lnTo>
                      <a:lnTo>
                        <a:pt x="232" y="693"/>
                      </a:lnTo>
                      <a:lnTo>
                        <a:pt x="217" y="650"/>
                      </a:lnTo>
                      <a:lnTo>
                        <a:pt x="203" y="606"/>
                      </a:lnTo>
                      <a:lnTo>
                        <a:pt x="190" y="562"/>
                      </a:lnTo>
                      <a:lnTo>
                        <a:pt x="178" y="518"/>
                      </a:lnTo>
                      <a:lnTo>
                        <a:pt x="167" y="475"/>
                      </a:lnTo>
                      <a:lnTo>
                        <a:pt x="145" y="394"/>
                      </a:lnTo>
                      <a:lnTo>
                        <a:pt x="126" y="324"/>
                      </a:lnTo>
                      <a:lnTo>
                        <a:pt x="127" y="449"/>
                      </a:lnTo>
                      <a:lnTo>
                        <a:pt x="131" y="465"/>
                      </a:lnTo>
                      <a:lnTo>
                        <a:pt x="144" y="509"/>
                      </a:lnTo>
                      <a:lnTo>
                        <a:pt x="164" y="572"/>
                      </a:lnTo>
                      <a:lnTo>
                        <a:pt x="188" y="648"/>
                      </a:lnTo>
                      <a:lnTo>
                        <a:pt x="202" y="687"/>
                      </a:lnTo>
                      <a:lnTo>
                        <a:pt x="217" y="726"/>
                      </a:lnTo>
                      <a:lnTo>
                        <a:pt x="232" y="764"/>
                      </a:lnTo>
                      <a:lnTo>
                        <a:pt x="249" y="799"/>
                      </a:lnTo>
                      <a:lnTo>
                        <a:pt x="257" y="817"/>
                      </a:lnTo>
                      <a:lnTo>
                        <a:pt x="265" y="832"/>
                      </a:lnTo>
                      <a:lnTo>
                        <a:pt x="273" y="848"/>
                      </a:lnTo>
                      <a:lnTo>
                        <a:pt x="282" y="861"/>
                      </a:lnTo>
                      <a:lnTo>
                        <a:pt x="290" y="873"/>
                      </a:lnTo>
                      <a:lnTo>
                        <a:pt x="298" y="885"/>
                      </a:lnTo>
                      <a:lnTo>
                        <a:pt x="306" y="894"/>
                      </a:lnTo>
                      <a:lnTo>
                        <a:pt x="314" y="902"/>
                      </a:lnTo>
                      <a:lnTo>
                        <a:pt x="330" y="914"/>
                      </a:lnTo>
                      <a:lnTo>
                        <a:pt x="345" y="925"/>
                      </a:lnTo>
                      <a:lnTo>
                        <a:pt x="361" y="935"/>
                      </a:lnTo>
                      <a:lnTo>
                        <a:pt x="377" y="944"/>
                      </a:lnTo>
                      <a:lnTo>
                        <a:pt x="392" y="952"/>
                      </a:lnTo>
                      <a:lnTo>
                        <a:pt x="409" y="958"/>
                      </a:lnTo>
                      <a:lnTo>
                        <a:pt x="424" y="964"/>
                      </a:lnTo>
                      <a:lnTo>
                        <a:pt x="439" y="971"/>
                      </a:lnTo>
                      <a:lnTo>
                        <a:pt x="468" y="979"/>
                      </a:lnTo>
                      <a:lnTo>
                        <a:pt x="493" y="985"/>
                      </a:lnTo>
                      <a:lnTo>
                        <a:pt x="513" y="989"/>
                      </a:lnTo>
                      <a:lnTo>
                        <a:pt x="528" y="991"/>
                      </a:lnTo>
                      <a:lnTo>
                        <a:pt x="533" y="993"/>
                      </a:lnTo>
                      <a:lnTo>
                        <a:pt x="540" y="996"/>
                      </a:lnTo>
                      <a:lnTo>
                        <a:pt x="546" y="1000"/>
                      </a:lnTo>
                      <a:lnTo>
                        <a:pt x="553" y="1007"/>
                      </a:lnTo>
                      <a:lnTo>
                        <a:pt x="567" y="1021"/>
                      </a:lnTo>
                      <a:lnTo>
                        <a:pt x="581" y="1039"/>
                      </a:lnTo>
                      <a:lnTo>
                        <a:pt x="563" y="1032"/>
                      </a:lnTo>
                      <a:lnTo>
                        <a:pt x="546" y="1027"/>
                      </a:lnTo>
                      <a:lnTo>
                        <a:pt x="527" y="1021"/>
                      </a:lnTo>
                      <a:lnTo>
                        <a:pt x="506" y="1016"/>
                      </a:lnTo>
                      <a:lnTo>
                        <a:pt x="482" y="1012"/>
                      </a:lnTo>
                      <a:lnTo>
                        <a:pt x="458" y="1009"/>
                      </a:lnTo>
                      <a:lnTo>
                        <a:pt x="432" y="1005"/>
                      </a:lnTo>
                      <a:lnTo>
                        <a:pt x="407" y="1002"/>
                      </a:lnTo>
                      <a:lnTo>
                        <a:pt x="381" y="998"/>
                      </a:lnTo>
                      <a:lnTo>
                        <a:pt x="356" y="994"/>
                      </a:lnTo>
                      <a:lnTo>
                        <a:pt x="334" y="989"/>
                      </a:lnTo>
                      <a:lnTo>
                        <a:pt x="311" y="982"/>
                      </a:lnTo>
                      <a:lnTo>
                        <a:pt x="293" y="974"/>
                      </a:lnTo>
                      <a:lnTo>
                        <a:pt x="275" y="963"/>
                      </a:lnTo>
                      <a:lnTo>
                        <a:pt x="258" y="951"/>
                      </a:lnTo>
                      <a:lnTo>
                        <a:pt x="242" y="937"/>
                      </a:lnTo>
                      <a:lnTo>
                        <a:pt x="226" y="921"/>
                      </a:lnTo>
                      <a:lnTo>
                        <a:pt x="212" y="905"/>
                      </a:lnTo>
                      <a:lnTo>
                        <a:pt x="198" y="887"/>
                      </a:lnTo>
                      <a:lnTo>
                        <a:pt x="185" y="867"/>
                      </a:lnTo>
                      <a:lnTo>
                        <a:pt x="172" y="847"/>
                      </a:lnTo>
                      <a:lnTo>
                        <a:pt x="161" y="824"/>
                      </a:lnTo>
                      <a:lnTo>
                        <a:pt x="149" y="802"/>
                      </a:lnTo>
                      <a:lnTo>
                        <a:pt x="139" y="778"/>
                      </a:lnTo>
                      <a:lnTo>
                        <a:pt x="129" y="753"/>
                      </a:lnTo>
                      <a:lnTo>
                        <a:pt x="119" y="729"/>
                      </a:lnTo>
                      <a:lnTo>
                        <a:pt x="110" y="703"/>
                      </a:lnTo>
                      <a:lnTo>
                        <a:pt x="101" y="676"/>
                      </a:lnTo>
                      <a:lnTo>
                        <a:pt x="86" y="623"/>
                      </a:lnTo>
                      <a:lnTo>
                        <a:pt x="70" y="570"/>
                      </a:lnTo>
                      <a:lnTo>
                        <a:pt x="57" y="517"/>
                      </a:lnTo>
                      <a:lnTo>
                        <a:pt x="45" y="463"/>
                      </a:lnTo>
                      <a:lnTo>
                        <a:pt x="34" y="413"/>
                      </a:lnTo>
                      <a:lnTo>
                        <a:pt x="22" y="365"/>
                      </a:lnTo>
                      <a:lnTo>
                        <a:pt x="12" y="321"/>
                      </a:lnTo>
                      <a:lnTo>
                        <a:pt x="1" y="281"/>
                      </a:lnTo>
                      <a:lnTo>
                        <a:pt x="0" y="426"/>
                      </a:lnTo>
                      <a:lnTo>
                        <a:pt x="5" y="447"/>
                      </a:lnTo>
                      <a:lnTo>
                        <a:pt x="17" y="501"/>
                      </a:lnTo>
                      <a:lnTo>
                        <a:pt x="26" y="539"/>
                      </a:lnTo>
                      <a:lnTo>
                        <a:pt x="38" y="580"/>
                      </a:lnTo>
                      <a:lnTo>
                        <a:pt x="50" y="625"/>
                      </a:lnTo>
                      <a:lnTo>
                        <a:pt x="64" y="673"/>
                      </a:lnTo>
                      <a:lnTo>
                        <a:pt x="80" y="722"/>
                      </a:lnTo>
                      <a:lnTo>
                        <a:pt x="96" y="770"/>
                      </a:lnTo>
                      <a:lnTo>
                        <a:pt x="105" y="793"/>
                      </a:lnTo>
                      <a:lnTo>
                        <a:pt x="115" y="816"/>
                      </a:lnTo>
                      <a:lnTo>
                        <a:pt x="124" y="838"/>
                      </a:lnTo>
                      <a:lnTo>
                        <a:pt x="133" y="859"/>
                      </a:lnTo>
                      <a:lnTo>
                        <a:pt x="143" y="879"/>
                      </a:lnTo>
                      <a:lnTo>
                        <a:pt x="153" y="899"/>
                      </a:lnTo>
                      <a:lnTo>
                        <a:pt x="164" y="916"/>
                      </a:lnTo>
                      <a:lnTo>
                        <a:pt x="174" y="933"/>
                      </a:lnTo>
                      <a:lnTo>
                        <a:pt x="185" y="948"/>
                      </a:lnTo>
                      <a:lnTo>
                        <a:pt x="195" y="960"/>
                      </a:lnTo>
                      <a:lnTo>
                        <a:pt x="207" y="972"/>
                      </a:lnTo>
                      <a:lnTo>
                        <a:pt x="218" y="980"/>
                      </a:lnTo>
                      <a:lnTo>
                        <a:pt x="240" y="993"/>
                      </a:lnTo>
                      <a:lnTo>
                        <a:pt x="261" y="1004"/>
                      </a:lnTo>
                      <a:lnTo>
                        <a:pt x="283" y="1015"/>
                      </a:lnTo>
                      <a:lnTo>
                        <a:pt x="306" y="1024"/>
                      </a:lnTo>
                      <a:lnTo>
                        <a:pt x="329" y="1031"/>
                      </a:lnTo>
                      <a:lnTo>
                        <a:pt x="351" y="1037"/>
                      </a:lnTo>
                      <a:lnTo>
                        <a:pt x="374" y="1043"/>
                      </a:lnTo>
                      <a:lnTo>
                        <a:pt x="395" y="1048"/>
                      </a:lnTo>
                      <a:lnTo>
                        <a:pt x="436" y="1055"/>
                      </a:lnTo>
                      <a:lnTo>
                        <a:pt x="472" y="1059"/>
                      </a:lnTo>
                      <a:lnTo>
                        <a:pt x="502" y="1061"/>
                      </a:lnTo>
                      <a:lnTo>
                        <a:pt x="522" y="1062"/>
                      </a:lnTo>
                      <a:lnTo>
                        <a:pt x="529" y="1062"/>
                      </a:lnTo>
                      <a:lnTo>
                        <a:pt x="536" y="1064"/>
                      </a:lnTo>
                      <a:lnTo>
                        <a:pt x="543" y="1067"/>
                      </a:lnTo>
                      <a:lnTo>
                        <a:pt x="550" y="1071"/>
                      </a:lnTo>
                      <a:lnTo>
                        <a:pt x="557" y="1075"/>
                      </a:lnTo>
                      <a:lnTo>
                        <a:pt x="564" y="1081"/>
                      </a:lnTo>
                      <a:lnTo>
                        <a:pt x="572" y="1087"/>
                      </a:lnTo>
                      <a:lnTo>
                        <a:pt x="579" y="1095"/>
                      </a:lnTo>
                      <a:lnTo>
                        <a:pt x="593" y="1110"/>
                      </a:lnTo>
                      <a:lnTo>
                        <a:pt x="608" y="1127"/>
                      </a:lnTo>
                      <a:lnTo>
                        <a:pt x="622" y="1146"/>
                      </a:lnTo>
                      <a:lnTo>
                        <a:pt x="635" y="1164"/>
                      </a:lnTo>
                      <a:lnTo>
                        <a:pt x="659" y="1202"/>
                      </a:lnTo>
                      <a:lnTo>
                        <a:pt x="677" y="1234"/>
                      </a:lnTo>
                      <a:lnTo>
                        <a:pt x="691" y="1257"/>
                      </a:lnTo>
                      <a:lnTo>
                        <a:pt x="696" y="1264"/>
                      </a:lnTo>
                      <a:lnTo>
                        <a:pt x="694" y="1254"/>
                      </a:lnTo>
                      <a:lnTo>
                        <a:pt x="690" y="1226"/>
                      </a:lnTo>
                      <a:lnTo>
                        <a:pt x="682" y="1185"/>
                      </a:lnTo>
                      <a:lnTo>
                        <a:pt x="675" y="1137"/>
                      </a:lnTo>
                      <a:lnTo>
                        <a:pt x="673" y="1112"/>
                      </a:lnTo>
                      <a:lnTo>
                        <a:pt x="670" y="1086"/>
                      </a:lnTo>
                      <a:lnTo>
                        <a:pt x="669" y="1062"/>
                      </a:lnTo>
                      <a:lnTo>
                        <a:pt x="668" y="1039"/>
                      </a:lnTo>
                      <a:lnTo>
                        <a:pt x="669" y="1018"/>
                      </a:lnTo>
                      <a:lnTo>
                        <a:pt x="671" y="999"/>
                      </a:lnTo>
                      <a:lnTo>
                        <a:pt x="673" y="991"/>
                      </a:lnTo>
                      <a:lnTo>
                        <a:pt x="675" y="984"/>
                      </a:lnTo>
                      <a:lnTo>
                        <a:pt x="677" y="978"/>
                      </a:lnTo>
                      <a:lnTo>
                        <a:pt x="680" y="972"/>
                      </a:lnTo>
                      <a:lnTo>
                        <a:pt x="694" y="953"/>
                      </a:lnTo>
                      <a:lnTo>
                        <a:pt x="711" y="927"/>
                      </a:lnTo>
                      <a:lnTo>
                        <a:pt x="732" y="892"/>
                      </a:lnTo>
                      <a:lnTo>
                        <a:pt x="754" y="852"/>
                      </a:lnTo>
                      <a:lnTo>
                        <a:pt x="765" y="830"/>
                      </a:lnTo>
                      <a:lnTo>
                        <a:pt x="776" y="807"/>
                      </a:lnTo>
                      <a:lnTo>
                        <a:pt x="787" y="782"/>
                      </a:lnTo>
                      <a:lnTo>
                        <a:pt x="796" y="757"/>
                      </a:lnTo>
                      <a:lnTo>
                        <a:pt x="805" y="732"/>
                      </a:lnTo>
                      <a:lnTo>
                        <a:pt x="814" y="705"/>
                      </a:lnTo>
                      <a:lnTo>
                        <a:pt x="821" y="679"/>
                      </a:lnTo>
                      <a:lnTo>
                        <a:pt x="826" y="652"/>
                      </a:lnTo>
                      <a:lnTo>
                        <a:pt x="827" y="635"/>
                      </a:lnTo>
                      <a:lnTo>
                        <a:pt x="828" y="619"/>
                      </a:lnTo>
                      <a:lnTo>
                        <a:pt x="827" y="601"/>
                      </a:lnTo>
                      <a:lnTo>
                        <a:pt x="824" y="581"/>
                      </a:lnTo>
                      <a:lnTo>
                        <a:pt x="821" y="562"/>
                      </a:lnTo>
                      <a:lnTo>
                        <a:pt x="816" y="540"/>
                      </a:lnTo>
                      <a:lnTo>
                        <a:pt x="810" y="519"/>
                      </a:lnTo>
                      <a:lnTo>
                        <a:pt x="803" y="497"/>
                      </a:lnTo>
                      <a:lnTo>
                        <a:pt x="796" y="475"/>
                      </a:lnTo>
                      <a:lnTo>
                        <a:pt x="788" y="451"/>
                      </a:lnTo>
                      <a:lnTo>
                        <a:pt x="780" y="428"/>
                      </a:lnTo>
                      <a:lnTo>
                        <a:pt x="771" y="405"/>
                      </a:lnTo>
                      <a:lnTo>
                        <a:pt x="750" y="359"/>
                      </a:lnTo>
                      <a:lnTo>
                        <a:pt x="730" y="313"/>
                      </a:lnTo>
                      <a:lnTo>
                        <a:pt x="708" y="270"/>
                      </a:lnTo>
                      <a:lnTo>
                        <a:pt x="687" y="229"/>
                      </a:lnTo>
                      <a:lnTo>
                        <a:pt x="668" y="192"/>
                      </a:lnTo>
                      <a:lnTo>
                        <a:pt x="651" y="159"/>
                      </a:lnTo>
                      <a:lnTo>
                        <a:pt x="624" y="112"/>
                      </a:lnTo>
                      <a:lnTo>
                        <a:pt x="614" y="94"/>
                      </a:lnTo>
                      <a:lnTo>
                        <a:pt x="519" y="0"/>
                      </a:lnTo>
                      <a:lnTo>
                        <a:pt x="538" y="36"/>
                      </a:lnTo>
                      <a:lnTo>
                        <a:pt x="559" y="75"/>
                      </a:lnTo>
                      <a:lnTo>
                        <a:pt x="583" y="116"/>
                      </a:lnTo>
                      <a:lnTo>
                        <a:pt x="608" y="160"/>
                      </a:lnTo>
                      <a:lnTo>
                        <a:pt x="633" y="205"/>
                      </a:lnTo>
                      <a:lnTo>
                        <a:pt x="659" y="252"/>
                      </a:lnTo>
                      <a:lnTo>
                        <a:pt x="684" y="299"/>
                      </a:lnTo>
                      <a:lnTo>
                        <a:pt x="708" y="348"/>
                      </a:lnTo>
                      <a:lnTo>
                        <a:pt x="718" y="373"/>
                      </a:lnTo>
                      <a:lnTo>
                        <a:pt x="730" y="399"/>
                      </a:lnTo>
                      <a:lnTo>
                        <a:pt x="739" y="423"/>
                      </a:lnTo>
                      <a:lnTo>
                        <a:pt x="748" y="448"/>
                      </a:lnTo>
                      <a:lnTo>
                        <a:pt x="756" y="474"/>
                      </a:lnTo>
                      <a:lnTo>
                        <a:pt x="763" y="498"/>
                      </a:lnTo>
                      <a:lnTo>
                        <a:pt x="769" y="523"/>
                      </a:lnTo>
                      <a:lnTo>
                        <a:pt x="775" y="547"/>
                      </a:lnTo>
                      <a:lnTo>
                        <a:pt x="779" y="572"/>
                      </a:lnTo>
                      <a:lnTo>
                        <a:pt x="782" y="597"/>
                      </a:lnTo>
                      <a:lnTo>
                        <a:pt x="783" y="621"/>
                      </a:lnTo>
                      <a:lnTo>
                        <a:pt x="783" y="645"/>
                      </a:lnTo>
                      <a:lnTo>
                        <a:pt x="781" y="668"/>
                      </a:lnTo>
                      <a:lnTo>
                        <a:pt x="778" y="691"/>
                      </a:lnTo>
                      <a:lnTo>
                        <a:pt x="773" y="713"/>
                      </a:lnTo>
                      <a:lnTo>
                        <a:pt x="765" y="736"/>
                      </a:lnTo>
                      <a:lnTo>
                        <a:pt x="756" y="761"/>
                      </a:lnTo>
                      <a:lnTo>
                        <a:pt x="744" y="785"/>
                      </a:lnTo>
                      <a:lnTo>
                        <a:pt x="731" y="810"/>
                      </a:lnTo>
                      <a:lnTo>
                        <a:pt x="716" y="834"/>
                      </a:lnTo>
                      <a:lnTo>
                        <a:pt x="702" y="859"/>
                      </a:lnTo>
                      <a:lnTo>
                        <a:pt x="687" y="884"/>
                      </a:lnTo>
                      <a:lnTo>
                        <a:pt x="673" y="908"/>
                      </a:lnTo>
                      <a:lnTo>
                        <a:pt x="661" y="933"/>
                      </a:lnTo>
                      <a:lnTo>
                        <a:pt x="652" y="952"/>
                      </a:lnTo>
                      <a:lnTo>
                        <a:pt x="642" y="972"/>
                      </a:lnTo>
                      <a:lnTo>
                        <a:pt x="635" y="991"/>
                      </a:lnTo>
                      <a:lnTo>
                        <a:pt x="628" y="1010"/>
                      </a:lnTo>
                      <a:lnTo>
                        <a:pt x="626" y="984"/>
                      </a:lnTo>
                      <a:lnTo>
                        <a:pt x="625" y="962"/>
                      </a:lnTo>
                      <a:lnTo>
                        <a:pt x="625" y="953"/>
                      </a:lnTo>
                      <a:lnTo>
                        <a:pt x="626" y="945"/>
                      </a:lnTo>
                      <a:lnTo>
                        <a:pt x="628" y="938"/>
                      </a:lnTo>
                      <a:lnTo>
                        <a:pt x="630" y="933"/>
                      </a:lnTo>
                      <a:lnTo>
                        <a:pt x="638" y="918"/>
                      </a:lnTo>
                      <a:lnTo>
                        <a:pt x="649" y="898"/>
                      </a:lnTo>
                      <a:lnTo>
                        <a:pt x="661" y="872"/>
                      </a:lnTo>
                      <a:lnTo>
                        <a:pt x="674" y="843"/>
                      </a:lnTo>
                      <a:lnTo>
                        <a:pt x="680" y="825"/>
                      </a:lnTo>
                      <a:lnTo>
                        <a:pt x="686" y="808"/>
                      </a:lnTo>
                      <a:lnTo>
                        <a:pt x="692" y="789"/>
                      </a:lnTo>
                      <a:lnTo>
                        <a:pt x="698" y="770"/>
                      </a:lnTo>
                      <a:lnTo>
                        <a:pt x="702" y="750"/>
                      </a:lnTo>
                      <a:lnTo>
                        <a:pt x="706" y="730"/>
                      </a:lnTo>
                      <a:lnTo>
                        <a:pt x="709" y="708"/>
                      </a:lnTo>
                      <a:lnTo>
                        <a:pt x="711" y="687"/>
                      </a:lnTo>
                      <a:lnTo>
                        <a:pt x="711" y="674"/>
                      </a:lnTo>
                      <a:lnTo>
                        <a:pt x="711" y="661"/>
                      </a:lnTo>
                      <a:lnTo>
                        <a:pt x="709" y="647"/>
                      </a:lnTo>
                      <a:lnTo>
                        <a:pt x="706" y="631"/>
                      </a:lnTo>
                      <a:lnTo>
                        <a:pt x="703" y="615"/>
                      </a:lnTo>
                      <a:lnTo>
                        <a:pt x="699" y="598"/>
                      </a:lnTo>
                      <a:lnTo>
                        <a:pt x="694" y="580"/>
                      </a:lnTo>
                      <a:lnTo>
                        <a:pt x="687" y="562"/>
                      </a:lnTo>
                      <a:lnTo>
                        <a:pt x="674" y="524"/>
                      </a:lnTo>
                      <a:lnTo>
                        <a:pt x="659" y="485"/>
                      </a:lnTo>
                      <a:lnTo>
                        <a:pt x="643" y="447"/>
                      </a:lnTo>
                      <a:lnTo>
                        <a:pt x="626" y="408"/>
                      </a:lnTo>
                      <a:lnTo>
                        <a:pt x="592" y="337"/>
                      </a:lnTo>
                      <a:lnTo>
                        <a:pt x="563" y="279"/>
                      </a:lnTo>
                      <a:lnTo>
                        <a:pt x="542" y="239"/>
                      </a:lnTo>
                      <a:lnTo>
                        <a:pt x="535" y="224"/>
                      </a:lnTo>
                      <a:lnTo>
                        <a:pt x="464" y="140"/>
                      </a:lnTo>
                      <a:lnTo>
                        <a:pt x="496" y="204"/>
                      </a:lnTo>
                      <a:lnTo>
                        <a:pt x="534" y="276"/>
                      </a:lnTo>
                      <a:lnTo>
                        <a:pt x="554" y="314"/>
                      </a:lnTo>
                      <a:lnTo>
                        <a:pt x="575" y="354"/>
                      </a:lnTo>
                      <a:lnTo>
                        <a:pt x="594" y="395"/>
                      </a:lnTo>
                      <a:lnTo>
                        <a:pt x="614" y="436"/>
                      </a:lnTo>
                      <a:lnTo>
                        <a:pt x="631" y="477"/>
                      </a:lnTo>
                      <a:lnTo>
                        <a:pt x="646" y="519"/>
                      </a:lnTo>
                      <a:lnTo>
                        <a:pt x="654" y="539"/>
                      </a:lnTo>
                      <a:lnTo>
                        <a:pt x="660" y="560"/>
                      </a:lnTo>
                      <a:lnTo>
                        <a:pt x="666" y="580"/>
                      </a:lnTo>
                      <a:lnTo>
                        <a:pt x="671" y="600"/>
                      </a:lnTo>
                      <a:lnTo>
                        <a:pt x="675" y="620"/>
                      </a:lnTo>
                      <a:lnTo>
                        <a:pt x="678" y="640"/>
                      </a:lnTo>
                      <a:lnTo>
                        <a:pt x="680" y="659"/>
                      </a:lnTo>
                      <a:lnTo>
                        <a:pt x="681" y="679"/>
                      </a:lnTo>
                      <a:lnTo>
                        <a:pt x="681" y="697"/>
                      </a:lnTo>
                      <a:lnTo>
                        <a:pt x="680" y="715"/>
                      </a:lnTo>
                      <a:lnTo>
                        <a:pt x="678" y="733"/>
                      </a:lnTo>
                      <a:lnTo>
                        <a:pt x="675" y="750"/>
                      </a:lnTo>
                      <a:lnTo>
                        <a:pt x="670" y="769"/>
                      </a:lnTo>
                      <a:lnTo>
                        <a:pt x="663" y="787"/>
                      </a:lnTo>
                      <a:lnTo>
                        <a:pt x="656" y="807"/>
                      </a:lnTo>
                      <a:lnTo>
                        <a:pt x="648" y="825"/>
                      </a:lnTo>
                      <a:lnTo>
                        <a:pt x="630" y="862"/>
                      </a:lnTo>
                      <a:lnTo>
                        <a:pt x="615" y="899"/>
                      </a:lnTo>
                      <a:lnTo>
                        <a:pt x="608" y="918"/>
                      </a:lnTo>
                      <a:lnTo>
                        <a:pt x="602" y="937"/>
                      </a:lnTo>
                      <a:lnTo>
                        <a:pt x="597" y="955"/>
                      </a:lnTo>
                      <a:lnTo>
                        <a:pt x="593" y="972"/>
                      </a:lnTo>
                      <a:lnTo>
                        <a:pt x="589" y="947"/>
                      </a:lnTo>
                      <a:lnTo>
                        <a:pt x="585" y="923"/>
                      </a:lnTo>
                      <a:lnTo>
                        <a:pt x="584" y="913"/>
                      </a:lnTo>
                      <a:lnTo>
                        <a:pt x="584" y="905"/>
                      </a:lnTo>
                      <a:lnTo>
                        <a:pt x="584" y="898"/>
                      </a:lnTo>
                      <a:lnTo>
                        <a:pt x="585" y="893"/>
                      </a:lnTo>
                      <a:lnTo>
                        <a:pt x="588" y="884"/>
                      </a:lnTo>
                      <a:lnTo>
                        <a:pt x="591" y="870"/>
                      </a:lnTo>
                      <a:lnTo>
                        <a:pt x="595" y="854"/>
                      </a:lnTo>
                      <a:lnTo>
                        <a:pt x="599" y="833"/>
                      </a:lnTo>
                      <a:lnTo>
                        <a:pt x="602" y="810"/>
                      </a:lnTo>
                      <a:lnTo>
                        <a:pt x="605" y="784"/>
                      </a:lnTo>
                      <a:lnTo>
                        <a:pt x="605" y="756"/>
                      </a:lnTo>
                      <a:lnTo>
                        <a:pt x="604" y="728"/>
                      </a:lnTo>
                      <a:lnTo>
                        <a:pt x="602" y="709"/>
                      </a:lnTo>
                      <a:lnTo>
                        <a:pt x="597" y="687"/>
                      </a:lnTo>
                      <a:lnTo>
                        <a:pt x="591" y="662"/>
                      </a:lnTo>
                      <a:lnTo>
                        <a:pt x="583" y="635"/>
                      </a:lnTo>
                      <a:lnTo>
                        <a:pt x="562" y="578"/>
                      </a:lnTo>
                      <a:lnTo>
                        <a:pt x="540" y="519"/>
                      </a:lnTo>
                      <a:lnTo>
                        <a:pt x="518" y="464"/>
                      </a:lnTo>
                      <a:lnTo>
                        <a:pt x="499" y="418"/>
                      </a:lnTo>
                      <a:lnTo>
                        <a:pt x="486" y="387"/>
                      </a:lnTo>
                      <a:lnTo>
                        <a:pt x="480" y="376"/>
                      </a:lnTo>
                      <a:lnTo>
                        <a:pt x="421" y="310"/>
                      </a:lnTo>
                      <a:lnTo>
                        <a:pt x="444" y="358"/>
                      </a:lnTo>
                      <a:lnTo>
                        <a:pt x="469" y="413"/>
                      </a:lnTo>
                      <a:lnTo>
                        <a:pt x="498" y="472"/>
                      </a:lnTo>
                      <a:lnTo>
                        <a:pt x="525" y="535"/>
                      </a:lnTo>
                      <a:lnTo>
                        <a:pt x="538" y="566"/>
                      </a:lnTo>
                      <a:lnTo>
                        <a:pt x="550" y="598"/>
                      </a:lnTo>
                      <a:lnTo>
                        <a:pt x="560" y="628"/>
                      </a:lnTo>
                      <a:lnTo>
                        <a:pt x="570" y="658"/>
                      </a:lnTo>
                      <a:lnTo>
                        <a:pt x="577" y="687"/>
                      </a:lnTo>
                      <a:lnTo>
                        <a:pt x="582" y="714"/>
                      </a:lnTo>
                      <a:lnTo>
                        <a:pt x="584" y="727"/>
                      </a:lnTo>
                      <a:lnTo>
                        <a:pt x="585" y="740"/>
                      </a:lnTo>
                      <a:lnTo>
                        <a:pt x="585" y="752"/>
                      </a:lnTo>
                      <a:lnTo>
                        <a:pt x="585" y="764"/>
                      </a:lnTo>
                      <a:lnTo>
                        <a:pt x="584" y="776"/>
                      </a:lnTo>
                      <a:lnTo>
                        <a:pt x="582" y="788"/>
                      </a:lnTo>
                      <a:lnTo>
                        <a:pt x="579" y="800"/>
                      </a:lnTo>
                      <a:lnTo>
                        <a:pt x="577" y="813"/>
                      </a:lnTo>
                      <a:lnTo>
                        <a:pt x="571" y="837"/>
                      </a:lnTo>
                      <a:lnTo>
                        <a:pt x="566" y="861"/>
                      </a:lnTo>
                      <a:lnTo>
                        <a:pt x="563" y="876"/>
                      </a:lnTo>
                      <a:lnTo>
                        <a:pt x="562" y="891"/>
                      </a:lnTo>
                      <a:lnTo>
                        <a:pt x="562" y="888"/>
                      </a:lnTo>
                      <a:lnTo>
                        <a:pt x="354" y="360"/>
                      </a:lnTo>
                      <a:lnTo>
                        <a:pt x="325" y="316"/>
                      </a:lnTo>
                      <a:lnTo>
                        <a:pt x="333" y="366"/>
                      </a:lnTo>
                      <a:close/>
                    </a:path>
                  </a:pathLst>
                </a:custGeom>
                <a:solidFill>
                  <a:srgbClr val="902A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0" name="Freeform 339"/>
                <p:cNvSpPr>
                  <a:spLocks/>
                </p:cNvSpPr>
                <p:nvPr/>
              </p:nvSpPr>
              <p:spPr bwMode="auto">
                <a:xfrm>
                  <a:off x="433" y="289"/>
                  <a:ext cx="138" cy="242"/>
                </a:xfrm>
                <a:custGeom>
                  <a:avLst/>
                  <a:gdLst>
                    <a:gd name="T0" fmla="*/ 0 w 3434"/>
                    <a:gd name="T1" fmla="*/ 0 h 6041"/>
                    <a:gd name="T2" fmla="*/ 0 w 3434"/>
                    <a:gd name="T3" fmla="*/ 0 h 6041"/>
                    <a:gd name="T4" fmla="*/ 0 w 3434"/>
                    <a:gd name="T5" fmla="*/ 0 h 6041"/>
                    <a:gd name="T6" fmla="*/ 0 w 3434"/>
                    <a:gd name="T7" fmla="*/ 0 h 6041"/>
                    <a:gd name="T8" fmla="*/ 0 w 3434"/>
                    <a:gd name="T9" fmla="*/ 0 h 6041"/>
                    <a:gd name="T10" fmla="*/ 0 w 3434"/>
                    <a:gd name="T11" fmla="*/ 0 h 6041"/>
                    <a:gd name="T12" fmla="*/ 0 w 3434"/>
                    <a:gd name="T13" fmla="*/ 0 h 6041"/>
                    <a:gd name="T14" fmla="*/ 0 w 3434"/>
                    <a:gd name="T15" fmla="*/ 0 h 6041"/>
                    <a:gd name="T16" fmla="*/ 0 w 3434"/>
                    <a:gd name="T17" fmla="*/ 0 h 6041"/>
                    <a:gd name="T18" fmla="*/ 0 w 3434"/>
                    <a:gd name="T19" fmla="*/ 0 h 6041"/>
                    <a:gd name="T20" fmla="*/ 0 w 3434"/>
                    <a:gd name="T21" fmla="*/ 0 h 6041"/>
                    <a:gd name="T22" fmla="*/ 0 w 3434"/>
                    <a:gd name="T23" fmla="*/ 0 h 6041"/>
                    <a:gd name="T24" fmla="*/ 0 w 3434"/>
                    <a:gd name="T25" fmla="*/ 0 h 6041"/>
                    <a:gd name="T26" fmla="*/ 0 w 3434"/>
                    <a:gd name="T27" fmla="*/ 0 h 6041"/>
                    <a:gd name="T28" fmla="*/ 0 w 3434"/>
                    <a:gd name="T29" fmla="*/ 0 h 6041"/>
                    <a:gd name="T30" fmla="*/ 0 w 3434"/>
                    <a:gd name="T31" fmla="*/ 0 h 6041"/>
                    <a:gd name="T32" fmla="*/ 0 w 3434"/>
                    <a:gd name="T33" fmla="*/ 0 h 6041"/>
                    <a:gd name="T34" fmla="*/ 0 w 3434"/>
                    <a:gd name="T35" fmla="*/ 0 h 6041"/>
                    <a:gd name="T36" fmla="*/ 0 w 3434"/>
                    <a:gd name="T37" fmla="*/ 0 h 6041"/>
                    <a:gd name="T38" fmla="*/ 0 w 3434"/>
                    <a:gd name="T39" fmla="*/ 0 h 6041"/>
                    <a:gd name="T40" fmla="*/ 0 w 3434"/>
                    <a:gd name="T41" fmla="*/ 0 h 6041"/>
                    <a:gd name="T42" fmla="*/ 0 w 3434"/>
                    <a:gd name="T43" fmla="*/ 0 h 6041"/>
                    <a:gd name="T44" fmla="*/ 0 w 3434"/>
                    <a:gd name="T45" fmla="*/ 0 h 6041"/>
                    <a:gd name="T46" fmla="*/ 0 w 3434"/>
                    <a:gd name="T47" fmla="*/ 0 h 6041"/>
                    <a:gd name="T48" fmla="*/ 0 w 3434"/>
                    <a:gd name="T49" fmla="*/ 0 h 6041"/>
                    <a:gd name="T50" fmla="*/ 0 w 3434"/>
                    <a:gd name="T51" fmla="*/ 0 h 6041"/>
                    <a:gd name="T52" fmla="*/ 0 w 3434"/>
                    <a:gd name="T53" fmla="*/ 0 h 6041"/>
                    <a:gd name="T54" fmla="*/ 0 w 3434"/>
                    <a:gd name="T55" fmla="*/ 0 h 6041"/>
                    <a:gd name="T56" fmla="*/ 0 w 3434"/>
                    <a:gd name="T57" fmla="*/ 0 h 6041"/>
                    <a:gd name="T58" fmla="*/ 0 w 3434"/>
                    <a:gd name="T59" fmla="*/ 0 h 6041"/>
                    <a:gd name="T60" fmla="*/ 0 w 3434"/>
                    <a:gd name="T61" fmla="*/ 0 h 6041"/>
                    <a:gd name="T62" fmla="*/ 0 w 3434"/>
                    <a:gd name="T63" fmla="*/ 0 h 6041"/>
                    <a:gd name="T64" fmla="*/ 0 w 3434"/>
                    <a:gd name="T65" fmla="*/ 0 h 6041"/>
                    <a:gd name="T66" fmla="*/ 0 w 3434"/>
                    <a:gd name="T67" fmla="*/ 0 h 6041"/>
                    <a:gd name="T68" fmla="*/ 0 w 3434"/>
                    <a:gd name="T69" fmla="*/ 0 h 6041"/>
                    <a:gd name="T70" fmla="*/ 0 w 3434"/>
                    <a:gd name="T71" fmla="*/ 0 h 6041"/>
                    <a:gd name="T72" fmla="*/ 0 w 3434"/>
                    <a:gd name="T73" fmla="*/ 0 h 6041"/>
                    <a:gd name="T74" fmla="*/ 0 w 3434"/>
                    <a:gd name="T75" fmla="*/ 0 h 6041"/>
                    <a:gd name="T76" fmla="*/ 0 w 3434"/>
                    <a:gd name="T77" fmla="*/ 0 h 6041"/>
                    <a:gd name="T78" fmla="*/ 0 w 3434"/>
                    <a:gd name="T79" fmla="*/ 0 h 6041"/>
                    <a:gd name="T80" fmla="*/ 0 w 3434"/>
                    <a:gd name="T81" fmla="*/ 0 h 6041"/>
                    <a:gd name="T82" fmla="*/ 0 w 3434"/>
                    <a:gd name="T83" fmla="*/ 0 h 6041"/>
                    <a:gd name="T84" fmla="*/ 0 w 3434"/>
                    <a:gd name="T85" fmla="*/ 0 h 6041"/>
                    <a:gd name="T86" fmla="*/ 0 w 3434"/>
                    <a:gd name="T87" fmla="*/ 0 h 6041"/>
                    <a:gd name="T88" fmla="*/ 0 w 3434"/>
                    <a:gd name="T89" fmla="*/ 0 h 6041"/>
                    <a:gd name="T90" fmla="*/ 0 w 3434"/>
                    <a:gd name="T91" fmla="*/ 0 h 6041"/>
                    <a:gd name="T92" fmla="*/ 0 w 3434"/>
                    <a:gd name="T93" fmla="*/ 0 h 6041"/>
                    <a:gd name="T94" fmla="*/ 0 w 3434"/>
                    <a:gd name="T95" fmla="*/ 0 h 6041"/>
                    <a:gd name="T96" fmla="*/ 0 w 3434"/>
                    <a:gd name="T97" fmla="*/ 0 h 6041"/>
                    <a:gd name="T98" fmla="*/ 0 w 3434"/>
                    <a:gd name="T99" fmla="*/ 0 h 6041"/>
                    <a:gd name="T100" fmla="*/ 0 w 3434"/>
                    <a:gd name="T101" fmla="*/ 0 h 6041"/>
                    <a:gd name="T102" fmla="*/ 0 w 3434"/>
                    <a:gd name="T103" fmla="*/ 0 h 6041"/>
                    <a:gd name="T104" fmla="*/ 0 w 3434"/>
                    <a:gd name="T105" fmla="*/ 0 h 6041"/>
                    <a:gd name="T106" fmla="*/ 0 w 3434"/>
                    <a:gd name="T107" fmla="*/ 0 h 6041"/>
                    <a:gd name="T108" fmla="*/ 0 w 3434"/>
                    <a:gd name="T109" fmla="*/ 0 h 6041"/>
                    <a:gd name="T110" fmla="*/ 0 w 3434"/>
                    <a:gd name="T111" fmla="*/ 0 h 6041"/>
                    <a:gd name="T112" fmla="*/ 0 w 3434"/>
                    <a:gd name="T113" fmla="*/ 0 h 6041"/>
                    <a:gd name="T114" fmla="*/ 0 w 3434"/>
                    <a:gd name="T115" fmla="*/ 0 h 6041"/>
                    <a:gd name="T116" fmla="*/ 0 w 3434"/>
                    <a:gd name="T117" fmla="*/ 0 h 6041"/>
                    <a:gd name="T118" fmla="*/ 0 w 3434"/>
                    <a:gd name="T119" fmla="*/ 0 h 6041"/>
                    <a:gd name="T120" fmla="*/ 0 w 3434"/>
                    <a:gd name="T121" fmla="*/ 0 h 604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34"/>
                    <a:gd name="T184" fmla="*/ 0 h 6041"/>
                    <a:gd name="T185" fmla="*/ 3434 w 3434"/>
                    <a:gd name="T186" fmla="*/ 6041 h 604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34" h="6041">
                      <a:moveTo>
                        <a:pt x="2621" y="1804"/>
                      </a:moveTo>
                      <a:lnTo>
                        <a:pt x="2610" y="1834"/>
                      </a:lnTo>
                      <a:lnTo>
                        <a:pt x="2596" y="1872"/>
                      </a:lnTo>
                      <a:lnTo>
                        <a:pt x="2590" y="1894"/>
                      </a:lnTo>
                      <a:lnTo>
                        <a:pt x="2584" y="1917"/>
                      </a:lnTo>
                      <a:lnTo>
                        <a:pt x="2578" y="1941"/>
                      </a:lnTo>
                      <a:lnTo>
                        <a:pt x="2573" y="1966"/>
                      </a:lnTo>
                      <a:lnTo>
                        <a:pt x="2568" y="1991"/>
                      </a:lnTo>
                      <a:lnTo>
                        <a:pt x="2564" y="2016"/>
                      </a:lnTo>
                      <a:lnTo>
                        <a:pt x="2562" y="2042"/>
                      </a:lnTo>
                      <a:lnTo>
                        <a:pt x="2561" y="2066"/>
                      </a:lnTo>
                      <a:lnTo>
                        <a:pt x="2562" y="2091"/>
                      </a:lnTo>
                      <a:lnTo>
                        <a:pt x="2564" y="2114"/>
                      </a:lnTo>
                      <a:lnTo>
                        <a:pt x="2567" y="2126"/>
                      </a:lnTo>
                      <a:lnTo>
                        <a:pt x="2570" y="2137"/>
                      </a:lnTo>
                      <a:lnTo>
                        <a:pt x="2573" y="2147"/>
                      </a:lnTo>
                      <a:lnTo>
                        <a:pt x="2577" y="2157"/>
                      </a:lnTo>
                      <a:lnTo>
                        <a:pt x="2561" y="2192"/>
                      </a:lnTo>
                      <a:lnTo>
                        <a:pt x="2546" y="2230"/>
                      </a:lnTo>
                      <a:lnTo>
                        <a:pt x="2538" y="2250"/>
                      </a:lnTo>
                      <a:lnTo>
                        <a:pt x="2532" y="2270"/>
                      </a:lnTo>
                      <a:lnTo>
                        <a:pt x="2525" y="2291"/>
                      </a:lnTo>
                      <a:lnTo>
                        <a:pt x="2518" y="2312"/>
                      </a:lnTo>
                      <a:lnTo>
                        <a:pt x="2513" y="2334"/>
                      </a:lnTo>
                      <a:lnTo>
                        <a:pt x="2509" y="2354"/>
                      </a:lnTo>
                      <a:lnTo>
                        <a:pt x="2506" y="2376"/>
                      </a:lnTo>
                      <a:lnTo>
                        <a:pt x="2503" y="2396"/>
                      </a:lnTo>
                      <a:lnTo>
                        <a:pt x="2502" y="2417"/>
                      </a:lnTo>
                      <a:lnTo>
                        <a:pt x="2502" y="2437"/>
                      </a:lnTo>
                      <a:lnTo>
                        <a:pt x="2503" y="2457"/>
                      </a:lnTo>
                      <a:lnTo>
                        <a:pt x="2506" y="2475"/>
                      </a:lnTo>
                      <a:lnTo>
                        <a:pt x="2508" y="2483"/>
                      </a:lnTo>
                      <a:lnTo>
                        <a:pt x="2510" y="2492"/>
                      </a:lnTo>
                      <a:lnTo>
                        <a:pt x="2511" y="2499"/>
                      </a:lnTo>
                      <a:lnTo>
                        <a:pt x="2513" y="2507"/>
                      </a:lnTo>
                      <a:lnTo>
                        <a:pt x="2495" y="2537"/>
                      </a:lnTo>
                      <a:lnTo>
                        <a:pt x="2472" y="2575"/>
                      </a:lnTo>
                      <a:lnTo>
                        <a:pt x="2460" y="2596"/>
                      </a:lnTo>
                      <a:lnTo>
                        <a:pt x="2448" y="2619"/>
                      </a:lnTo>
                      <a:lnTo>
                        <a:pt x="2436" y="2643"/>
                      </a:lnTo>
                      <a:lnTo>
                        <a:pt x="2424" y="2668"/>
                      </a:lnTo>
                      <a:lnTo>
                        <a:pt x="2413" y="2695"/>
                      </a:lnTo>
                      <a:lnTo>
                        <a:pt x="2403" y="2721"/>
                      </a:lnTo>
                      <a:lnTo>
                        <a:pt x="2394" y="2748"/>
                      </a:lnTo>
                      <a:lnTo>
                        <a:pt x="2387" y="2774"/>
                      </a:lnTo>
                      <a:lnTo>
                        <a:pt x="2381" y="2800"/>
                      </a:lnTo>
                      <a:lnTo>
                        <a:pt x="2378" y="2827"/>
                      </a:lnTo>
                      <a:lnTo>
                        <a:pt x="2377" y="2839"/>
                      </a:lnTo>
                      <a:lnTo>
                        <a:pt x="2376" y="2851"/>
                      </a:lnTo>
                      <a:lnTo>
                        <a:pt x="2377" y="2864"/>
                      </a:lnTo>
                      <a:lnTo>
                        <a:pt x="2378" y="2876"/>
                      </a:lnTo>
                      <a:lnTo>
                        <a:pt x="2379" y="2884"/>
                      </a:lnTo>
                      <a:lnTo>
                        <a:pt x="2380" y="2893"/>
                      </a:lnTo>
                      <a:lnTo>
                        <a:pt x="2381" y="2902"/>
                      </a:lnTo>
                      <a:lnTo>
                        <a:pt x="2383" y="2910"/>
                      </a:lnTo>
                      <a:lnTo>
                        <a:pt x="2362" y="2937"/>
                      </a:lnTo>
                      <a:lnTo>
                        <a:pt x="2335" y="2973"/>
                      </a:lnTo>
                      <a:lnTo>
                        <a:pt x="2322" y="2993"/>
                      </a:lnTo>
                      <a:lnTo>
                        <a:pt x="2307" y="3015"/>
                      </a:lnTo>
                      <a:lnTo>
                        <a:pt x="2293" y="3038"/>
                      </a:lnTo>
                      <a:lnTo>
                        <a:pt x="2279" y="3063"/>
                      </a:lnTo>
                      <a:lnTo>
                        <a:pt x="2265" y="3087"/>
                      </a:lnTo>
                      <a:lnTo>
                        <a:pt x="2253" y="3113"/>
                      </a:lnTo>
                      <a:lnTo>
                        <a:pt x="2242" y="3138"/>
                      </a:lnTo>
                      <a:lnTo>
                        <a:pt x="2232" y="3164"/>
                      </a:lnTo>
                      <a:lnTo>
                        <a:pt x="2224" y="3190"/>
                      </a:lnTo>
                      <a:lnTo>
                        <a:pt x="2218" y="3215"/>
                      </a:lnTo>
                      <a:lnTo>
                        <a:pt x="2216" y="3228"/>
                      </a:lnTo>
                      <a:lnTo>
                        <a:pt x="2215" y="3240"/>
                      </a:lnTo>
                      <a:lnTo>
                        <a:pt x="2215" y="3252"/>
                      </a:lnTo>
                      <a:lnTo>
                        <a:pt x="2215" y="3264"/>
                      </a:lnTo>
                      <a:lnTo>
                        <a:pt x="2216" y="3282"/>
                      </a:lnTo>
                      <a:lnTo>
                        <a:pt x="2217" y="3298"/>
                      </a:lnTo>
                      <a:lnTo>
                        <a:pt x="2218" y="3315"/>
                      </a:lnTo>
                      <a:lnTo>
                        <a:pt x="2220" y="3332"/>
                      </a:lnTo>
                      <a:lnTo>
                        <a:pt x="2195" y="3360"/>
                      </a:lnTo>
                      <a:lnTo>
                        <a:pt x="2165" y="3394"/>
                      </a:lnTo>
                      <a:lnTo>
                        <a:pt x="2148" y="3413"/>
                      </a:lnTo>
                      <a:lnTo>
                        <a:pt x="2133" y="3434"/>
                      </a:lnTo>
                      <a:lnTo>
                        <a:pt x="2117" y="3455"/>
                      </a:lnTo>
                      <a:lnTo>
                        <a:pt x="2100" y="3478"/>
                      </a:lnTo>
                      <a:lnTo>
                        <a:pt x="2085" y="3500"/>
                      </a:lnTo>
                      <a:lnTo>
                        <a:pt x="2070" y="3524"/>
                      </a:lnTo>
                      <a:lnTo>
                        <a:pt x="2057" y="3547"/>
                      </a:lnTo>
                      <a:lnTo>
                        <a:pt x="2046" y="3571"/>
                      </a:lnTo>
                      <a:lnTo>
                        <a:pt x="2037" y="3594"/>
                      </a:lnTo>
                      <a:lnTo>
                        <a:pt x="2028" y="3618"/>
                      </a:lnTo>
                      <a:lnTo>
                        <a:pt x="2025" y="3629"/>
                      </a:lnTo>
                      <a:lnTo>
                        <a:pt x="2023" y="3641"/>
                      </a:lnTo>
                      <a:lnTo>
                        <a:pt x="2022" y="3652"/>
                      </a:lnTo>
                      <a:lnTo>
                        <a:pt x="2021" y="3663"/>
                      </a:lnTo>
                      <a:lnTo>
                        <a:pt x="2020" y="3678"/>
                      </a:lnTo>
                      <a:lnTo>
                        <a:pt x="2020" y="3692"/>
                      </a:lnTo>
                      <a:lnTo>
                        <a:pt x="1994" y="3716"/>
                      </a:lnTo>
                      <a:lnTo>
                        <a:pt x="1960" y="3748"/>
                      </a:lnTo>
                      <a:lnTo>
                        <a:pt x="1941" y="3767"/>
                      </a:lnTo>
                      <a:lnTo>
                        <a:pt x="1923" y="3786"/>
                      </a:lnTo>
                      <a:lnTo>
                        <a:pt x="1903" y="3807"/>
                      </a:lnTo>
                      <a:lnTo>
                        <a:pt x="1885" y="3828"/>
                      </a:lnTo>
                      <a:lnTo>
                        <a:pt x="1866" y="3851"/>
                      </a:lnTo>
                      <a:lnTo>
                        <a:pt x="1849" y="3874"/>
                      </a:lnTo>
                      <a:lnTo>
                        <a:pt x="1833" y="3898"/>
                      </a:lnTo>
                      <a:lnTo>
                        <a:pt x="1817" y="3921"/>
                      </a:lnTo>
                      <a:lnTo>
                        <a:pt x="1805" y="3945"/>
                      </a:lnTo>
                      <a:lnTo>
                        <a:pt x="1795" y="3968"/>
                      </a:lnTo>
                      <a:lnTo>
                        <a:pt x="1791" y="3980"/>
                      </a:lnTo>
                      <a:lnTo>
                        <a:pt x="1787" y="3991"/>
                      </a:lnTo>
                      <a:lnTo>
                        <a:pt x="1783" y="4002"/>
                      </a:lnTo>
                      <a:lnTo>
                        <a:pt x="1781" y="4014"/>
                      </a:lnTo>
                      <a:lnTo>
                        <a:pt x="1780" y="4029"/>
                      </a:lnTo>
                      <a:lnTo>
                        <a:pt x="1778" y="4043"/>
                      </a:lnTo>
                      <a:lnTo>
                        <a:pt x="1750" y="4065"/>
                      </a:lnTo>
                      <a:lnTo>
                        <a:pt x="1714" y="4095"/>
                      </a:lnTo>
                      <a:lnTo>
                        <a:pt x="1693" y="4111"/>
                      </a:lnTo>
                      <a:lnTo>
                        <a:pt x="1673" y="4130"/>
                      </a:lnTo>
                      <a:lnTo>
                        <a:pt x="1652" y="4148"/>
                      </a:lnTo>
                      <a:lnTo>
                        <a:pt x="1631" y="4168"/>
                      </a:lnTo>
                      <a:lnTo>
                        <a:pt x="1610" y="4190"/>
                      </a:lnTo>
                      <a:lnTo>
                        <a:pt x="1591" y="4212"/>
                      </a:lnTo>
                      <a:lnTo>
                        <a:pt x="1572" y="4234"/>
                      </a:lnTo>
                      <a:lnTo>
                        <a:pt x="1556" y="4257"/>
                      </a:lnTo>
                      <a:lnTo>
                        <a:pt x="1541" y="4279"/>
                      </a:lnTo>
                      <a:lnTo>
                        <a:pt x="1528" y="4302"/>
                      </a:lnTo>
                      <a:lnTo>
                        <a:pt x="1523" y="4314"/>
                      </a:lnTo>
                      <a:lnTo>
                        <a:pt x="1519" y="4325"/>
                      </a:lnTo>
                      <a:lnTo>
                        <a:pt x="1515" y="4337"/>
                      </a:lnTo>
                      <a:lnTo>
                        <a:pt x="1512" y="4348"/>
                      </a:lnTo>
                      <a:lnTo>
                        <a:pt x="1509" y="4362"/>
                      </a:lnTo>
                      <a:lnTo>
                        <a:pt x="1506" y="4377"/>
                      </a:lnTo>
                      <a:lnTo>
                        <a:pt x="1475" y="4396"/>
                      </a:lnTo>
                      <a:lnTo>
                        <a:pt x="1435" y="4423"/>
                      </a:lnTo>
                      <a:lnTo>
                        <a:pt x="1413" y="4438"/>
                      </a:lnTo>
                      <a:lnTo>
                        <a:pt x="1391" y="4454"/>
                      </a:lnTo>
                      <a:lnTo>
                        <a:pt x="1368" y="4472"/>
                      </a:lnTo>
                      <a:lnTo>
                        <a:pt x="1346" y="4490"/>
                      </a:lnTo>
                      <a:lnTo>
                        <a:pt x="1323" y="4510"/>
                      </a:lnTo>
                      <a:lnTo>
                        <a:pt x="1302" y="4530"/>
                      </a:lnTo>
                      <a:lnTo>
                        <a:pt x="1281" y="4551"/>
                      </a:lnTo>
                      <a:lnTo>
                        <a:pt x="1263" y="4571"/>
                      </a:lnTo>
                      <a:lnTo>
                        <a:pt x="1246" y="4593"/>
                      </a:lnTo>
                      <a:lnTo>
                        <a:pt x="1231" y="4614"/>
                      </a:lnTo>
                      <a:lnTo>
                        <a:pt x="1225" y="4626"/>
                      </a:lnTo>
                      <a:lnTo>
                        <a:pt x="1220" y="4636"/>
                      </a:lnTo>
                      <a:lnTo>
                        <a:pt x="1215" y="4647"/>
                      </a:lnTo>
                      <a:lnTo>
                        <a:pt x="1210" y="4657"/>
                      </a:lnTo>
                      <a:lnTo>
                        <a:pt x="1210" y="4660"/>
                      </a:lnTo>
                      <a:lnTo>
                        <a:pt x="1209" y="4663"/>
                      </a:lnTo>
                      <a:lnTo>
                        <a:pt x="1183" y="4675"/>
                      </a:lnTo>
                      <a:lnTo>
                        <a:pt x="1144" y="4694"/>
                      </a:lnTo>
                      <a:lnTo>
                        <a:pt x="1121" y="4707"/>
                      </a:lnTo>
                      <a:lnTo>
                        <a:pt x="1097" y="4720"/>
                      </a:lnTo>
                      <a:lnTo>
                        <a:pt x="1071" y="4735"/>
                      </a:lnTo>
                      <a:lnTo>
                        <a:pt x="1044" y="4752"/>
                      </a:lnTo>
                      <a:lnTo>
                        <a:pt x="1019" y="4769"/>
                      </a:lnTo>
                      <a:lnTo>
                        <a:pt x="993" y="4788"/>
                      </a:lnTo>
                      <a:lnTo>
                        <a:pt x="969" y="4807"/>
                      </a:lnTo>
                      <a:lnTo>
                        <a:pt x="945" y="4828"/>
                      </a:lnTo>
                      <a:lnTo>
                        <a:pt x="934" y="4838"/>
                      </a:lnTo>
                      <a:lnTo>
                        <a:pt x="923" y="4849"/>
                      </a:lnTo>
                      <a:lnTo>
                        <a:pt x="914" y="4859"/>
                      </a:lnTo>
                      <a:lnTo>
                        <a:pt x="905" y="4871"/>
                      </a:lnTo>
                      <a:lnTo>
                        <a:pt x="897" y="4882"/>
                      </a:lnTo>
                      <a:lnTo>
                        <a:pt x="890" y="4893"/>
                      </a:lnTo>
                      <a:lnTo>
                        <a:pt x="883" y="4904"/>
                      </a:lnTo>
                      <a:lnTo>
                        <a:pt x="877" y="4916"/>
                      </a:lnTo>
                      <a:lnTo>
                        <a:pt x="872" y="4929"/>
                      </a:lnTo>
                      <a:lnTo>
                        <a:pt x="867" y="4943"/>
                      </a:lnTo>
                      <a:lnTo>
                        <a:pt x="833" y="4957"/>
                      </a:lnTo>
                      <a:lnTo>
                        <a:pt x="790" y="4974"/>
                      </a:lnTo>
                      <a:lnTo>
                        <a:pt x="767" y="4985"/>
                      </a:lnTo>
                      <a:lnTo>
                        <a:pt x="742" y="4997"/>
                      </a:lnTo>
                      <a:lnTo>
                        <a:pt x="716" y="5010"/>
                      </a:lnTo>
                      <a:lnTo>
                        <a:pt x="692" y="5023"/>
                      </a:lnTo>
                      <a:lnTo>
                        <a:pt x="666" y="5039"/>
                      </a:lnTo>
                      <a:lnTo>
                        <a:pt x="642" y="5054"/>
                      </a:lnTo>
                      <a:lnTo>
                        <a:pt x="618" y="5070"/>
                      </a:lnTo>
                      <a:lnTo>
                        <a:pt x="595" y="5087"/>
                      </a:lnTo>
                      <a:lnTo>
                        <a:pt x="575" y="5104"/>
                      </a:lnTo>
                      <a:lnTo>
                        <a:pt x="557" y="5123"/>
                      </a:lnTo>
                      <a:lnTo>
                        <a:pt x="549" y="5132"/>
                      </a:lnTo>
                      <a:lnTo>
                        <a:pt x="541" y="5142"/>
                      </a:lnTo>
                      <a:lnTo>
                        <a:pt x="535" y="5151"/>
                      </a:lnTo>
                      <a:lnTo>
                        <a:pt x="529" y="5162"/>
                      </a:lnTo>
                      <a:lnTo>
                        <a:pt x="522" y="5175"/>
                      </a:lnTo>
                      <a:lnTo>
                        <a:pt x="516" y="5188"/>
                      </a:lnTo>
                      <a:lnTo>
                        <a:pt x="481" y="5199"/>
                      </a:lnTo>
                      <a:lnTo>
                        <a:pt x="436" y="5213"/>
                      </a:lnTo>
                      <a:lnTo>
                        <a:pt x="411" y="5222"/>
                      </a:lnTo>
                      <a:lnTo>
                        <a:pt x="385" y="5231"/>
                      </a:lnTo>
                      <a:lnTo>
                        <a:pt x="359" y="5243"/>
                      </a:lnTo>
                      <a:lnTo>
                        <a:pt x="332" y="5254"/>
                      </a:lnTo>
                      <a:lnTo>
                        <a:pt x="305" y="5267"/>
                      </a:lnTo>
                      <a:lnTo>
                        <a:pt x="280" y="5281"/>
                      </a:lnTo>
                      <a:lnTo>
                        <a:pt x="254" y="5295"/>
                      </a:lnTo>
                      <a:lnTo>
                        <a:pt x="231" y="5310"/>
                      </a:lnTo>
                      <a:lnTo>
                        <a:pt x="209" y="5327"/>
                      </a:lnTo>
                      <a:lnTo>
                        <a:pt x="189" y="5344"/>
                      </a:lnTo>
                      <a:lnTo>
                        <a:pt x="180" y="5352"/>
                      </a:lnTo>
                      <a:lnTo>
                        <a:pt x="171" y="5362"/>
                      </a:lnTo>
                      <a:lnTo>
                        <a:pt x="164" y="5371"/>
                      </a:lnTo>
                      <a:lnTo>
                        <a:pt x="157" y="5381"/>
                      </a:lnTo>
                      <a:lnTo>
                        <a:pt x="143" y="5402"/>
                      </a:lnTo>
                      <a:lnTo>
                        <a:pt x="131" y="5423"/>
                      </a:lnTo>
                      <a:lnTo>
                        <a:pt x="119" y="5446"/>
                      </a:lnTo>
                      <a:lnTo>
                        <a:pt x="108" y="5468"/>
                      </a:lnTo>
                      <a:lnTo>
                        <a:pt x="96" y="5491"/>
                      </a:lnTo>
                      <a:lnTo>
                        <a:pt x="87" y="5513"/>
                      </a:lnTo>
                      <a:lnTo>
                        <a:pt x="78" y="5537"/>
                      </a:lnTo>
                      <a:lnTo>
                        <a:pt x="70" y="5559"/>
                      </a:lnTo>
                      <a:lnTo>
                        <a:pt x="54" y="5606"/>
                      </a:lnTo>
                      <a:lnTo>
                        <a:pt x="41" y="5651"/>
                      </a:lnTo>
                      <a:lnTo>
                        <a:pt x="31" y="5694"/>
                      </a:lnTo>
                      <a:lnTo>
                        <a:pt x="22" y="5736"/>
                      </a:lnTo>
                      <a:lnTo>
                        <a:pt x="15" y="5775"/>
                      </a:lnTo>
                      <a:lnTo>
                        <a:pt x="10" y="5811"/>
                      </a:lnTo>
                      <a:lnTo>
                        <a:pt x="6" y="5842"/>
                      </a:lnTo>
                      <a:lnTo>
                        <a:pt x="3" y="5870"/>
                      </a:lnTo>
                      <a:lnTo>
                        <a:pt x="1" y="5909"/>
                      </a:lnTo>
                      <a:lnTo>
                        <a:pt x="0" y="5923"/>
                      </a:lnTo>
                      <a:lnTo>
                        <a:pt x="13" y="5929"/>
                      </a:lnTo>
                      <a:lnTo>
                        <a:pt x="51" y="5945"/>
                      </a:lnTo>
                      <a:lnTo>
                        <a:pt x="78" y="5955"/>
                      </a:lnTo>
                      <a:lnTo>
                        <a:pt x="109" y="5966"/>
                      </a:lnTo>
                      <a:lnTo>
                        <a:pt x="143" y="5978"/>
                      </a:lnTo>
                      <a:lnTo>
                        <a:pt x="182" y="5990"/>
                      </a:lnTo>
                      <a:lnTo>
                        <a:pt x="224" y="6002"/>
                      </a:lnTo>
                      <a:lnTo>
                        <a:pt x="268" y="6012"/>
                      </a:lnTo>
                      <a:lnTo>
                        <a:pt x="315" y="6023"/>
                      </a:lnTo>
                      <a:lnTo>
                        <a:pt x="362" y="6031"/>
                      </a:lnTo>
                      <a:lnTo>
                        <a:pt x="386" y="6034"/>
                      </a:lnTo>
                      <a:lnTo>
                        <a:pt x="411" y="6037"/>
                      </a:lnTo>
                      <a:lnTo>
                        <a:pt x="436" y="6039"/>
                      </a:lnTo>
                      <a:lnTo>
                        <a:pt x="460" y="6040"/>
                      </a:lnTo>
                      <a:lnTo>
                        <a:pt x="485" y="6041"/>
                      </a:lnTo>
                      <a:lnTo>
                        <a:pt x="509" y="6041"/>
                      </a:lnTo>
                      <a:lnTo>
                        <a:pt x="534" y="6040"/>
                      </a:lnTo>
                      <a:lnTo>
                        <a:pt x="559" y="6038"/>
                      </a:lnTo>
                      <a:lnTo>
                        <a:pt x="582" y="6036"/>
                      </a:lnTo>
                      <a:lnTo>
                        <a:pt x="605" y="6032"/>
                      </a:lnTo>
                      <a:lnTo>
                        <a:pt x="627" y="6027"/>
                      </a:lnTo>
                      <a:lnTo>
                        <a:pt x="650" y="6022"/>
                      </a:lnTo>
                      <a:lnTo>
                        <a:pt x="671" y="6016"/>
                      </a:lnTo>
                      <a:lnTo>
                        <a:pt x="693" y="6008"/>
                      </a:lnTo>
                      <a:lnTo>
                        <a:pt x="713" y="6001"/>
                      </a:lnTo>
                      <a:lnTo>
                        <a:pt x="734" y="5993"/>
                      </a:lnTo>
                      <a:lnTo>
                        <a:pt x="753" y="5985"/>
                      </a:lnTo>
                      <a:lnTo>
                        <a:pt x="773" y="5976"/>
                      </a:lnTo>
                      <a:lnTo>
                        <a:pt x="791" y="5966"/>
                      </a:lnTo>
                      <a:lnTo>
                        <a:pt x="809" y="5956"/>
                      </a:lnTo>
                      <a:lnTo>
                        <a:pt x="842" y="5937"/>
                      </a:lnTo>
                      <a:lnTo>
                        <a:pt x="873" y="5917"/>
                      </a:lnTo>
                      <a:lnTo>
                        <a:pt x="902" y="5898"/>
                      </a:lnTo>
                      <a:lnTo>
                        <a:pt x="927" y="5878"/>
                      </a:lnTo>
                      <a:lnTo>
                        <a:pt x="948" y="5861"/>
                      </a:lnTo>
                      <a:lnTo>
                        <a:pt x="965" y="5845"/>
                      </a:lnTo>
                      <a:lnTo>
                        <a:pt x="990" y="5823"/>
                      </a:lnTo>
                      <a:lnTo>
                        <a:pt x="999" y="5814"/>
                      </a:lnTo>
                      <a:lnTo>
                        <a:pt x="992" y="5811"/>
                      </a:lnTo>
                      <a:lnTo>
                        <a:pt x="973" y="5800"/>
                      </a:lnTo>
                      <a:lnTo>
                        <a:pt x="976" y="5799"/>
                      </a:lnTo>
                      <a:lnTo>
                        <a:pt x="979" y="5799"/>
                      </a:lnTo>
                      <a:lnTo>
                        <a:pt x="1002" y="5794"/>
                      </a:lnTo>
                      <a:lnTo>
                        <a:pt x="1025" y="5789"/>
                      </a:lnTo>
                      <a:lnTo>
                        <a:pt x="1047" y="5782"/>
                      </a:lnTo>
                      <a:lnTo>
                        <a:pt x="1069" y="5775"/>
                      </a:lnTo>
                      <a:lnTo>
                        <a:pt x="1090" y="5766"/>
                      </a:lnTo>
                      <a:lnTo>
                        <a:pt x="1110" y="5758"/>
                      </a:lnTo>
                      <a:lnTo>
                        <a:pt x="1131" y="5749"/>
                      </a:lnTo>
                      <a:lnTo>
                        <a:pt x="1150" y="5739"/>
                      </a:lnTo>
                      <a:lnTo>
                        <a:pt x="1168" y="5730"/>
                      </a:lnTo>
                      <a:lnTo>
                        <a:pt x="1187" y="5718"/>
                      </a:lnTo>
                      <a:lnTo>
                        <a:pt x="1204" y="5708"/>
                      </a:lnTo>
                      <a:lnTo>
                        <a:pt x="1221" y="5697"/>
                      </a:lnTo>
                      <a:lnTo>
                        <a:pt x="1252" y="5674"/>
                      </a:lnTo>
                      <a:lnTo>
                        <a:pt x="1281" y="5652"/>
                      </a:lnTo>
                      <a:lnTo>
                        <a:pt x="1307" y="5630"/>
                      </a:lnTo>
                      <a:lnTo>
                        <a:pt x="1330" y="5610"/>
                      </a:lnTo>
                      <a:lnTo>
                        <a:pt x="1350" y="5590"/>
                      </a:lnTo>
                      <a:lnTo>
                        <a:pt x="1366" y="5574"/>
                      </a:lnTo>
                      <a:lnTo>
                        <a:pt x="1389" y="5548"/>
                      </a:lnTo>
                      <a:lnTo>
                        <a:pt x="1396" y="5539"/>
                      </a:lnTo>
                      <a:lnTo>
                        <a:pt x="1394" y="5538"/>
                      </a:lnTo>
                      <a:lnTo>
                        <a:pt x="1388" y="5535"/>
                      </a:lnTo>
                      <a:lnTo>
                        <a:pt x="1377" y="5531"/>
                      </a:lnTo>
                      <a:lnTo>
                        <a:pt x="1362" y="5525"/>
                      </a:lnTo>
                      <a:lnTo>
                        <a:pt x="1368" y="5524"/>
                      </a:lnTo>
                      <a:lnTo>
                        <a:pt x="1373" y="5521"/>
                      </a:lnTo>
                      <a:lnTo>
                        <a:pt x="1396" y="5515"/>
                      </a:lnTo>
                      <a:lnTo>
                        <a:pt x="1419" y="5508"/>
                      </a:lnTo>
                      <a:lnTo>
                        <a:pt x="1439" y="5500"/>
                      </a:lnTo>
                      <a:lnTo>
                        <a:pt x="1460" y="5492"/>
                      </a:lnTo>
                      <a:lnTo>
                        <a:pt x="1480" y="5482"/>
                      </a:lnTo>
                      <a:lnTo>
                        <a:pt x="1500" y="5472"/>
                      </a:lnTo>
                      <a:lnTo>
                        <a:pt x="1518" y="5461"/>
                      </a:lnTo>
                      <a:lnTo>
                        <a:pt x="1536" y="5450"/>
                      </a:lnTo>
                      <a:lnTo>
                        <a:pt x="1555" y="5438"/>
                      </a:lnTo>
                      <a:lnTo>
                        <a:pt x="1571" y="5427"/>
                      </a:lnTo>
                      <a:lnTo>
                        <a:pt x="1588" y="5415"/>
                      </a:lnTo>
                      <a:lnTo>
                        <a:pt x="1603" y="5403"/>
                      </a:lnTo>
                      <a:lnTo>
                        <a:pt x="1633" y="5378"/>
                      </a:lnTo>
                      <a:lnTo>
                        <a:pt x="1659" y="5353"/>
                      </a:lnTo>
                      <a:lnTo>
                        <a:pt x="1683" y="5329"/>
                      </a:lnTo>
                      <a:lnTo>
                        <a:pt x="1703" y="5306"/>
                      </a:lnTo>
                      <a:lnTo>
                        <a:pt x="1722" y="5286"/>
                      </a:lnTo>
                      <a:lnTo>
                        <a:pt x="1736" y="5267"/>
                      </a:lnTo>
                      <a:lnTo>
                        <a:pt x="1757" y="5241"/>
                      </a:lnTo>
                      <a:lnTo>
                        <a:pt x="1763" y="5230"/>
                      </a:lnTo>
                      <a:lnTo>
                        <a:pt x="1757" y="5228"/>
                      </a:lnTo>
                      <a:lnTo>
                        <a:pt x="1739" y="5222"/>
                      </a:lnTo>
                      <a:lnTo>
                        <a:pt x="1713" y="5213"/>
                      </a:lnTo>
                      <a:lnTo>
                        <a:pt x="1677" y="5203"/>
                      </a:lnTo>
                      <a:lnTo>
                        <a:pt x="1702" y="5197"/>
                      </a:lnTo>
                      <a:lnTo>
                        <a:pt x="1728" y="5189"/>
                      </a:lnTo>
                      <a:lnTo>
                        <a:pt x="1753" y="5181"/>
                      </a:lnTo>
                      <a:lnTo>
                        <a:pt x="1777" y="5172"/>
                      </a:lnTo>
                      <a:lnTo>
                        <a:pt x="1800" y="5163"/>
                      </a:lnTo>
                      <a:lnTo>
                        <a:pt x="1821" y="5152"/>
                      </a:lnTo>
                      <a:lnTo>
                        <a:pt x="1842" y="5141"/>
                      </a:lnTo>
                      <a:lnTo>
                        <a:pt x="1862" y="5130"/>
                      </a:lnTo>
                      <a:lnTo>
                        <a:pt x="1882" y="5118"/>
                      </a:lnTo>
                      <a:lnTo>
                        <a:pt x="1900" y="5105"/>
                      </a:lnTo>
                      <a:lnTo>
                        <a:pt x="1919" y="5092"/>
                      </a:lnTo>
                      <a:lnTo>
                        <a:pt x="1936" y="5079"/>
                      </a:lnTo>
                      <a:lnTo>
                        <a:pt x="1954" y="5065"/>
                      </a:lnTo>
                      <a:lnTo>
                        <a:pt x="1969" y="5051"/>
                      </a:lnTo>
                      <a:lnTo>
                        <a:pt x="1984" y="5038"/>
                      </a:lnTo>
                      <a:lnTo>
                        <a:pt x="2000" y="5023"/>
                      </a:lnTo>
                      <a:lnTo>
                        <a:pt x="2026" y="4995"/>
                      </a:lnTo>
                      <a:lnTo>
                        <a:pt x="2051" y="4967"/>
                      </a:lnTo>
                      <a:lnTo>
                        <a:pt x="2072" y="4941"/>
                      </a:lnTo>
                      <a:lnTo>
                        <a:pt x="2092" y="4916"/>
                      </a:lnTo>
                      <a:lnTo>
                        <a:pt x="2108" y="4893"/>
                      </a:lnTo>
                      <a:lnTo>
                        <a:pt x="2121" y="4874"/>
                      </a:lnTo>
                      <a:lnTo>
                        <a:pt x="2139" y="4845"/>
                      </a:lnTo>
                      <a:lnTo>
                        <a:pt x="2144" y="4835"/>
                      </a:lnTo>
                      <a:lnTo>
                        <a:pt x="2142" y="4834"/>
                      </a:lnTo>
                      <a:lnTo>
                        <a:pt x="2136" y="4833"/>
                      </a:lnTo>
                      <a:lnTo>
                        <a:pt x="2127" y="4831"/>
                      </a:lnTo>
                      <a:lnTo>
                        <a:pt x="2113" y="4829"/>
                      </a:lnTo>
                      <a:lnTo>
                        <a:pt x="2118" y="4827"/>
                      </a:lnTo>
                      <a:lnTo>
                        <a:pt x="2122" y="4824"/>
                      </a:lnTo>
                      <a:lnTo>
                        <a:pt x="2143" y="4814"/>
                      </a:lnTo>
                      <a:lnTo>
                        <a:pt x="2164" y="4802"/>
                      </a:lnTo>
                      <a:lnTo>
                        <a:pt x="2183" y="4790"/>
                      </a:lnTo>
                      <a:lnTo>
                        <a:pt x="2202" y="4777"/>
                      </a:lnTo>
                      <a:lnTo>
                        <a:pt x="2220" y="4764"/>
                      </a:lnTo>
                      <a:lnTo>
                        <a:pt x="2238" y="4750"/>
                      </a:lnTo>
                      <a:lnTo>
                        <a:pt x="2254" y="4736"/>
                      </a:lnTo>
                      <a:lnTo>
                        <a:pt x="2270" y="4721"/>
                      </a:lnTo>
                      <a:lnTo>
                        <a:pt x="2286" y="4707"/>
                      </a:lnTo>
                      <a:lnTo>
                        <a:pt x="2300" y="4691"/>
                      </a:lnTo>
                      <a:lnTo>
                        <a:pt x="2314" y="4677"/>
                      </a:lnTo>
                      <a:lnTo>
                        <a:pt x="2328" y="4662"/>
                      </a:lnTo>
                      <a:lnTo>
                        <a:pt x="2352" y="4631"/>
                      </a:lnTo>
                      <a:lnTo>
                        <a:pt x="2374" y="4602"/>
                      </a:lnTo>
                      <a:lnTo>
                        <a:pt x="2393" y="4573"/>
                      </a:lnTo>
                      <a:lnTo>
                        <a:pt x="2410" y="4548"/>
                      </a:lnTo>
                      <a:lnTo>
                        <a:pt x="2423" y="4524"/>
                      </a:lnTo>
                      <a:lnTo>
                        <a:pt x="2434" y="4504"/>
                      </a:lnTo>
                      <a:lnTo>
                        <a:pt x="2450" y="4473"/>
                      </a:lnTo>
                      <a:lnTo>
                        <a:pt x="2455" y="4463"/>
                      </a:lnTo>
                      <a:lnTo>
                        <a:pt x="2447" y="4461"/>
                      </a:lnTo>
                      <a:lnTo>
                        <a:pt x="2425" y="4459"/>
                      </a:lnTo>
                      <a:lnTo>
                        <a:pt x="2427" y="4457"/>
                      </a:lnTo>
                      <a:lnTo>
                        <a:pt x="2430" y="4454"/>
                      </a:lnTo>
                      <a:lnTo>
                        <a:pt x="2451" y="4442"/>
                      </a:lnTo>
                      <a:lnTo>
                        <a:pt x="2470" y="4430"/>
                      </a:lnTo>
                      <a:lnTo>
                        <a:pt x="2489" y="4416"/>
                      </a:lnTo>
                      <a:lnTo>
                        <a:pt x="2506" y="4401"/>
                      </a:lnTo>
                      <a:lnTo>
                        <a:pt x="2522" y="4387"/>
                      </a:lnTo>
                      <a:lnTo>
                        <a:pt x="2539" y="4371"/>
                      </a:lnTo>
                      <a:lnTo>
                        <a:pt x="2554" y="4356"/>
                      </a:lnTo>
                      <a:lnTo>
                        <a:pt x="2569" y="4340"/>
                      </a:lnTo>
                      <a:lnTo>
                        <a:pt x="2583" y="4324"/>
                      </a:lnTo>
                      <a:lnTo>
                        <a:pt x="2596" y="4308"/>
                      </a:lnTo>
                      <a:lnTo>
                        <a:pt x="2609" y="4291"/>
                      </a:lnTo>
                      <a:lnTo>
                        <a:pt x="2621" y="4276"/>
                      </a:lnTo>
                      <a:lnTo>
                        <a:pt x="2642" y="4244"/>
                      </a:lnTo>
                      <a:lnTo>
                        <a:pt x="2661" y="4213"/>
                      </a:lnTo>
                      <a:lnTo>
                        <a:pt x="2677" y="4184"/>
                      </a:lnTo>
                      <a:lnTo>
                        <a:pt x="2692" y="4156"/>
                      </a:lnTo>
                      <a:lnTo>
                        <a:pt x="2703" y="4132"/>
                      </a:lnTo>
                      <a:lnTo>
                        <a:pt x="2712" y="4110"/>
                      </a:lnTo>
                      <a:lnTo>
                        <a:pt x="2724" y="4078"/>
                      </a:lnTo>
                      <a:lnTo>
                        <a:pt x="2728" y="4067"/>
                      </a:lnTo>
                      <a:lnTo>
                        <a:pt x="2726" y="4067"/>
                      </a:lnTo>
                      <a:lnTo>
                        <a:pt x="2719" y="4067"/>
                      </a:lnTo>
                      <a:lnTo>
                        <a:pt x="2707" y="4066"/>
                      </a:lnTo>
                      <a:lnTo>
                        <a:pt x="2692" y="4065"/>
                      </a:lnTo>
                      <a:lnTo>
                        <a:pt x="2697" y="4062"/>
                      </a:lnTo>
                      <a:lnTo>
                        <a:pt x="2702" y="4059"/>
                      </a:lnTo>
                      <a:lnTo>
                        <a:pt x="2720" y="4045"/>
                      </a:lnTo>
                      <a:lnTo>
                        <a:pt x="2738" y="4031"/>
                      </a:lnTo>
                      <a:lnTo>
                        <a:pt x="2755" y="4016"/>
                      </a:lnTo>
                      <a:lnTo>
                        <a:pt x="2772" y="4000"/>
                      </a:lnTo>
                      <a:lnTo>
                        <a:pt x="2787" y="3985"/>
                      </a:lnTo>
                      <a:lnTo>
                        <a:pt x="2801" y="3969"/>
                      </a:lnTo>
                      <a:lnTo>
                        <a:pt x="2816" y="3952"/>
                      </a:lnTo>
                      <a:lnTo>
                        <a:pt x="2829" y="3936"/>
                      </a:lnTo>
                      <a:lnTo>
                        <a:pt x="2841" y="3918"/>
                      </a:lnTo>
                      <a:lnTo>
                        <a:pt x="2853" y="3902"/>
                      </a:lnTo>
                      <a:lnTo>
                        <a:pt x="2864" y="3885"/>
                      </a:lnTo>
                      <a:lnTo>
                        <a:pt x="2874" y="3868"/>
                      </a:lnTo>
                      <a:lnTo>
                        <a:pt x="2892" y="3834"/>
                      </a:lnTo>
                      <a:lnTo>
                        <a:pt x="2909" y="3803"/>
                      </a:lnTo>
                      <a:lnTo>
                        <a:pt x="2922" y="3772"/>
                      </a:lnTo>
                      <a:lnTo>
                        <a:pt x="2933" y="3743"/>
                      </a:lnTo>
                      <a:lnTo>
                        <a:pt x="2943" y="3717"/>
                      </a:lnTo>
                      <a:lnTo>
                        <a:pt x="2950" y="3695"/>
                      </a:lnTo>
                      <a:lnTo>
                        <a:pt x="2959" y="3663"/>
                      </a:lnTo>
                      <a:lnTo>
                        <a:pt x="2962" y="3651"/>
                      </a:lnTo>
                      <a:lnTo>
                        <a:pt x="2959" y="3651"/>
                      </a:lnTo>
                      <a:lnTo>
                        <a:pt x="2951" y="3651"/>
                      </a:lnTo>
                      <a:lnTo>
                        <a:pt x="2938" y="3652"/>
                      </a:lnTo>
                      <a:lnTo>
                        <a:pt x="2919" y="3652"/>
                      </a:lnTo>
                      <a:lnTo>
                        <a:pt x="2935" y="3638"/>
                      </a:lnTo>
                      <a:lnTo>
                        <a:pt x="2949" y="3622"/>
                      </a:lnTo>
                      <a:lnTo>
                        <a:pt x="2962" y="3606"/>
                      </a:lnTo>
                      <a:lnTo>
                        <a:pt x="2976" y="3590"/>
                      </a:lnTo>
                      <a:lnTo>
                        <a:pt x="2988" y="3574"/>
                      </a:lnTo>
                      <a:lnTo>
                        <a:pt x="2999" y="3557"/>
                      </a:lnTo>
                      <a:lnTo>
                        <a:pt x="3009" y="3540"/>
                      </a:lnTo>
                      <a:lnTo>
                        <a:pt x="3020" y="3523"/>
                      </a:lnTo>
                      <a:lnTo>
                        <a:pt x="3029" y="3505"/>
                      </a:lnTo>
                      <a:lnTo>
                        <a:pt x="3038" y="3488"/>
                      </a:lnTo>
                      <a:lnTo>
                        <a:pt x="3046" y="3470"/>
                      </a:lnTo>
                      <a:lnTo>
                        <a:pt x="3053" y="3454"/>
                      </a:lnTo>
                      <a:lnTo>
                        <a:pt x="3067" y="3420"/>
                      </a:lnTo>
                      <a:lnTo>
                        <a:pt x="3078" y="3388"/>
                      </a:lnTo>
                      <a:lnTo>
                        <a:pt x="3088" y="3358"/>
                      </a:lnTo>
                      <a:lnTo>
                        <a:pt x="3095" y="3330"/>
                      </a:lnTo>
                      <a:lnTo>
                        <a:pt x="3102" y="3304"/>
                      </a:lnTo>
                      <a:lnTo>
                        <a:pt x="3106" y="3283"/>
                      </a:lnTo>
                      <a:lnTo>
                        <a:pt x="3112" y="3251"/>
                      </a:lnTo>
                      <a:lnTo>
                        <a:pt x="3113" y="3240"/>
                      </a:lnTo>
                      <a:lnTo>
                        <a:pt x="3106" y="3240"/>
                      </a:lnTo>
                      <a:lnTo>
                        <a:pt x="3086" y="3241"/>
                      </a:lnTo>
                      <a:lnTo>
                        <a:pt x="3088" y="3239"/>
                      </a:lnTo>
                      <a:lnTo>
                        <a:pt x="3089" y="3238"/>
                      </a:lnTo>
                      <a:lnTo>
                        <a:pt x="3105" y="3222"/>
                      </a:lnTo>
                      <a:lnTo>
                        <a:pt x="3119" y="3205"/>
                      </a:lnTo>
                      <a:lnTo>
                        <a:pt x="3132" y="3189"/>
                      </a:lnTo>
                      <a:lnTo>
                        <a:pt x="3145" y="3170"/>
                      </a:lnTo>
                      <a:lnTo>
                        <a:pt x="3157" y="3153"/>
                      </a:lnTo>
                      <a:lnTo>
                        <a:pt x="3167" y="3134"/>
                      </a:lnTo>
                      <a:lnTo>
                        <a:pt x="3177" y="3116"/>
                      </a:lnTo>
                      <a:lnTo>
                        <a:pt x="3187" y="3096"/>
                      </a:lnTo>
                      <a:lnTo>
                        <a:pt x="3196" y="3078"/>
                      </a:lnTo>
                      <a:lnTo>
                        <a:pt x="3204" y="3059"/>
                      </a:lnTo>
                      <a:lnTo>
                        <a:pt x="3211" y="3040"/>
                      </a:lnTo>
                      <a:lnTo>
                        <a:pt x="3217" y="3022"/>
                      </a:lnTo>
                      <a:lnTo>
                        <a:pt x="3230" y="2986"/>
                      </a:lnTo>
                      <a:lnTo>
                        <a:pt x="3239" y="2950"/>
                      </a:lnTo>
                      <a:lnTo>
                        <a:pt x="3246" y="2917"/>
                      </a:lnTo>
                      <a:lnTo>
                        <a:pt x="3252" y="2886"/>
                      </a:lnTo>
                      <a:lnTo>
                        <a:pt x="3256" y="2859"/>
                      </a:lnTo>
                      <a:lnTo>
                        <a:pt x="3259" y="2835"/>
                      </a:lnTo>
                      <a:lnTo>
                        <a:pt x="3263" y="2800"/>
                      </a:lnTo>
                      <a:lnTo>
                        <a:pt x="3264" y="2788"/>
                      </a:lnTo>
                      <a:lnTo>
                        <a:pt x="3260" y="2788"/>
                      </a:lnTo>
                      <a:lnTo>
                        <a:pt x="3254" y="2789"/>
                      </a:lnTo>
                      <a:lnTo>
                        <a:pt x="3244" y="2790"/>
                      </a:lnTo>
                      <a:lnTo>
                        <a:pt x="3230" y="2791"/>
                      </a:lnTo>
                      <a:lnTo>
                        <a:pt x="3234" y="2788"/>
                      </a:lnTo>
                      <a:lnTo>
                        <a:pt x="3237" y="2784"/>
                      </a:lnTo>
                      <a:lnTo>
                        <a:pt x="3250" y="2766"/>
                      </a:lnTo>
                      <a:lnTo>
                        <a:pt x="3264" y="2749"/>
                      </a:lnTo>
                      <a:lnTo>
                        <a:pt x="3275" y="2730"/>
                      </a:lnTo>
                      <a:lnTo>
                        <a:pt x="3286" y="2712"/>
                      </a:lnTo>
                      <a:lnTo>
                        <a:pt x="3296" y="2694"/>
                      </a:lnTo>
                      <a:lnTo>
                        <a:pt x="3306" y="2674"/>
                      </a:lnTo>
                      <a:lnTo>
                        <a:pt x="3314" y="2656"/>
                      </a:lnTo>
                      <a:lnTo>
                        <a:pt x="3322" y="2636"/>
                      </a:lnTo>
                      <a:lnTo>
                        <a:pt x="3329" y="2617"/>
                      </a:lnTo>
                      <a:lnTo>
                        <a:pt x="3335" y="2597"/>
                      </a:lnTo>
                      <a:lnTo>
                        <a:pt x="3340" y="2578"/>
                      </a:lnTo>
                      <a:lnTo>
                        <a:pt x="3346" y="2558"/>
                      </a:lnTo>
                      <a:lnTo>
                        <a:pt x="3354" y="2520"/>
                      </a:lnTo>
                      <a:lnTo>
                        <a:pt x="3360" y="2484"/>
                      </a:lnTo>
                      <a:lnTo>
                        <a:pt x="3365" y="2451"/>
                      </a:lnTo>
                      <a:lnTo>
                        <a:pt x="3368" y="2419"/>
                      </a:lnTo>
                      <a:lnTo>
                        <a:pt x="3369" y="2391"/>
                      </a:lnTo>
                      <a:lnTo>
                        <a:pt x="3370" y="2367"/>
                      </a:lnTo>
                      <a:lnTo>
                        <a:pt x="3370" y="2332"/>
                      </a:lnTo>
                      <a:lnTo>
                        <a:pt x="3369" y="2318"/>
                      </a:lnTo>
                      <a:lnTo>
                        <a:pt x="3364" y="2319"/>
                      </a:lnTo>
                      <a:lnTo>
                        <a:pt x="3348" y="2322"/>
                      </a:lnTo>
                      <a:lnTo>
                        <a:pt x="3323" y="2328"/>
                      </a:lnTo>
                      <a:lnTo>
                        <a:pt x="3291" y="2336"/>
                      </a:lnTo>
                      <a:lnTo>
                        <a:pt x="3305" y="2320"/>
                      </a:lnTo>
                      <a:lnTo>
                        <a:pt x="3318" y="2304"/>
                      </a:lnTo>
                      <a:lnTo>
                        <a:pt x="3330" y="2287"/>
                      </a:lnTo>
                      <a:lnTo>
                        <a:pt x="3341" y="2270"/>
                      </a:lnTo>
                      <a:lnTo>
                        <a:pt x="3353" y="2252"/>
                      </a:lnTo>
                      <a:lnTo>
                        <a:pt x="3362" y="2234"/>
                      </a:lnTo>
                      <a:lnTo>
                        <a:pt x="3371" y="2216"/>
                      </a:lnTo>
                      <a:lnTo>
                        <a:pt x="3379" y="2197"/>
                      </a:lnTo>
                      <a:lnTo>
                        <a:pt x="3387" y="2179"/>
                      </a:lnTo>
                      <a:lnTo>
                        <a:pt x="3393" y="2159"/>
                      </a:lnTo>
                      <a:lnTo>
                        <a:pt x="3399" y="2141"/>
                      </a:lnTo>
                      <a:lnTo>
                        <a:pt x="3404" y="2123"/>
                      </a:lnTo>
                      <a:lnTo>
                        <a:pt x="3408" y="2104"/>
                      </a:lnTo>
                      <a:lnTo>
                        <a:pt x="3411" y="2086"/>
                      </a:lnTo>
                      <a:lnTo>
                        <a:pt x="3414" y="2067"/>
                      </a:lnTo>
                      <a:lnTo>
                        <a:pt x="3416" y="2050"/>
                      </a:lnTo>
                      <a:lnTo>
                        <a:pt x="3418" y="2015"/>
                      </a:lnTo>
                      <a:lnTo>
                        <a:pt x="3419" y="1982"/>
                      </a:lnTo>
                      <a:lnTo>
                        <a:pt x="3419" y="1951"/>
                      </a:lnTo>
                      <a:lnTo>
                        <a:pt x="3417" y="1924"/>
                      </a:lnTo>
                      <a:lnTo>
                        <a:pt x="3415" y="1898"/>
                      </a:lnTo>
                      <a:lnTo>
                        <a:pt x="3412" y="1877"/>
                      </a:lnTo>
                      <a:lnTo>
                        <a:pt x="3407" y="1847"/>
                      </a:lnTo>
                      <a:lnTo>
                        <a:pt x="3405" y="1836"/>
                      </a:lnTo>
                      <a:lnTo>
                        <a:pt x="3399" y="1838"/>
                      </a:lnTo>
                      <a:lnTo>
                        <a:pt x="3380" y="1845"/>
                      </a:lnTo>
                      <a:lnTo>
                        <a:pt x="3381" y="1844"/>
                      </a:lnTo>
                      <a:lnTo>
                        <a:pt x="3382" y="1842"/>
                      </a:lnTo>
                      <a:lnTo>
                        <a:pt x="3392" y="1823"/>
                      </a:lnTo>
                      <a:lnTo>
                        <a:pt x="3399" y="1805"/>
                      </a:lnTo>
                      <a:lnTo>
                        <a:pt x="3406" y="1785"/>
                      </a:lnTo>
                      <a:lnTo>
                        <a:pt x="3412" y="1767"/>
                      </a:lnTo>
                      <a:lnTo>
                        <a:pt x="3417" y="1747"/>
                      </a:lnTo>
                      <a:lnTo>
                        <a:pt x="3422" y="1728"/>
                      </a:lnTo>
                      <a:lnTo>
                        <a:pt x="3425" y="1710"/>
                      </a:lnTo>
                      <a:lnTo>
                        <a:pt x="3429" y="1690"/>
                      </a:lnTo>
                      <a:lnTo>
                        <a:pt x="3431" y="1672"/>
                      </a:lnTo>
                      <a:lnTo>
                        <a:pt x="3432" y="1653"/>
                      </a:lnTo>
                      <a:lnTo>
                        <a:pt x="3433" y="1635"/>
                      </a:lnTo>
                      <a:lnTo>
                        <a:pt x="3434" y="1617"/>
                      </a:lnTo>
                      <a:lnTo>
                        <a:pt x="3433" y="1582"/>
                      </a:lnTo>
                      <a:lnTo>
                        <a:pt x="3431" y="1550"/>
                      </a:lnTo>
                      <a:lnTo>
                        <a:pt x="3427" y="1519"/>
                      </a:lnTo>
                      <a:lnTo>
                        <a:pt x="3422" y="1491"/>
                      </a:lnTo>
                      <a:lnTo>
                        <a:pt x="3417" y="1467"/>
                      </a:lnTo>
                      <a:lnTo>
                        <a:pt x="3413" y="1446"/>
                      </a:lnTo>
                      <a:lnTo>
                        <a:pt x="3405" y="1416"/>
                      </a:lnTo>
                      <a:lnTo>
                        <a:pt x="3401" y="1405"/>
                      </a:lnTo>
                      <a:lnTo>
                        <a:pt x="3394" y="1409"/>
                      </a:lnTo>
                      <a:lnTo>
                        <a:pt x="3371" y="1419"/>
                      </a:lnTo>
                      <a:lnTo>
                        <a:pt x="3373" y="1414"/>
                      </a:lnTo>
                      <a:lnTo>
                        <a:pt x="3375" y="1410"/>
                      </a:lnTo>
                      <a:lnTo>
                        <a:pt x="3382" y="1392"/>
                      </a:lnTo>
                      <a:lnTo>
                        <a:pt x="3390" y="1372"/>
                      </a:lnTo>
                      <a:lnTo>
                        <a:pt x="3395" y="1353"/>
                      </a:lnTo>
                      <a:lnTo>
                        <a:pt x="3399" y="1334"/>
                      </a:lnTo>
                      <a:lnTo>
                        <a:pt x="3402" y="1315"/>
                      </a:lnTo>
                      <a:lnTo>
                        <a:pt x="3405" y="1295"/>
                      </a:lnTo>
                      <a:lnTo>
                        <a:pt x="3407" y="1277"/>
                      </a:lnTo>
                      <a:lnTo>
                        <a:pt x="3408" y="1257"/>
                      </a:lnTo>
                      <a:lnTo>
                        <a:pt x="3408" y="1239"/>
                      </a:lnTo>
                      <a:lnTo>
                        <a:pt x="3408" y="1221"/>
                      </a:lnTo>
                      <a:lnTo>
                        <a:pt x="3407" y="1202"/>
                      </a:lnTo>
                      <a:lnTo>
                        <a:pt x="3405" y="1185"/>
                      </a:lnTo>
                      <a:lnTo>
                        <a:pt x="3401" y="1150"/>
                      </a:lnTo>
                      <a:lnTo>
                        <a:pt x="3396" y="1117"/>
                      </a:lnTo>
                      <a:lnTo>
                        <a:pt x="3389" y="1087"/>
                      </a:lnTo>
                      <a:lnTo>
                        <a:pt x="3381" y="1060"/>
                      </a:lnTo>
                      <a:lnTo>
                        <a:pt x="3374" y="1036"/>
                      </a:lnTo>
                      <a:lnTo>
                        <a:pt x="3367" y="1015"/>
                      </a:lnTo>
                      <a:lnTo>
                        <a:pt x="3356" y="986"/>
                      </a:lnTo>
                      <a:lnTo>
                        <a:pt x="3352" y="976"/>
                      </a:lnTo>
                      <a:lnTo>
                        <a:pt x="3345" y="979"/>
                      </a:lnTo>
                      <a:lnTo>
                        <a:pt x="3325" y="990"/>
                      </a:lnTo>
                      <a:lnTo>
                        <a:pt x="3326" y="987"/>
                      </a:lnTo>
                      <a:lnTo>
                        <a:pt x="3327" y="984"/>
                      </a:lnTo>
                      <a:lnTo>
                        <a:pt x="3333" y="964"/>
                      </a:lnTo>
                      <a:lnTo>
                        <a:pt x="3337" y="945"/>
                      </a:lnTo>
                      <a:lnTo>
                        <a:pt x="3341" y="925"/>
                      </a:lnTo>
                      <a:lnTo>
                        <a:pt x="3343" y="906"/>
                      </a:lnTo>
                      <a:lnTo>
                        <a:pt x="3346" y="886"/>
                      </a:lnTo>
                      <a:lnTo>
                        <a:pt x="3347" y="867"/>
                      </a:lnTo>
                      <a:lnTo>
                        <a:pt x="3347" y="847"/>
                      </a:lnTo>
                      <a:lnTo>
                        <a:pt x="3346" y="828"/>
                      </a:lnTo>
                      <a:lnTo>
                        <a:pt x="3345" y="810"/>
                      </a:lnTo>
                      <a:lnTo>
                        <a:pt x="3342" y="791"/>
                      </a:lnTo>
                      <a:lnTo>
                        <a:pt x="3339" y="773"/>
                      </a:lnTo>
                      <a:lnTo>
                        <a:pt x="3336" y="755"/>
                      </a:lnTo>
                      <a:lnTo>
                        <a:pt x="3329" y="720"/>
                      </a:lnTo>
                      <a:lnTo>
                        <a:pt x="3321" y="689"/>
                      </a:lnTo>
                      <a:lnTo>
                        <a:pt x="3312" y="659"/>
                      </a:lnTo>
                      <a:lnTo>
                        <a:pt x="3302" y="632"/>
                      </a:lnTo>
                      <a:lnTo>
                        <a:pt x="3292" y="609"/>
                      </a:lnTo>
                      <a:lnTo>
                        <a:pt x="3284" y="588"/>
                      </a:lnTo>
                      <a:lnTo>
                        <a:pt x="3271" y="559"/>
                      </a:lnTo>
                      <a:lnTo>
                        <a:pt x="3265" y="549"/>
                      </a:lnTo>
                      <a:lnTo>
                        <a:pt x="3257" y="553"/>
                      </a:lnTo>
                      <a:lnTo>
                        <a:pt x="3239" y="567"/>
                      </a:lnTo>
                      <a:lnTo>
                        <a:pt x="3240" y="563"/>
                      </a:lnTo>
                      <a:lnTo>
                        <a:pt x="3240" y="558"/>
                      </a:lnTo>
                      <a:lnTo>
                        <a:pt x="3244" y="538"/>
                      </a:lnTo>
                      <a:lnTo>
                        <a:pt x="3246" y="517"/>
                      </a:lnTo>
                      <a:lnTo>
                        <a:pt x="3247" y="496"/>
                      </a:lnTo>
                      <a:lnTo>
                        <a:pt x="3246" y="473"/>
                      </a:lnTo>
                      <a:lnTo>
                        <a:pt x="3245" y="451"/>
                      </a:lnTo>
                      <a:lnTo>
                        <a:pt x="3242" y="428"/>
                      </a:lnTo>
                      <a:lnTo>
                        <a:pt x="3238" y="406"/>
                      </a:lnTo>
                      <a:lnTo>
                        <a:pt x="3234" y="382"/>
                      </a:lnTo>
                      <a:lnTo>
                        <a:pt x="3228" y="359"/>
                      </a:lnTo>
                      <a:lnTo>
                        <a:pt x="3222" y="335"/>
                      </a:lnTo>
                      <a:lnTo>
                        <a:pt x="3215" y="312"/>
                      </a:lnTo>
                      <a:lnTo>
                        <a:pt x="3208" y="289"/>
                      </a:lnTo>
                      <a:lnTo>
                        <a:pt x="3192" y="244"/>
                      </a:lnTo>
                      <a:lnTo>
                        <a:pt x="3174" y="200"/>
                      </a:lnTo>
                      <a:lnTo>
                        <a:pt x="3157" y="159"/>
                      </a:lnTo>
                      <a:lnTo>
                        <a:pt x="3138" y="121"/>
                      </a:lnTo>
                      <a:lnTo>
                        <a:pt x="3122" y="87"/>
                      </a:lnTo>
                      <a:lnTo>
                        <a:pt x="3107" y="57"/>
                      </a:lnTo>
                      <a:lnTo>
                        <a:pt x="3083" y="15"/>
                      </a:lnTo>
                      <a:lnTo>
                        <a:pt x="3075" y="0"/>
                      </a:lnTo>
                      <a:lnTo>
                        <a:pt x="3066" y="14"/>
                      </a:lnTo>
                      <a:lnTo>
                        <a:pt x="3044" y="52"/>
                      </a:lnTo>
                      <a:lnTo>
                        <a:pt x="3029" y="79"/>
                      </a:lnTo>
                      <a:lnTo>
                        <a:pt x="3012" y="109"/>
                      </a:lnTo>
                      <a:lnTo>
                        <a:pt x="2995" y="144"/>
                      </a:lnTo>
                      <a:lnTo>
                        <a:pt x="2977" y="182"/>
                      </a:lnTo>
                      <a:lnTo>
                        <a:pt x="2959" y="223"/>
                      </a:lnTo>
                      <a:lnTo>
                        <a:pt x="2942" y="266"/>
                      </a:lnTo>
                      <a:lnTo>
                        <a:pt x="2933" y="289"/>
                      </a:lnTo>
                      <a:lnTo>
                        <a:pt x="2926" y="311"/>
                      </a:lnTo>
                      <a:lnTo>
                        <a:pt x="2919" y="334"/>
                      </a:lnTo>
                      <a:lnTo>
                        <a:pt x="2912" y="358"/>
                      </a:lnTo>
                      <a:lnTo>
                        <a:pt x="2906" y="380"/>
                      </a:lnTo>
                      <a:lnTo>
                        <a:pt x="2901" y="404"/>
                      </a:lnTo>
                      <a:lnTo>
                        <a:pt x="2897" y="426"/>
                      </a:lnTo>
                      <a:lnTo>
                        <a:pt x="2892" y="450"/>
                      </a:lnTo>
                      <a:lnTo>
                        <a:pt x="2889" y="472"/>
                      </a:lnTo>
                      <a:lnTo>
                        <a:pt x="2888" y="495"/>
                      </a:lnTo>
                      <a:lnTo>
                        <a:pt x="2887" y="517"/>
                      </a:lnTo>
                      <a:lnTo>
                        <a:pt x="2887" y="539"/>
                      </a:lnTo>
                      <a:lnTo>
                        <a:pt x="2890" y="573"/>
                      </a:lnTo>
                      <a:lnTo>
                        <a:pt x="2894" y="608"/>
                      </a:lnTo>
                      <a:lnTo>
                        <a:pt x="2899" y="642"/>
                      </a:lnTo>
                      <a:lnTo>
                        <a:pt x="2904" y="676"/>
                      </a:lnTo>
                      <a:lnTo>
                        <a:pt x="2889" y="641"/>
                      </a:lnTo>
                      <a:lnTo>
                        <a:pt x="2872" y="601"/>
                      </a:lnTo>
                      <a:lnTo>
                        <a:pt x="2864" y="582"/>
                      </a:lnTo>
                      <a:lnTo>
                        <a:pt x="2854" y="564"/>
                      </a:lnTo>
                      <a:lnTo>
                        <a:pt x="2845" y="548"/>
                      </a:lnTo>
                      <a:lnTo>
                        <a:pt x="2836" y="536"/>
                      </a:lnTo>
                      <a:lnTo>
                        <a:pt x="2822" y="519"/>
                      </a:lnTo>
                      <a:lnTo>
                        <a:pt x="2806" y="503"/>
                      </a:lnTo>
                      <a:lnTo>
                        <a:pt x="2790" y="488"/>
                      </a:lnTo>
                      <a:lnTo>
                        <a:pt x="2774" y="473"/>
                      </a:lnTo>
                      <a:lnTo>
                        <a:pt x="2756" y="459"/>
                      </a:lnTo>
                      <a:lnTo>
                        <a:pt x="2738" y="446"/>
                      </a:lnTo>
                      <a:lnTo>
                        <a:pt x="2719" y="433"/>
                      </a:lnTo>
                      <a:lnTo>
                        <a:pt x="2701" y="421"/>
                      </a:lnTo>
                      <a:lnTo>
                        <a:pt x="2681" y="409"/>
                      </a:lnTo>
                      <a:lnTo>
                        <a:pt x="2663" y="398"/>
                      </a:lnTo>
                      <a:lnTo>
                        <a:pt x="2643" y="387"/>
                      </a:lnTo>
                      <a:lnTo>
                        <a:pt x="2624" y="377"/>
                      </a:lnTo>
                      <a:lnTo>
                        <a:pt x="2586" y="360"/>
                      </a:lnTo>
                      <a:lnTo>
                        <a:pt x="2549" y="343"/>
                      </a:lnTo>
                      <a:lnTo>
                        <a:pt x="2514" y="329"/>
                      </a:lnTo>
                      <a:lnTo>
                        <a:pt x="2481" y="317"/>
                      </a:lnTo>
                      <a:lnTo>
                        <a:pt x="2452" y="307"/>
                      </a:lnTo>
                      <a:lnTo>
                        <a:pt x="2425" y="299"/>
                      </a:lnTo>
                      <a:lnTo>
                        <a:pt x="2388" y="289"/>
                      </a:lnTo>
                      <a:lnTo>
                        <a:pt x="2375" y="285"/>
                      </a:lnTo>
                      <a:lnTo>
                        <a:pt x="2374" y="296"/>
                      </a:lnTo>
                      <a:lnTo>
                        <a:pt x="2375" y="325"/>
                      </a:lnTo>
                      <a:lnTo>
                        <a:pt x="2376" y="345"/>
                      </a:lnTo>
                      <a:lnTo>
                        <a:pt x="2378" y="368"/>
                      </a:lnTo>
                      <a:lnTo>
                        <a:pt x="2381" y="393"/>
                      </a:lnTo>
                      <a:lnTo>
                        <a:pt x="2385" y="421"/>
                      </a:lnTo>
                      <a:lnTo>
                        <a:pt x="2389" y="450"/>
                      </a:lnTo>
                      <a:lnTo>
                        <a:pt x="2396" y="478"/>
                      </a:lnTo>
                      <a:lnTo>
                        <a:pt x="2404" y="508"/>
                      </a:lnTo>
                      <a:lnTo>
                        <a:pt x="2414" y="537"/>
                      </a:lnTo>
                      <a:lnTo>
                        <a:pt x="2419" y="551"/>
                      </a:lnTo>
                      <a:lnTo>
                        <a:pt x="2425" y="566"/>
                      </a:lnTo>
                      <a:lnTo>
                        <a:pt x="2431" y="579"/>
                      </a:lnTo>
                      <a:lnTo>
                        <a:pt x="2438" y="592"/>
                      </a:lnTo>
                      <a:lnTo>
                        <a:pt x="2446" y="605"/>
                      </a:lnTo>
                      <a:lnTo>
                        <a:pt x="2454" y="617"/>
                      </a:lnTo>
                      <a:lnTo>
                        <a:pt x="2463" y="628"/>
                      </a:lnTo>
                      <a:lnTo>
                        <a:pt x="2472" y="639"/>
                      </a:lnTo>
                      <a:lnTo>
                        <a:pt x="2481" y="649"/>
                      </a:lnTo>
                      <a:lnTo>
                        <a:pt x="2492" y="659"/>
                      </a:lnTo>
                      <a:lnTo>
                        <a:pt x="2490" y="690"/>
                      </a:lnTo>
                      <a:lnTo>
                        <a:pt x="2489" y="730"/>
                      </a:lnTo>
                      <a:lnTo>
                        <a:pt x="2489" y="753"/>
                      </a:lnTo>
                      <a:lnTo>
                        <a:pt x="2489" y="777"/>
                      </a:lnTo>
                      <a:lnTo>
                        <a:pt x="2490" y="801"/>
                      </a:lnTo>
                      <a:lnTo>
                        <a:pt x="2492" y="827"/>
                      </a:lnTo>
                      <a:lnTo>
                        <a:pt x="2495" y="854"/>
                      </a:lnTo>
                      <a:lnTo>
                        <a:pt x="2499" y="879"/>
                      </a:lnTo>
                      <a:lnTo>
                        <a:pt x="2505" y="905"/>
                      </a:lnTo>
                      <a:lnTo>
                        <a:pt x="2511" y="931"/>
                      </a:lnTo>
                      <a:lnTo>
                        <a:pt x="2519" y="954"/>
                      </a:lnTo>
                      <a:lnTo>
                        <a:pt x="2529" y="977"/>
                      </a:lnTo>
                      <a:lnTo>
                        <a:pt x="2534" y="988"/>
                      </a:lnTo>
                      <a:lnTo>
                        <a:pt x="2540" y="998"/>
                      </a:lnTo>
                      <a:lnTo>
                        <a:pt x="2546" y="1007"/>
                      </a:lnTo>
                      <a:lnTo>
                        <a:pt x="2553" y="1018"/>
                      </a:lnTo>
                      <a:lnTo>
                        <a:pt x="2562" y="1029"/>
                      </a:lnTo>
                      <a:lnTo>
                        <a:pt x="2573" y="1040"/>
                      </a:lnTo>
                      <a:lnTo>
                        <a:pt x="2567" y="1072"/>
                      </a:lnTo>
                      <a:lnTo>
                        <a:pt x="2561" y="1111"/>
                      </a:lnTo>
                      <a:lnTo>
                        <a:pt x="2559" y="1133"/>
                      </a:lnTo>
                      <a:lnTo>
                        <a:pt x="2558" y="1157"/>
                      </a:lnTo>
                      <a:lnTo>
                        <a:pt x="2556" y="1182"/>
                      </a:lnTo>
                      <a:lnTo>
                        <a:pt x="2556" y="1207"/>
                      </a:lnTo>
                      <a:lnTo>
                        <a:pt x="2556" y="1233"/>
                      </a:lnTo>
                      <a:lnTo>
                        <a:pt x="2558" y="1259"/>
                      </a:lnTo>
                      <a:lnTo>
                        <a:pt x="2561" y="1284"/>
                      </a:lnTo>
                      <a:lnTo>
                        <a:pt x="2566" y="1309"/>
                      </a:lnTo>
                      <a:lnTo>
                        <a:pt x="2571" y="1333"/>
                      </a:lnTo>
                      <a:lnTo>
                        <a:pt x="2578" y="1356"/>
                      </a:lnTo>
                      <a:lnTo>
                        <a:pt x="2582" y="1367"/>
                      </a:lnTo>
                      <a:lnTo>
                        <a:pt x="2587" y="1377"/>
                      </a:lnTo>
                      <a:lnTo>
                        <a:pt x="2592" y="1388"/>
                      </a:lnTo>
                      <a:lnTo>
                        <a:pt x="2598" y="1397"/>
                      </a:lnTo>
                      <a:lnTo>
                        <a:pt x="2607" y="1409"/>
                      </a:lnTo>
                      <a:lnTo>
                        <a:pt x="2615" y="1420"/>
                      </a:lnTo>
                      <a:lnTo>
                        <a:pt x="2607" y="1452"/>
                      </a:lnTo>
                      <a:lnTo>
                        <a:pt x="2597" y="1491"/>
                      </a:lnTo>
                      <a:lnTo>
                        <a:pt x="2593" y="1514"/>
                      </a:lnTo>
                      <a:lnTo>
                        <a:pt x="2589" y="1537"/>
                      </a:lnTo>
                      <a:lnTo>
                        <a:pt x="2586" y="1561"/>
                      </a:lnTo>
                      <a:lnTo>
                        <a:pt x="2583" y="1587"/>
                      </a:lnTo>
                      <a:lnTo>
                        <a:pt x="2581" y="1612"/>
                      </a:lnTo>
                      <a:lnTo>
                        <a:pt x="2580" y="1638"/>
                      </a:lnTo>
                      <a:lnTo>
                        <a:pt x="2580" y="1663"/>
                      </a:lnTo>
                      <a:lnTo>
                        <a:pt x="2582" y="1688"/>
                      </a:lnTo>
                      <a:lnTo>
                        <a:pt x="2585" y="1712"/>
                      </a:lnTo>
                      <a:lnTo>
                        <a:pt x="2589" y="1735"/>
                      </a:lnTo>
                      <a:lnTo>
                        <a:pt x="2592" y="1746"/>
                      </a:lnTo>
                      <a:lnTo>
                        <a:pt x="2596" y="1757"/>
                      </a:lnTo>
                      <a:lnTo>
                        <a:pt x="2600" y="1767"/>
                      </a:lnTo>
                      <a:lnTo>
                        <a:pt x="2605" y="1776"/>
                      </a:lnTo>
                      <a:lnTo>
                        <a:pt x="2613" y="1790"/>
                      </a:lnTo>
                      <a:lnTo>
                        <a:pt x="2621" y="1804"/>
                      </a:lnTo>
                      <a:close/>
                    </a:path>
                  </a:pathLst>
                </a:custGeom>
                <a:solidFill>
                  <a:srgbClr val="9328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1" name="Freeform 340"/>
                <p:cNvSpPr>
                  <a:spLocks/>
                </p:cNvSpPr>
                <p:nvPr/>
              </p:nvSpPr>
              <p:spPr bwMode="auto">
                <a:xfrm>
                  <a:off x="557" y="349"/>
                  <a:ext cx="11" cy="22"/>
                </a:xfrm>
                <a:custGeom>
                  <a:avLst/>
                  <a:gdLst>
                    <a:gd name="T0" fmla="*/ 0 w 280"/>
                    <a:gd name="T1" fmla="*/ 0 h 548"/>
                    <a:gd name="T2" fmla="*/ 0 w 280"/>
                    <a:gd name="T3" fmla="*/ 0 h 548"/>
                    <a:gd name="T4" fmla="*/ 0 w 280"/>
                    <a:gd name="T5" fmla="*/ 0 h 548"/>
                    <a:gd name="T6" fmla="*/ 0 w 280"/>
                    <a:gd name="T7" fmla="*/ 0 h 548"/>
                    <a:gd name="T8" fmla="*/ 0 w 280"/>
                    <a:gd name="T9" fmla="*/ 0 h 548"/>
                    <a:gd name="T10" fmla="*/ 0 w 280"/>
                    <a:gd name="T11" fmla="*/ 0 h 548"/>
                    <a:gd name="T12" fmla="*/ 0 w 280"/>
                    <a:gd name="T13" fmla="*/ 0 h 548"/>
                    <a:gd name="T14" fmla="*/ 0 w 280"/>
                    <a:gd name="T15" fmla="*/ 0 h 548"/>
                    <a:gd name="T16" fmla="*/ 0 w 280"/>
                    <a:gd name="T17" fmla="*/ 0 h 548"/>
                    <a:gd name="T18" fmla="*/ 0 w 280"/>
                    <a:gd name="T19" fmla="*/ 0 h 548"/>
                    <a:gd name="T20" fmla="*/ 0 w 280"/>
                    <a:gd name="T21" fmla="*/ 0 h 548"/>
                    <a:gd name="T22" fmla="*/ 0 w 280"/>
                    <a:gd name="T23" fmla="*/ 0 h 548"/>
                    <a:gd name="T24" fmla="*/ 0 w 280"/>
                    <a:gd name="T25" fmla="*/ 0 h 548"/>
                    <a:gd name="T26" fmla="*/ 0 w 280"/>
                    <a:gd name="T27" fmla="*/ 0 h 548"/>
                    <a:gd name="T28" fmla="*/ 0 w 280"/>
                    <a:gd name="T29" fmla="*/ 0 h 548"/>
                    <a:gd name="T30" fmla="*/ 0 w 280"/>
                    <a:gd name="T31" fmla="*/ 0 h 548"/>
                    <a:gd name="T32" fmla="*/ 0 w 280"/>
                    <a:gd name="T33" fmla="*/ 0 h 548"/>
                    <a:gd name="T34" fmla="*/ 0 w 280"/>
                    <a:gd name="T35" fmla="*/ 0 h 548"/>
                    <a:gd name="T36" fmla="*/ 0 w 280"/>
                    <a:gd name="T37" fmla="*/ 0 h 548"/>
                    <a:gd name="T38" fmla="*/ 0 w 280"/>
                    <a:gd name="T39" fmla="*/ 0 h 548"/>
                    <a:gd name="T40" fmla="*/ 0 w 280"/>
                    <a:gd name="T41" fmla="*/ 0 h 548"/>
                    <a:gd name="T42" fmla="*/ 0 w 280"/>
                    <a:gd name="T43" fmla="*/ 0 h 548"/>
                    <a:gd name="T44" fmla="*/ 0 w 280"/>
                    <a:gd name="T45" fmla="*/ 0 h 548"/>
                    <a:gd name="T46" fmla="*/ 0 w 280"/>
                    <a:gd name="T47" fmla="*/ 0 h 548"/>
                    <a:gd name="T48" fmla="*/ 0 w 280"/>
                    <a:gd name="T49" fmla="*/ 0 h 548"/>
                    <a:gd name="T50" fmla="*/ 0 w 280"/>
                    <a:gd name="T51" fmla="*/ 0 h 548"/>
                    <a:gd name="T52" fmla="*/ 0 w 280"/>
                    <a:gd name="T53" fmla="*/ 0 h 548"/>
                    <a:gd name="T54" fmla="*/ 0 w 280"/>
                    <a:gd name="T55" fmla="*/ 0 h 548"/>
                    <a:gd name="T56" fmla="*/ 0 w 280"/>
                    <a:gd name="T57" fmla="*/ 0 h 548"/>
                    <a:gd name="T58" fmla="*/ 0 w 280"/>
                    <a:gd name="T59" fmla="*/ 0 h 548"/>
                    <a:gd name="T60" fmla="*/ 0 w 280"/>
                    <a:gd name="T61" fmla="*/ 0 h 548"/>
                    <a:gd name="T62" fmla="*/ 0 w 280"/>
                    <a:gd name="T63" fmla="*/ 0 h 548"/>
                    <a:gd name="T64" fmla="*/ 0 w 280"/>
                    <a:gd name="T65" fmla="*/ 0 h 548"/>
                    <a:gd name="T66" fmla="*/ 0 w 280"/>
                    <a:gd name="T67" fmla="*/ 0 h 548"/>
                    <a:gd name="T68" fmla="*/ 0 w 280"/>
                    <a:gd name="T69" fmla="*/ 0 h 548"/>
                    <a:gd name="T70" fmla="*/ 0 w 280"/>
                    <a:gd name="T71" fmla="*/ 0 h 548"/>
                    <a:gd name="T72" fmla="*/ 0 w 280"/>
                    <a:gd name="T73" fmla="*/ 0 h 548"/>
                    <a:gd name="T74" fmla="*/ 0 w 280"/>
                    <a:gd name="T75" fmla="*/ 0 h 548"/>
                    <a:gd name="T76" fmla="*/ 0 w 280"/>
                    <a:gd name="T77" fmla="*/ 0 h 548"/>
                    <a:gd name="T78" fmla="*/ 0 w 280"/>
                    <a:gd name="T79" fmla="*/ 0 h 548"/>
                    <a:gd name="T80" fmla="*/ 0 w 280"/>
                    <a:gd name="T81" fmla="*/ 0 h 548"/>
                    <a:gd name="T82" fmla="*/ 0 w 280"/>
                    <a:gd name="T83" fmla="*/ 0 h 548"/>
                    <a:gd name="T84" fmla="*/ 0 w 280"/>
                    <a:gd name="T85" fmla="*/ 0 h 548"/>
                    <a:gd name="T86" fmla="*/ 0 w 280"/>
                    <a:gd name="T87" fmla="*/ 0 h 548"/>
                    <a:gd name="T88" fmla="*/ 0 w 280"/>
                    <a:gd name="T89" fmla="*/ 0 h 548"/>
                    <a:gd name="T90" fmla="*/ 0 w 280"/>
                    <a:gd name="T91" fmla="*/ 0 h 548"/>
                    <a:gd name="T92" fmla="*/ 0 w 280"/>
                    <a:gd name="T93" fmla="*/ 0 h 548"/>
                    <a:gd name="T94" fmla="*/ 0 w 280"/>
                    <a:gd name="T95" fmla="*/ 0 h 548"/>
                    <a:gd name="T96" fmla="*/ 0 w 280"/>
                    <a:gd name="T97" fmla="*/ 0 h 54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0"/>
                    <a:gd name="T148" fmla="*/ 0 h 548"/>
                    <a:gd name="T149" fmla="*/ 280 w 280"/>
                    <a:gd name="T150" fmla="*/ 548 h 54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0" h="548">
                      <a:moveTo>
                        <a:pt x="280" y="0"/>
                      </a:moveTo>
                      <a:lnTo>
                        <a:pt x="244" y="33"/>
                      </a:lnTo>
                      <a:lnTo>
                        <a:pt x="212" y="62"/>
                      </a:lnTo>
                      <a:lnTo>
                        <a:pt x="181" y="87"/>
                      </a:lnTo>
                      <a:lnTo>
                        <a:pt x="152" y="112"/>
                      </a:lnTo>
                      <a:lnTo>
                        <a:pt x="125" y="134"/>
                      </a:lnTo>
                      <a:lnTo>
                        <a:pt x="102" y="156"/>
                      </a:lnTo>
                      <a:lnTo>
                        <a:pt x="91" y="168"/>
                      </a:lnTo>
                      <a:lnTo>
                        <a:pt x="80" y="179"/>
                      </a:lnTo>
                      <a:lnTo>
                        <a:pt x="70" y="191"/>
                      </a:lnTo>
                      <a:lnTo>
                        <a:pt x="61" y="203"/>
                      </a:lnTo>
                      <a:lnTo>
                        <a:pt x="53" y="216"/>
                      </a:lnTo>
                      <a:lnTo>
                        <a:pt x="44" y="230"/>
                      </a:lnTo>
                      <a:lnTo>
                        <a:pt x="37" y="244"/>
                      </a:lnTo>
                      <a:lnTo>
                        <a:pt x="30" y="259"/>
                      </a:lnTo>
                      <a:lnTo>
                        <a:pt x="24" y="276"/>
                      </a:lnTo>
                      <a:lnTo>
                        <a:pt x="19" y="293"/>
                      </a:lnTo>
                      <a:lnTo>
                        <a:pt x="14" y="312"/>
                      </a:lnTo>
                      <a:lnTo>
                        <a:pt x="11" y="331"/>
                      </a:lnTo>
                      <a:lnTo>
                        <a:pt x="7" y="353"/>
                      </a:lnTo>
                      <a:lnTo>
                        <a:pt x="5" y="375"/>
                      </a:lnTo>
                      <a:lnTo>
                        <a:pt x="2" y="399"/>
                      </a:lnTo>
                      <a:lnTo>
                        <a:pt x="1" y="425"/>
                      </a:lnTo>
                      <a:lnTo>
                        <a:pt x="0" y="453"/>
                      </a:lnTo>
                      <a:lnTo>
                        <a:pt x="1" y="483"/>
                      </a:lnTo>
                      <a:lnTo>
                        <a:pt x="2" y="515"/>
                      </a:lnTo>
                      <a:lnTo>
                        <a:pt x="3" y="548"/>
                      </a:lnTo>
                      <a:lnTo>
                        <a:pt x="84" y="497"/>
                      </a:lnTo>
                      <a:lnTo>
                        <a:pt x="147" y="454"/>
                      </a:lnTo>
                      <a:lnTo>
                        <a:pt x="160" y="444"/>
                      </a:lnTo>
                      <a:lnTo>
                        <a:pt x="173" y="435"/>
                      </a:lnTo>
                      <a:lnTo>
                        <a:pt x="184" y="424"/>
                      </a:lnTo>
                      <a:lnTo>
                        <a:pt x="194" y="414"/>
                      </a:lnTo>
                      <a:lnTo>
                        <a:pt x="204" y="404"/>
                      </a:lnTo>
                      <a:lnTo>
                        <a:pt x="213" y="393"/>
                      </a:lnTo>
                      <a:lnTo>
                        <a:pt x="221" y="381"/>
                      </a:lnTo>
                      <a:lnTo>
                        <a:pt x="229" y="369"/>
                      </a:lnTo>
                      <a:lnTo>
                        <a:pt x="235" y="357"/>
                      </a:lnTo>
                      <a:lnTo>
                        <a:pt x="241" y="342"/>
                      </a:lnTo>
                      <a:lnTo>
                        <a:pt x="247" y="328"/>
                      </a:lnTo>
                      <a:lnTo>
                        <a:pt x="253" y="313"/>
                      </a:lnTo>
                      <a:lnTo>
                        <a:pt x="257" y="295"/>
                      </a:lnTo>
                      <a:lnTo>
                        <a:pt x="261" y="277"/>
                      </a:lnTo>
                      <a:lnTo>
                        <a:pt x="264" y="257"/>
                      </a:lnTo>
                      <a:lnTo>
                        <a:pt x="267" y="237"/>
                      </a:lnTo>
                      <a:lnTo>
                        <a:pt x="272" y="190"/>
                      </a:lnTo>
                      <a:lnTo>
                        <a:pt x="276" y="135"/>
                      </a:lnTo>
                      <a:lnTo>
                        <a:pt x="278" y="72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2" name="Freeform 341"/>
                <p:cNvSpPr>
                  <a:spLocks/>
                </p:cNvSpPr>
                <p:nvPr/>
              </p:nvSpPr>
              <p:spPr bwMode="auto">
                <a:xfrm>
                  <a:off x="554" y="368"/>
                  <a:ext cx="13" cy="21"/>
                </a:xfrm>
                <a:custGeom>
                  <a:avLst/>
                  <a:gdLst>
                    <a:gd name="T0" fmla="*/ 0 w 337"/>
                    <a:gd name="T1" fmla="*/ 0 h 513"/>
                    <a:gd name="T2" fmla="*/ 0 w 337"/>
                    <a:gd name="T3" fmla="*/ 0 h 513"/>
                    <a:gd name="T4" fmla="*/ 0 w 337"/>
                    <a:gd name="T5" fmla="*/ 0 h 513"/>
                    <a:gd name="T6" fmla="*/ 0 w 337"/>
                    <a:gd name="T7" fmla="*/ 0 h 513"/>
                    <a:gd name="T8" fmla="*/ 0 w 337"/>
                    <a:gd name="T9" fmla="*/ 0 h 513"/>
                    <a:gd name="T10" fmla="*/ 0 w 337"/>
                    <a:gd name="T11" fmla="*/ 0 h 513"/>
                    <a:gd name="T12" fmla="*/ 0 w 337"/>
                    <a:gd name="T13" fmla="*/ 0 h 513"/>
                    <a:gd name="T14" fmla="*/ 0 w 337"/>
                    <a:gd name="T15" fmla="*/ 0 h 513"/>
                    <a:gd name="T16" fmla="*/ 0 w 337"/>
                    <a:gd name="T17" fmla="*/ 0 h 513"/>
                    <a:gd name="T18" fmla="*/ 0 w 337"/>
                    <a:gd name="T19" fmla="*/ 0 h 513"/>
                    <a:gd name="T20" fmla="*/ 0 w 337"/>
                    <a:gd name="T21" fmla="*/ 0 h 513"/>
                    <a:gd name="T22" fmla="*/ 0 w 337"/>
                    <a:gd name="T23" fmla="*/ 0 h 513"/>
                    <a:gd name="T24" fmla="*/ 0 w 337"/>
                    <a:gd name="T25" fmla="*/ 0 h 513"/>
                    <a:gd name="T26" fmla="*/ 0 w 337"/>
                    <a:gd name="T27" fmla="*/ 0 h 513"/>
                    <a:gd name="T28" fmla="*/ 0 w 337"/>
                    <a:gd name="T29" fmla="*/ 0 h 513"/>
                    <a:gd name="T30" fmla="*/ 0 w 337"/>
                    <a:gd name="T31" fmla="*/ 0 h 513"/>
                    <a:gd name="T32" fmla="*/ 0 w 337"/>
                    <a:gd name="T33" fmla="*/ 0 h 513"/>
                    <a:gd name="T34" fmla="*/ 0 w 337"/>
                    <a:gd name="T35" fmla="*/ 0 h 513"/>
                    <a:gd name="T36" fmla="*/ 0 w 337"/>
                    <a:gd name="T37" fmla="*/ 0 h 513"/>
                    <a:gd name="T38" fmla="*/ 0 w 337"/>
                    <a:gd name="T39" fmla="*/ 0 h 513"/>
                    <a:gd name="T40" fmla="*/ 0 w 337"/>
                    <a:gd name="T41" fmla="*/ 0 h 513"/>
                    <a:gd name="T42" fmla="*/ 0 w 337"/>
                    <a:gd name="T43" fmla="*/ 0 h 513"/>
                    <a:gd name="T44" fmla="*/ 0 w 337"/>
                    <a:gd name="T45" fmla="*/ 0 h 513"/>
                    <a:gd name="T46" fmla="*/ 0 w 337"/>
                    <a:gd name="T47" fmla="*/ 0 h 513"/>
                    <a:gd name="T48" fmla="*/ 0 w 337"/>
                    <a:gd name="T49" fmla="*/ 0 h 513"/>
                    <a:gd name="T50" fmla="*/ 0 w 337"/>
                    <a:gd name="T51" fmla="*/ 0 h 513"/>
                    <a:gd name="T52" fmla="*/ 0 w 337"/>
                    <a:gd name="T53" fmla="*/ 0 h 513"/>
                    <a:gd name="T54" fmla="*/ 0 w 337"/>
                    <a:gd name="T55" fmla="*/ 0 h 513"/>
                    <a:gd name="T56" fmla="*/ 0 w 337"/>
                    <a:gd name="T57" fmla="*/ 0 h 513"/>
                    <a:gd name="T58" fmla="*/ 0 w 337"/>
                    <a:gd name="T59" fmla="*/ 0 h 513"/>
                    <a:gd name="T60" fmla="*/ 0 w 337"/>
                    <a:gd name="T61" fmla="*/ 0 h 513"/>
                    <a:gd name="T62" fmla="*/ 0 w 337"/>
                    <a:gd name="T63" fmla="*/ 0 h 513"/>
                    <a:gd name="T64" fmla="*/ 0 w 337"/>
                    <a:gd name="T65" fmla="*/ 0 h 513"/>
                    <a:gd name="T66" fmla="*/ 0 w 337"/>
                    <a:gd name="T67" fmla="*/ 0 h 513"/>
                    <a:gd name="T68" fmla="*/ 0 w 337"/>
                    <a:gd name="T69" fmla="*/ 0 h 513"/>
                    <a:gd name="T70" fmla="*/ 0 w 337"/>
                    <a:gd name="T71" fmla="*/ 0 h 513"/>
                    <a:gd name="T72" fmla="*/ 0 w 337"/>
                    <a:gd name="T73" fmla="*/ 0 h 513"/>
                    <a:gd name="T74" fmla="*/ 0 w 337"/>
                    <a:gd name="T75" fmla="*/ 0 h 513"/>
                    <a:gd name="T76" fmla="*/ 0 w 337"/>
                    <a:gd name="T77" fmla="*/ 0 h 513"/>
                    <a:gd name="T78" fmla="*/ 0 w 337"/>
                    <a:gd name="T79" fmla="*/ 0 h 513"/>
                    <a:gd name="T80" fmla="*/ 0 w 337"/>
                    <a:gd name="T81" fmla="*/ 0 h 513"/>
                    <a:gd name="T82" fmla="*/ 0 w 337"/>
                    <a:gd name="T83" fmla="*/ 0 h 513"/>
                    <a:gd name="T84" fmla="*/ 0 w 337"/>
                    <a:gd name="T85" fmla="*/ 0 h 513"/>
                    <a:gd name="T86" fmla="*/ 0 w 337"/>
                    <a:gd name="T87" fmla="*/ 0 h 513"/>
                    <a:gd name="T88" fmla="*/ 0 w 337"/>
                    <a:gd name="T89" fmla="*/ 0 h 513"/>
                    <a:gd name="T90" fmla="*/ 0 w 337"/>
                    <a:gd name="T91" fmla="*/ 0 h 513"/>
                    <a:gd name="T92" fmla="*/ 0 w 337"/>
                    <a:gd name="T93" fmla="*/ 0 h 513"/>
                    <a:gd name="T94" fmla="*/ 0 w 337"/>
                    <a:gd name="T95" fmla="*/ 0 h 513"/>
                    <a:gd name="T96" fmla="*/ 0 w 337"/>
                    <a:gd name="T97" fmla="*/ 0 h 51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37"/>
                    <a:gd name="T148" fmla="*/ 0 h 513"/>
                    <a:gd name="T149" fmla="*/ 337 w 337"/>
                    <a:gd name="T150" fmla="*/ 513 h 51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37" h="513">
                      <a:moveTo>
                        <a:pt x="337" y="0"/>
                      </a:moveTo>
                      <a:lnTo>
                        <a:pt x="298" y="28"/>
                      </a:lnTo>
                      <a:lnTo>
                        <a:pt x="262" y="52"/>
                      </a:lnTo>
                      <a:lnTo>
                        <a:pt x="228" y="75"/>
                      </a:lnTo>
                      <a:lnTo>
                        <a:pt x="196" y="95"/>
                      </a:lnTo>
                      <a:lnTo>
                        <a:pt x="167" y="115"/>
                      </a:lnTo>
                      <a:lnTo>
                        <a:pt x="142" y="134"/>
                      </a:lnTo>
                      <a:lnTo>
                        <a:pt x="130" y="145"/>
                      </a:lnTo>
                      <a:lnTo>
                        <a:pt x="117" y="155"/>
                      </a:lnTo>
                      <a:lnTo>
                        <a:pt x="106" y="165"/>
                      </a:lnTo>
                      <a:lnTo>
                        <a:pt x="96" y="176"/>
                      </a:lnTo>
                      <a:lnTo>
                        <a:pt x="85" y="189"/>
                      </a:lnTo>
                      <a:lnTo>
                        <a:pt x="76" y="201"/>
                      </a:lnTo>
                      <a:lnTo>
                        <a:pt x="67" y="214"/>
                      </a:lnTo>
                      <a:lnTo>
                        <a:pt x="59" y="229"/>
                      </a:lnTo>
                      <a:lnTo>
                        <a:pt x="51" y="244"/>
                      </a:lnTo>
                      <a:lnTo>
                        <a:pt x="43" y="260"/>
                      </a:lnTo>
                      <a:lnTo>
                        <a:pt x="37" y="279"/>
                      </a:lnTo>
                      <a:lnTo>
                        <a:pt x="31" y="297"/>
                      </a:lnTo>
                      <a:lnTo>
                        <a:pt x="25" y="318"/>
                      </a:lnTo>
                      <a:lnTo>
                        <a:pt x="20" y="340"/>
                      </a:lnTo>
                      <a:lnTo>
                        <a:pt x="16" y="364"/>
                      </a:lnTo>
                      <a:lnTo>
                        <a:pt x="12" y="390"/>
                      </a:lnTo>
                      <a:lnTo>
                        <a:pt x="8" y="417"/>
                      </a:lnTo>
                      <a:lnTo>
                        <a:pt x="5" y="447"/>
                      </a:lnTo>
                      <a:lnTo>
                        <a:pt x="2" y="479"/>
                      </a:lnTo>
                      <a:lnTo>
                        <a:pt x="0" y="513"/>
                      </a:lnTo>
                      <a:lnTo>
                        <a:pt x="85" y="471"/>
                      </a:lnTo>
                      <a:lnTo>
                        <a:pt x="153" y="436"/>
                      </a:lnTo>
                      <a:lnTo>
                        <a:pt x="167" y="428"/>
                      </a:lnTo>
                      <a:lnTo>
                        <a:pt x="181" y="418"/>
                      </a:lnTo>
                      <a:lnTo>
                        <a:pt x="193" y="410"/>
                      </a:lnTo>
                      <a:lnTo>
                        <a:pt x="204" y="401"/>
                      </a:lnTo>
                      <a:lnTo>
                        <a:pt x="216" y="392"/>
                      </a:lnTo>
                      <a:lnTo>
                        <a:pt x="226" y="382"/>
                      </a:lnTo>
                      <a:lnTo>
                        <a:pt x="235" y="371"/>
                      </a:lnTo>
                      <a:lnTo>
                        <a:pt x="243" y="360"/>
                      </a:lnTo>
                      <a:lnTo>
                        <a:pt x="252" y="349"/>
                      </a:lnTo>
                      <a:lnTo>
                        <a:pt x="260" y="335"/>
                      </a:lnTo>
                      <a:lnTo>
                        <a:pt x="267" y="322"/>
                      </a:lnTo>
                      <a:lnTo>
                        <a:pt x="274" y="307"/>
                      </a:lnTo>
                      <a:lnTo>
                        <a:pt x="280" y="290"/>
                      </a:lnTo>
                      <a:lnTo>
                        <a:pt x="286" y="273"/>
                      </a:lnTo>
                      <a:lnTo>
                        <a:pt x="292" y="253"/>
                      </a:lnTo>
                      <a:lnTo>
                        <a:pt x="297" y="233"/>
                      </a:lnTo>
                      <a:lnTo>
                        <a:pt x="307" y="187"/>
                      </a:lnTo>
                      <a:lnTo>
                        <a:pt x="317" y="133"/>
                      </a:lnTo>
                      <a:lnTo>
                        <a:pt x="326" y="71"/>
                      </a:lnTo>
                      <a:lnTo>
                        <a:pt x="337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" name="Freeform 342"/>
                <p:cNvSpPr>
                  <a:spLocks/>
                </p:cNvSpPr>
                <p:nvPr/>
              </p:nvSpPr>
              <p:spPr bwMode="auto">
                <a:xfrm>
                  <a:off x="549" y="387"/>
                  <a:ext cx="15" cy="19"/>
                </a:xfrm>
                <a:custGeom>
                  <a:avLst/>
                  <a:gdLst>
                    <a:gd name="T0" fmla="*/ 0 w 377"/>
                    <a:gd name="T1" fmla="*/ 0 h 485"/>
                    <a:gd name="T2" fmla="*/ 0 w 377"/>
                    <a:gd name="T3" fmla="*/ 0 h 485"/>
                    <a:gd name="T4" fmla="*/ 0 w 377"/>
                    <a:gd name="T5" fmla="*/ 0 h 485"/>
                    <a:gd name="T6" fmla="*/ 0 w 377"/>
                    <a:gd name="T7" fmla="*/ 0 h 485"/>
                    <a:gd name="T8" fmla="*/ 0 w 377"/>
                    <a:gd name="T9" fmla="*/ 0 h 485"/>
                    <a:gd name="T10" fmla="*/ 0 w 377"/>
                    <a:gd name="T11" fmla="*/ 0 h 485"/>
                    <a:gd name="T12" fmla="*/ 0 w 377"/>
                    <a:gd name="T13" fmla="*/ 0 h 485"/>
                    <a:gd name="T14" fmla="*/ 0 w 377"/>
                    <a:gd name="T15" fmla="*/ 0 h 485"/>
                    <a:gd name="T16" fmla="*/ 0 w 377"/>
                    <a:gd name="T17" fmla="*/ 0 h 485"/>
                    <a:gd name="T18" fmla="*/ 0 w 377"/>
                    <a:gd name="T19" fmla="*/ 0 h 485"/>
                    <a:gd name="T20" fmla="*/ 0 w 377"/>
                    <a:gd name="T21" fmla="*/ 0 h 485"/>
                    <a:gd name="T22" fmla="*/ 0 w 377"/>
                    <a:gd name="T23" fmla="*/ 0 h 485"/>
                    <a:gd name="T24" fmla="*/ 0 w 377"/>
                    <a:gd name="T25" fmla="*/ 0 h 485"/>
                    <a:gd name="T26" fmla="*/ 0 w 377"/>
                    <a:gd name="T27" fmla="*/ 0 h 485"/>
                    <a:gd name="T28" fmla="*/ 0 w 377"/>
                    <a:gd name="T29" fmla="*/ 0 h 485"/>
                    <a:gd name="T30" fmla="*/ 0 w 377"/>
                    <a:gd name="T31" fmla="*/ 0 h 485"/>
                    <a:gd name="T32" fmla="*/ 0 w 377"/>
                    <a:gd name="T33" fmla="*/ 0 h 485"/>
                    <a:gd name="T34" fmla="*/ 0 w 377"/>
                    <a:gd name="T35" fmla="*/ 0 h 485"/>
                    <a:gd name="T36" fmla="*/ 0 w 377"/>
                    <a:gd name="T37" fmla="*/ 0 h 485"/>
                    <a:gd name="T38" fmla="*/ 0 w 377"/>
                    <a:gd name="T39" fmla="*/ 0 h 485"/>
                    <a:gd name="T40" fmla="*/ 0 w 377"/>
                    <a:gd name="T41" fmla="*/ 0 h 485"/>
                    <a:gd name="T42" fmla="*/ 0 w 377"/>
                    <a:gd name="T43" fmla="*/ 0 h 485"/>
                    <a:gd name="T44" fmla="*/ 0 w 377"/>
                    <a:gd name="T45" fmla="*/ 0 h 485"/>
                    <a:gd name="T46" fmla="*/ 0 w 377"/>
                    <a:gd name="T47" fmla="*/ 0 h 485"/>
                    <a:gd name="T48" fmla="*/ 0 w 377"/>
                    <a:gd name="T49" fmla="*/ 0 h 485"/>
                    <a:gd name="T50" fmla="*/ 0 w 377"/>
                    <a:gd name="T51" fmla="*/ 0 h 485"/>
                    <a:gd name="T52" fmla="*/ 0 w 377"/>
                    <a:gd name="T53" fmla="*/ 0 h 485"/>
                    <a:gd name="T54" fmla="*/ 0 w 377"/>
                    <a:gd name="T55" fmla="*/ 0 h 485"/>
                    <a:gd name="T56" fmla="*/ 0 w 377"/>
                    <a:gd name="T57" fmla="*/ 0 h 485"/>
                    <a:gd name="T58" fmla="*/ 0 w 377"/>
                    <a:gd name="T59" fmla="*/ 0 h 485"/>
                    <a:gd name="T60" fmla="*/ 0 w 377"/>
                    <a:gd name="T61" fmla="*/ 0 h 485"/>
                    <a:gd name="T62" fmla="*/ 0 w 377"/>
                    <a:gd name="T63" fmla="*/ 0 h 485"/>
                    <a:gd name="T64" fmla="*/ 0 w 377"/>
                    <a:gd name="T65" fmla="*/ 0 h 485"/>
                    <a:gd name="T66" fmla="*/ 0 w 377"/>
                    <a:gd name="T67" fmla="*/ 0 h 485"/>
                    <a:gd name="T68" fmla="*/ 0 w 377"/>
                    <a:gd name="T69" fmla="*/ 0 h 485"/>
                    <a:gd name="T70" fmla="*/ 0 w 377"/>
                    <a:gd name="T71" fmla="*/ 0 h 485"/>
                    <a:gd name="T72" fmla="*/ 0 w 377"/>
                    <a:gd name="T73" fmla="*/ 0 h 485"/>
                    <a:gd name="T74" fmla="*/ 0 w 377"/>
                    <a:gd name="T75" fmla="*/ 0 h 485"/>
                    <a:gd name="T76" fmla="*/ 0 w 377"/>
                    <a:gd name="T77" fmla="*/ 0 h 485"/>
                    <a:gd name="T78" fmla="*/ 0 w 377"/>
                    <a:gd name="T79" fmla="*/ 0 h 485"/>
                    <a:gd name="T80" fmla="*/ 0 w 377"/>
                    <a:gd name="T81" fmla="*/ 0 h 485"/>
                    <a:gd name="T82" fmla="*/ 0 w 377"/>
                    <a:gd name="T83" fmla="*/ 0 h 485"/>
                    <a:gd name="T84" fmla="*/ 0 w 377"/>
                    <a:gd name="T85" fmla="*/ 0 h 485"/>
                    <a:gd name="T86" fmla="*/ 0 w 377"/>
                    <a:gd name="T87" fmla="*/ 0 h 485"/>
                    <a:gd name="T88" fmla="*/ 0 w 377"/>
                    <a:gd name="T89" fmla="*/ 0 h 485"/>
                    <a:gd name="T90" fmla="*/ 0 w 377"/>
                    <a:gd name="T91" fmla="*/ 0 h 485"/>
                    <a:gd name="T92" fmla="*/ 0 w 377"/>
                    <a:gd name="T93" fmla="*/ 0 h 485"/>
                    <a:gd name="T94" fmla="*/ 0 w 377"/>
                    <a:gd name="T95" fmla="*/ 0 h 485"/>
                    <a:gd name="T96" fmla="*/ 0 w 377"/>
                    <a:gd name="T97" fmla="*/ 0 h 48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77"/>
                    <a:gd name="T148" fmla="*/ 0 h 485"/>
                    <a:gd name="T149" fmla="*/ 377 w 377"/>
                    <a:gd name="T150" fmla="*/ 485 h 48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77" h="485">
                      <a:moveTo>
                        <a:pt x="377" y="0"/>
                      </a:moveTo>
                      <a:lnTo>
                        <a:pt x="337" y="26"/>
                      </a:lnTo>
                      <a:lnTo>
                        <a:pt x="298" y="47"/>
                      </a:lnTo>
                      <a:lnTo>
                        <a:pt x="263" y="67"/>
                      </a:lnTo>
                      <a:lnTo>
                        <a:pt x="230" y="84"/>
                      </a:lnTo>
                      <a:lnTo>
                        <a:pt x="199" y="102"/>
                      </a:lnTo>
                      <a:lnTo>
                        <a:pt x="172" y="119"/>
                      </a:lnTo>
                      <a:lnTo>
                        <a:pt x="158" y="127"/>
                      </a:lnTo>
                      <a:lnTo>
                        <a:pt x="146" y="138"/>
                      </a:lnTo>
                      <a:lnTo>
                        <a:pt x="135" y="147"/>
                      </a:lnTo>
                      <a:lnTo>
                        <a:pt x="122" y="157"/>
                      </a:lnTo>
                      <a:lnTo>
                        <a:pt x="112" y="168"/>
                      </a:lnTo>
                      <a:lnTo>
                        <a:pt x="101" y="180"/>
                      </a:lnTo>
                      <a:lnTo>
                        <a:pt x="92" y="193"/>
                      </a:lnTo>
                      <a:lnTo>
                        <a:pt x="82" y="206"/>
                      </a:lnTo>
                      <a:lnTo>
                        <a:pt x="73" y="221"/>
                      </a:lnTo>
                      <a:lnTo>
                        <a:pt x="64" y="237"/>
                      </a:lnTo>
                      <a:lnTo>
                        <a:pt x="56" y="254"/>
                      </a:lnTo>
                      <a:lnTo>
                        <a:pt x="49" y="273"/>
                      </a:lnTo>
                      <a:lnTo>
                        <a:pt x="41" y="292"/>
                      </a:lnTo>
                      <a:lnTo>
                        <a:pt x="34" y="315"/>
                      </a:lnTo>
                      <a:lnTo>
                        <a:pt x="28" y="338"/>
                      </a:lnTo>
                      <a:lnTo>
                        <a:pt x="22" y="363"/>
                      </a:lnTo>
                      <a:lnTo>
                        <a:pt x="16" y="391"/>
                      </a:lnTo>
                      <a:lnTo>
                        <a:pt x="11" y="420"/>
                      </a:lnTo>
                      <a:lnTo>
                        <a:pt x="5" y="451"/>
                      </a:lnTo>
                      <a:lnTo>
                        <a:pt x="0" y="485"/>
                      </a:lnTo>
                      <a:lnTo>
                        <a:pt x="89" y="449"/>
                      </a:lnTo>
                      <a:lnTo>
                        <a:pt x="158" y="421"/>
                      </a:lnTo>
                      <a:lnTo>
                        <a:pt x="174" y="412"/>
                      </a:lnTo>
                      <a:lnTo>
                        <a:pt x="188" y="405"/>
                      </a:lnTo>
                      <a:lnTo>
                        <a:pt x="200" y="398"/>
                      </a:lnTo>
                      <a:lnTo>
                        <a:pt x="213" y="390"/>
                      </a:lnTo>
                      <a:lnTo>
                        <a:pt x="225" y="382"/>
                      </a:lnTo>
                      <a:lnTo>
                        <a:pt x="235" y="372"/>
                      </a:lnTo>
                      <a:lnTo>
                        <a:pt x="245" y="363"/>
                      </a:lnTo>
                      <a:lnTo>
                        <a:pt x="256" y="353"/>
                      </a:lnTo>
                      <a:lnTo>
                        <a:pt x="265" y="342"/>
                      </a:lnTo>
                      <a:lnTo>
                        <a:pt x="273" y="329"/>
                      </a:lnTo>
                      <a:lnTo>
                        <a:pt x="281" y="316"/>
                      </a:lnTo>
                      <a:lnTo>
                        <a:pt x="290" y="302"/>
                      </a:lnTo>
                      <a:lnTo>
                        <a:pt x="297" y="285"/>
                      </a:lnTo>
                      <a:lnTo>
                        <a:pt x="305" y="269"/>
                      </a:lnTo>
                      <a:lnTo>
                        <a:pt x="312" y="250"/>
                      </a:lnTo>
                      <a:lnTo>
                        <a:pt x="319" y="230"/>
                      </a:lnTo>
                      <a:lnTo>
                        <a:pt x="333" y="185"/>
                      </a:lnTo>
                      <a:lnTo>
                        <a:pt x="347" y="131"/>
                      </a:lnTo>
                      <a:lnTo>
                        <a:pt x="361" y="71"/>
                      </a:ln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4" name="Freeform 343"/>
                <p:cNvSpPr>
                  <a:spLocks/>
                </p:cNvSpPr>
                <p:nvPr/>
              </p:nvSpPr>
              <p:spPr bwMode="auto">
                <a:xfrm>
                  <a:off x="542" y="406"/>
                  <a:ext cx="17" cy="17"/>
                </a:xfrm>
                <a:custGeom>
                  <a:avLst/>
                  <a:gdLst>
                    <a:gd name="T0" fmla="*/ 0 w 435"/>
                    <a:gd name="T1" fmla="*/ 0 h 434"/>
                    <a:gd name="T2" fmla="*/ 0 w 435"/>
                    <a:gd name="T3" fmla="*/ 0 h 434"/>
                    <a:gd name="T4" fmla="*/ 0 w 435"/>
                    <a:gd name="T5" fmla="*/ 0 h 434"/>
                    <a:gd name="T6" fmla="*/ 0 w 435"/>
                    <a:gd name="T7" fmla="*/ 0 h 434"/>
                    <a:gd name="T8" fmla="*/ 0 w 435"/>
                    <a:gd name="T9" fmla="*/ 0 h 434"/>
                    <a:gd name="T10" fmla="*/ 0 w 435"/>
                    <a:gd name="T11" fmla="*/ 0 h 434"/>
                    <a:gd name="T12" fmla="*/ 0 w 435"/>
                    <a:gd name="T13" fmla="*/ 0 h 434"/>
                    <a:gd name="T14" fmla="*/ 0 w 435"/>
                    <a:gd name="T15" fmla="*/ 0 h 434"/>
                    <a:gd name="T16" fmla="*/ 0 w 435"/>
                    <a:gd name="T17" fmla="*/ 0 h 434"/>
                    <a:gd name="T18" fmla="*/ 0 w 435"/>
                    <a:gd name="T19" fmla="*/ 0 h 434"/>
                    <a:gd name="T20" fmla="*/ 0 w 435"/>
                    <a:gd name="T21" fmla="*/ 0 h 434"/>
                    <a:gd name="T22" fmla="*/ 0 w 435"/>
                    <a:gd name="T23" fmla="*/ 0 h 434"/>
                    <a:gd name="T24" fmla="*/ 0 w 435"/>
                    <a:gd name="T25" fmla="*/ 0 h 434"/>
                    <a:gd name="T26" fmla="*/ 0 w 435"/>
                    <a:gd name="T27" fmla="*/ 0 h 434"/>
                    <a:gd name="T28" fmla="*/ 0 w 435"/>
                    <a:gd name="T29" fmla="*/ 0 h 434"/>
                    <a:gd name="T30" fmla="*/ 0 w 435"/>
                    <a:gd name="T31" fmla="*/ 0 h 434"/>
                    <a:gd name="T32" fmla="*/ 0 w 435"/>
                    <a:gd name="T33" fmla="*/ 0 h 434"/>
                    <a:gd name="T34" fmla="*/ 0 w 435"/>
                    <a:gd name="T35" fmla="*/ 0 h 434"/>
                    <a:gd name="T36" fmla="*/ 0 w 435"/>
                    <a:gd name="T37" fmla="*/ 0 h 434"/>
                    <a:gd name="T38" fmla="*/ 0 w 435"/>
                    <a:gd name="T39" fmla="*/ 0 h 434"/>
                    <a:gd name="T40" fmla="*/ 0 w 435"/>
                    <a:gd name="T41" fmla="*/ 0 h 434"/>
                    <a:gd name="T42" fmla="*/ 0 w 435"/>
                    <a:gd name="T43" fmla="*/ 0 h 434"/>
                    <a:gd name="T44" fmla="*/ 0 w 435"/>
                    <a:gd name="T45" fmla="*/ 0 h 434"/>
                    <a:gd name="T46" fmla="*/ 0 w 435"/>
                    <a:gd name="T47" fmla="*/ 0 h 434"/>
                    <a:gd name="T48" fmla="*/ 0 w 435"/>
                    <a:gd name="T49" fmla="*/ 0 h 434"/>
                    <a:gd name="T50" fmla="*/ 0 w 435"/>
                    <a:gd name="T51" fmla="*/ 0 h 434"/>
                    <a:gd name="T52" fmla="*/ 0 w 435"/>
                    <a:gd name="T53" fmla="*/ 0 h 434"/>
                    <a:gd name="T54" fmla="*/ 0 w 435"/>
                    <a:gd name="T55" fmla="*/ 0 h 434"/>
                    <a:gd name="T56" fmla="*/ 0 w 435"/>
                    <a:gd name="T57" fmla="*/ 0 h 434"/>
                    <a:gd name="T58" fmla="*/ 0 w 435"/>
                    <a:gd name="T59" fmla="*/ 0 h 434"/>
                    <a:gd name="T60" fmla="*/ 0 w 435"/>
                    <a:gd name="T61" fmla="*/ 0 h 434"/>
                    <a:gd name="T62" fmla="*/ 0 w 435"/>
                    <a:gd name="T63" fmla="*/ 0 h 434"/>
                    <a:gd name="T64" fmla="*/ 0 w 435"/>
                    <a:gd name="T65" fmla="*/ 0 h 434"/>
                    <a:gd name="T66" fmla="*/ 0 w 435"/>
                    <a:gd name="T67" fmla="*/ 0 h 434"/>
                    <a:gd name="T68" fmla="*/ 0 w 435"/>
                    <a:gd name="T69" fmla="*/ 0 h 434"/>
                    <a:gd name="T70" fmla="*/ 0 w 435"/>
                    <a:gd name="T71" fmla="*/ 0 h 434"/>
                    <a:gd name="T72" fmla="*/ 0 w 435"/>
                    <a:gd name="T73" fmla="*/ 0 h 434"/>
                    <a:gd name="T74" fmla="*/ 0 w 435"/>
                    <a:gd name="T75" fmla="*/ 0 h 434"/>
                    <a:gd name="T76" fmla="*/ 0 w 435"/>
                    <a:gd name="T77" fmla="*/ 0 h 434"/>
                    <a:gd name="T78" fmla="*/ 0 w 435"/>
                    <a:gd name="T79" fmla="*/ 0 h 434"/>
                    <a:gd name="T80" fmla="*/ 0 w 435"/>
                    <a:gd name="T81" fmla="*/ 0 h 434"/>
                    <a:gd name="T82" fmla="*/ 0 w 435"/>
                    <a:gd name="T83" fmla="*/ 0 h 434"/>
                    <a:gd name="T84" fmla="*/ 0 w 435"/>
                    <a:gd name="T85" fmla="*/ 0 h 434"/>
                    <a:gd name="T86" fmla="*/ 0 w 435"/>
                    <a:gd name="T87" fmla="*/ 0 h 434"/>
                    <a:gd name="T88" fmla="*/ 0 w 435"/>
                    <a:gd name="T89" fmla="*/ 0 h 434"/>
                    <a:gd name="T90" fmla="*/ 0 w 435"/>
                    <a:gd name="T91" fmla="*/ 0 h 434"/>
                    <a:gd name="T92" fmla="*/ 0 w 435"/>
                    <a:gd name="T93" fmla="*/ 0 h 434"/>
                    <a:gd name="T94" fmla="*/ 0 w 435"/>
                    <a:gd name="T95" fmla="*/ 0 h 434"/>
                    <a:gd name="T96" fmla="*/ 0 w 435"/>
                    <a:gd name="T97" fmla="*/ 0 h 43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5"/>
                    <a:gd name="T148" fmla="*/ 0 h 434"/>
                    <a:gd name="T149" fmla="*/ 435 w 435"/>
                    <a:gd name="T150" fmla="*/ 434 h 43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5" h="434">
                      <a:moveTo>
                        <a:pt x="435" y="0"/>
                      </a:moveTo>
                      <a:lnTo>
                        <a:pt x="391" y="19"/>
                      </a:lnTo>
                      <a:lnTo>
                        <a:pt x="350" y="37"/>
                      </a:lnTo>
                      <a:lnTo>
                        <a:pt x="313" y="51"/>
                      </a:lnTo>
                      <a:lnTo>
                        <a:pt x="278" y="66"/>
                      </a:lnTo>
                      <a:lnTo>
                        <a:pt x="246" y="79"/>
                      </a:lnTo>
                      <a:lnTo>
                        <a:pt x="216" y="92"/>
                      </a:lnTo>
                      <a:lnTo>
                        <a:pt x="202" y="99"/>
                      </a:lnTo>
                      <a:lnTo>
                        <a:pt x="189" y="108"/>
                      </a:lnTo>
                      <a:lnTo>
                        <a:pt x="175" y="116"/>
                      </a:lnTo>
                      <a:lnTo>
                        <a:pt x="162" y="124"/>
                      </a:lnTo>
                      <a:lnTo>
                        <a:pt x="150" y="133"/>
                      </a:lnTo>
                      <a:lnTo>
                        <a:pt x="139" y="144"/>
                      </a:lnTo>
                      <a:lnTo>
                        <a:pt x="127" y="156"/>
                      </a:lnTo>
                      <a:lnTo>
                        <a:pt x="116" y="168"/>
                      </a:lnTo>
                      <a:lnTo>
                        <a:pt x="105" y="181"/>
                      </a:lnTo>
                      <a:lnTo>
                        <a:pt x="94" y="196"/>
                      </a:lnTo>
                      <a:lnTo>
                        <a:pt x="84" y="212"/>
                      </a:lnTo>
                      <a:lnTo>
                        <a:pt x="75" y="230"/>
                      </a:lnTo>
                      <a:lnTo>
                        <a:pt x="65" y="248"/>
                      </a:lnTo>
                      <a:lnTo>
                        <a:pt x="56" y="270"/>
                      </a:lnTo>
                      <a:lnTo>
                        <a:pt x="45" y="292"/>
                      </a:lnTo>
                      <a:lnTo>
                        <a:pt x="36" y="316"/>
                      </a:lnTo>
                      <a:lnTo>
                        <a:pt x="27" y="342"/>
                      </a:lnTo>
                      <a:lnTo>
                        <a:pt x="19" y="371"/>
                      </a:lnTo>
                      <a:lnTo>
                        <a:pt x="9" y="401"/>
                      </a:lnTo>
                      <a:lnTo>
                        <a:pt x="0" y="434"/>
                      </a:lnTo>
                      <a:lnTo>
                        <a:pt x="92" y="410"/>
                      </a:lnTo>
                      <a:lnTo>
                        <a:pt x="165" y="389"/>
                      </a:lnTo>
                      <a:lnTo>
                        <a:pt x="182" y="384"/>
                      </a:lnTo>
                      <a:lnTo>
                        <a:pt x="196" y="378"/>
                      </a:lnTo>
                      <a:lnTo>
                        <a:pt x="210" y="373"/>
                      </a:lnTo>
                      <a:lnTo>
                        <a:pt x="224" y="366"/>
                      </a:lnTo>
                      <a:lnTo>
                        <a:pt x="236" y="360"/>
                      </a:lnTo>
                      <a:lnTo>
                        <a:pt x="247" y="352"/>
                      </a:lnTo>
                      <a:lnTo>
                        <a:pt x="259" y="343"/>
                      </a:lnTo>
                      <a:lnTo>
                        <a:pt x="270" y="334"/>
                      </a:lnTo>
                      <a:lnTo>
                        <a:pt x="280" y="324"/>
                      </a:lnTo>
                      <a:lnTo>
                        <a:pt x="290" y="314"/>
                      </a:lnTo>
                      <a:lnTo>
                        <a:pt x="300" y="301"/>
                      </a:lnTo>
                      <a:lnTo>
                        <a:pt x="310" y="288"/>
                      </a:lnTo>
                      <a:lnTo>
                        <a:pt x="320" y="273"/>
                      </a:lnTo>
                      <a:lnTo>
                        <a:pt x="329" y="257"/>
                      </a:lnTo>
                      <a:lnTo>
                        <a:pt x="338" y="240"/>
                      </a:lnTo>
                      <a:lnTo>
                        <a:pt x="348" y="220"/>
                      </a:lnTo>
                      <a:lnTo>
                        <a:pt x="367" y="177"/>
                      </a:lnTo>
                      <a:lnTo>
                        <a:pt x="388" y="127"/>
                      </a:lnTo>
                      <a:lnTo>
                        <a:pt x="410" y="68"/>
                      </a:lnTo>
                      <a:lnTo>
                        <a:pt x="435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5" name="Freeform 344"/>
                <p:cNvSpPr>
                  <a:spLocks/>
                </p:cNvSpPr>
                <p:nvPr/>
              </p:nvSpPr>
              <p:spPr bwMode="auto">
                <a:xfrm>
                  <a:off x="536" y="422"/>
                  <a:ext cx="17" cy="17"/>
                </a:xfrm>
                <a:custGeom>
                  <a:avLst/>
                  <a:gdLst>
                    <a:gd name="T0" fmla="*/ 0 w 434"/>
                    <a:gd name="T1" fmla="*/ 0 h 433"/>
                    <a:gd name="T2" fmla="*/ 0 w 434"/>
                    <a:gd name="T3" fmla="*/ 0 h 433"/>
                    <a:gd name="T4" fmla="*/ 0 w 434"/>
                    <a:gd name="T5" fmla="*/ 0 h 433"/>
                    <a:gd name="T6" fmla="*/ 0 w 434"/>
                    <a:gd name="T7" fmla="*/ 0 h 433"/>
                    <a:gd name="T8" fmla="*/ 0 w 434"/>
                    <a:gd name="T9" fmla="*/ 0 h 433"/>
                    <a:gd name="T10" fmla="*/ 0 w 434"/>
                    <a:gd name="T11" fmla="*/ 0 h 433"/>
                    <a:gd name="T12" fmla="*/ 0 w 434"/>
                    <a:gd name="T13" fmla="*/ 0 h 433"/>
                    <a:gd name="T14" fmla="*/ 0 w 434"/>
                    <a:gd name="T15" fmla="*/ 0 h 433"/>
                    <a:gd name="T16" fmla="*/ 0 w 434"/>
                    <a:gd name="T17" fmla="*/ 0 h 433"/>
                    <a:gd name="T18" fmla="*/ 0 w 434"/>
                    <a:gd name="T19" fmla="*/ 0 h 433"/>
                    <a:gd name="T20" fmla="*/ 0 w 434"/>
                    <a:gd name="T21" fmla="*/ 0 h 433"/>
                    <a:gd name="T22" fmla="*/ 0 w 434"/>
                    <a:gd name="T23" fmla="*/ 0 h 433"/>
                    <a:gd name="T24" fmla="*/ 0 w 434"/>
                    <a:gd name="T25" fmla="*/ 0 h 433"/>
                    <a:gd name="T26" fmla="*/ 0 w 434"/>
                    <a:gd name="T27" fmla="*/ 0 h 433"/>
                    <a:gd name="T28" fmla="*/ 0 w 434"/>
                    <a:gd name="T29" fmla="*/ 0 h 433"/>
                    <a:gd name="T30" fmla="*/ 0 w 434"/>
                    <a:gd name="T31" fmla="*/ 0 h 433"/>
                    <a:gd name="T32" fmla="*/ 0 w 434"/>
                    <a:gd name="T33" fmla="*/ 0 h 433"/>
                    <a:gd name="T34" fmla="*/ 0 w 434"/>
                    <a:gd name="T35" fmla="*/ 0 h 433"/>
                    <a:gd name="T36" fmla="*/ 0 w 434"/>
                    <a:gd name="T37" fmla="*/ 0 h 433"/>
                    <a:gd name="T38" fmla="*/ 0 w 434"/>
                    <a:gd name="T39" fmla="*/ 0 h 433"/>
                    <a:gd name="T40" fmla="*/ 0 w 434"/>
                    <a:gd name="T41" fmla="*/ 0 h 433"/>
                    <a:gd name="T42" fmla="*/ 0 w 434"/>
                    <a:gd name="T43" fmla="*/ 0 h 433"/>
                    <a:gd name="T44" fmla="*/ 0 w 434"/>
                    <a:gd name="T45" fmla="*/ 0 h 433"/>
                    <a:gd name="T46" fmla="*/ 0 w 434"/>
                    <a:gd name="T47" fmla="*/ 0 h 433"/>
                    <a:gd name="T48" fmla="*/ 0 w 434"/>
                    <a:gd name="T49" fmla="*/ 0 h 433"/>
                    <a:gd name="T50" fmla="*/ 0 w 434"/>
                    <a:gd name="T51" fmla="*/ 0 h 433"/>
                    <a:gd name="T52" fmla="*/ 0 w 434"/>
                    <a:gd name="T53" fmla="*/ 0 h 433"/>
                    <a:gd name="T54" fmla="*/ 0 w 434"/>
                    <a:gd name="T55" fmla="*/ 0 h 433"/>
                    <a:gd name="T56" fmla="*/ 0 w 434"/>
                    <a:gd name="T57" fmla="*/ 0 h 433"/>
                    <a:gd name="T58" fmla="*/ 0 w 434"/>
                    <a:gd name="T59" fmla="*/ 0 h 433"/>
                    <a:gd name="T60" fmla="*/ 0 w 434"/>
                    <a:gd name="T61" fmla="*/ 0 h 433"/>
                    <a:gd name="T62" fmla="*/ 0 w 434"/>
                    <a:gd name="T63" fmla="*/ 0 h 433"/>
                    <a:gd name="T64" fmla="*/ 0 w 434"/>
                    <a:gd name="T65" fmla="*/ 0 h 433"/>
                    <a:gd name="T66" fmla="*/ 0 w 434"/>
                    <a:gd name="T67" fmla="*/ 0 h 433"/>
                    <a:gd name="T68" fmla="*/ 0 w 434"/>
                    <a:gd name="T69" fmla="*/ 0 h 433"/>
                    <a:gd name="T70" fmla="*/ 0 w 434"/>
                    <a:gd name="T71" fmla="*/ 0 h 433"/>
                    <a:gd name="T72" fmla="*/ 0 w 434"/>
                    <a:gd name="T73" fmla="*/ 0 h 433"/>
                    <a:gd name="T74" fmla="*/ 0 w 434"/>
                    <a:gd name="T75" fmla="*/ 0 h 433"/>
                    <a:gd name="T76" fmla="*/ 0 w 434"/>
                    <a:gd name="T77" fmla="*/ 0 h 433"/>
                    <a:gd name="T78" fmla="*/ 0 w 434"/>
                    <a:gd name="T79" fmla="*/ 0 h 433"/>
                    <a:gd name="T80" fmla="*/ 0 w 434"/>
                    <a:gd name="T81" fmla="*/ 0 h 433"/>
                    <a:gd name="T82" fmla="*/ 0 w 434"/>
                    <a:gd name="T83" fmla="*/ 0 h 433"/>
                    <a:gd name="T84" fmla="*/ 0 w 434"/>
                    <a:gd name="T85" fmla="*/ 0 h 433"/>
                    <a:gd name="T86" fmla="*/ 0 w 434"/>
                    <a:gd name="T87" fmla="*/ 0 h 433"/>
                    <a:gd name="T88" fmla="*/ 0 w 434"/>
                    <a:gd name="T89" fmla="*/ 0 h 433"/>
                    <a:gd name="T90" fmla="*/ 0 w 434"/>
                    <a:gd name="T91" fmla="*/ 0 h 433"/>
                    <a:gd name="T92" fmla="*/ 0 w 434"/>
                    <a:gd name="T93" fmla="*/ 0 h 433"/>
                    <a:gd name="T94" fmla="*/ 0 w 434"/>
                    <a:gd name="T95" fmla="*/ 0 h 433"/>
                    <a:gd name="T96" fmla="*/ 0 w 434"/>
                    <a:gd name="T97" fmla="*/ 0 h 43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4"/>
                    <a:gd name="T148" fmla="*/ 0 h 433"/>
                    <a:gd name="T149" fmla="*/ 434 w 434"/>
                    <a:gd name="T150" fmla="*/ 433 h 43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4" h="433">
                      <a:moveTo>
                        <a:pt x="434" y="0"/>
                      </a:moveTo>
                      <a:lnTo>
                        <a:pt x="390" y="19"/>
                      </a:lnTo>
                      <a:lnTo>
                        <a:pt x="350" y="37"/>
                      </a:lnTo>
                      <a:lnTo>
                        <a:pt x="312" y="51"/>
                      </a:lnTo>
                      <a:lnTo>
                        <a:pt x="278" y="65"/>
                      </a:lnTo>
                      <a:lnTo>
                        <a:pt x="245" y="79"/>
                      </a:lnTo>
                      <a:lnTo>
                        <a:pt x="216" y="92"/>
                      </a:lnTo>
                      <a:lnTo>
                        <a:pt x="201" y="99"/>
                      </a:lnTo>
                      <a:lnTo>
                        <a:pt x="188" y="106"/>
                      </a:lnTo>
                      <a:lnTo>
                        <a:pt x="175" y="115"/>
                      </a:lnTo>
                      <a:lnTo>
                        <a:pt x="162" y="124"/>
                      </a:lnTo>
                      <a:lnTo>
                        <a:pt x="150" y="133"/>
                      </a:lnTo>
                      <a:lnTo>
                        <a:pt x="139" y="143"/>
                      </a:lnTo>
                      <a:lnTo>
                        <a:pt x="126" y="155"/>
                      </a:lnTo>
                      <a:lnTo>
                        <a:pt x="116" y="167"/>
                      </a:lnTo>
                      <a:lnTo>
                        <a:pt x="105" y="181"/>
                      </a:lnTo>
                      <a:lnTo>
                        <a:pt x="95" y="196"/>
                      </a:lnTo>
                      <a:lnTo>
                        <a:pt x="84" y="212"/>
                      </a:lnTo>
                      <a:lnTo>
                        <a:pt x="74" y="229"/>
                      </a:lnTo>
                      <a:lnTo>
                        <a:pt x="65" y="248"/>
                      </a:lnTo>
                      <a:lnTo>
                        <a:pt x="55" y="268"/>
                      </a:lnTo>
                      <a:lnTo>
                        <a:pt x="45" y="291"/>
                      </a:lnTo>
                      <a:lnTo>
                        <a:pt x="36" y="316"/>
                      </a:lnTo>
                      <a:lnTo>
                        <a:pt x="27" y="342"/>
                      </a:lnTo>
                      <a:lnTo>
                        <a:pt x="18" y="370"/>
                      </a:lnTo>
                      <a:lnTo>
                        <a:pt x="9" y="401"/>
                      </a:lnTo>
                      <a:lnTo>
                        <a:pt x="0" y="433"/>
                      </a:lnTo>
                      <a:lnTo>
                        <a:pt x="93" y="410"/>
                      </a:lnTo>
                      <a:lnTo>
                        <a:pt x="165" y="389"/>
                      </a:lnTo>
                      <a:lnTo>
                        <a:pt x="181" y="384"/>
                      </a:lnTo>
                      <a:lnTo>
                        <a:pt x="196" y="378"/>
                      </a:lnTo>
                      <a:lnTo>
                        <a:pt x="209" y="372"/>
                      </a:lnTo>
                      <a:lnTo>
                        <a:pt x="223" y="366"/>
                      </a:lnTo>
                      <a:lnTo>
                        <a:pt x="235" y="359"/>
                      </a:lnTo>
                      <a:lnTo>
                        <a:pt x="247" y="351"/>
                      </a:lnTo>
                      <a:lnTo>
                        <a:pt x="259" y="343"/>
                      </a:lnTo>
                      <a:lnTo>
                        <a:pt x="270" y="334"/>
                      </a:lnTo>
                      <a:lnTo>
                        <a:pt x="280" y="324"/>
                      </a:lnTo>
                      <a:lnTo>
                        <a:pt x="290" y="312"/>
                      </a:lnTo>
                      <a:lnTo>
                        <a:pt x="301" y="301"/>
                      </a:lnTo>
                      <a:lnTo>
                        <a:pt x="310" y="288"/>
                      </a:lnTo>
                      <a:lnTo>
                        <a:pt x="319" y="272"/>
                      </a:lnTo>
                      <a:lnTo>
                        <a:pt x="328" y="257"/>
                      </a:lnTo>
                      <a:lnTo>
                        <a:pt x="339" y="240"/>
                      </a:lnTo>
                      <a:lnTo>
                        <a:pt x="348" y="220"/>
                      </a:lnTo>
                      <a:lnTo>
                        <a:pt x="367" y="177"/>
                      </a:lnTo>
                      <a:lnTo>
                        <a:pt x="388" y="126"/>
                      </a:lnTo>
                      <a:lnTo>
                        <a:pt x="409" y="67"/>
                      </a:lnTo>
                      <a:lnTo>
                        <a:pt x="434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" name="Freeform 345"/>
                <p:cNvSpPr>
                  <a:spLocks/>
                </p:cNvSpPr>
                <p:nvPr/>
              </p:nvSpPr>
              <p:spPr bwMode="auto">
                <a:xfrm>
                  <a:off x="526" y="439"/>
                  <a:ext cx="20" cy="15"/>
                </a:xfrm>
                <a:custGeom>
                  <a:avLst/>
                  <a:gdLst>
                    <a:gd name="T0" fmla="*/ 0 w 495"/>
                    <a:gd name="T1" fmla="*/ 0 h 363"/>
                    <a:gd name="T2" fmla="*/ 0 w 495"/>
                    <a:gd name="T3" fmla="*/ 0 h 363"/>
                    <a:gd name="T4" fmla="*/ 0 w 495"/>
                    <a:gd name="T5" fmla="*/ 0 h 363"/>
                    <a:gd name="T6" fmla="*/ 0 w 495"/>
                    <a:gd name="T7" fmla="*/ 0 h 363"/>
                    <a:gd name="T8" fmla="*/ 0 w 495"/>
                    <a:gd name="T9" fmla="*/ 0 h 363"/>
                    <a:gd name="T10" fmla="*/ 0 w 495"/>
                    <a:gd name="T11" fmla="*/ 0 h 363"/>
                    <a:gd name="T12" fmla="*/ 0 w 495"/>
                    <a:gd name="T13" fmla="*/ 0 h 363"/>
                    <a:gd name="T14" fmla="*/ 0 w 495"/>
                    <a:gd name="T15" fmla="*/ 0 h 363"/>
                    <a:gd name="T16" fmla="*/ 0 w 495"/>
                    <a:gd name="T17" fmla="*/ 0 h 363"/>
                    <a:gd name="T18" fmla="*/ 0 w 495"/>
                    <a:gd name="T19" fmla="*/ 0 h 363"/>
                    <a:gd name="T20" fmla="*/ 0 w 495"/>
                    <a:gd name="T21" fmla="*/ 0 h 363"/>
                    <a:gd name="T22" fmla="*/ 0 w 495"/>
                    <a:gd name="T23" fmla="*/ 0 h 363"/>
                    <a:gd name="T24" fmla="*/ 0 w 495"/>
                    <a:gd name="T25" fmla="*/ 0 h 363"/>
                    <a:gd name="T26" fmla="*/ 0 w 495"/>
                    <a:gd name="T27" fmla="*/ 0 h 363"/>
                    <a:gd name="T28" fmla="*/ 0 w 495"/>
                    <a:gd name="T29" fmla="*/ 0 h 363"/>
                    <a:gd name="T30" fmla="*/ 0 w 495"/>
                    <a:gd name="T31" fmla="*/ 0 h 363"/>
                    <a:gd name="T32" fmla="*/ 0 w 495"/>
                    <a:gd name="T33" fmla="*/ 0 h 363"/>
                    <a:gd name="T34" fmla="*/ 0 w 495"/>
                    <a:gd name="T35" fmla="*/ 0 h 363"/>
                    <a:gd name="T36" fmla="*/ 0 w 495"/>
                    <a:gd name="T37" fmla="*/ 0 h 363"/>
                    <a:gd name="T38" fmla="*/ 0 w 495"/>
                    <a:gd name="T39" fmla="*/ 0 h 363"/>
                    <a:gd name="T40" fmla="*/ 0 w 495"/>
                    <a:gd name="T41" fmla="*/ 0 h 363"/>
                    <a:gd name="T42" fmla="*/ 0 w 495"/>
                    <a:gd name="T43" fmla="*/ 0 h 363"/>
                    <a:gd name="T44" fmla="*/ 0 w 495"/>
                    <a:gd name="T45" fmla="*/ 0 h 363"/>
                    <a:gd name="T46" fmla="*/ 0 w 495"/>
                    <a:gd name="T47" fmla="*/ 0 h 363"/>
                    <a:gd name="T48" fmla="*/ 0 w 495"/>
                    <a:gd name="T49" fmla="*/ 0 h 363"/>
                    <a:gd name="T50" fmla="*/ 0 w 495"/>
                    <a:gd name="T51" fmla="*/ 0 h 363"/>
                    <a:gd name="T52" fmla="*/ 0 w 495"/>
                    <a:gd name="T53" fmla="*/ 0 h 363"/>
                    <a:gd name="T54" fmla="*/ 0 w 495"/>
                    <a:gd name="T55" fmla="*/ 0 h 363"/>
                    <a:gd name="T56" fmla="*/ 0 w 495"/>
                    <a:gd name="T57" fmla="*/ 0 h 363"/>
                    <a:gd name="T58" fmla="*/ 0 w 495"/>
                    <a:gd name="T59" fmla="*/ 0 h 363"/>
                    <a:gd name="T60" fmla="*/ 0 w 495"/>
                    <a:gd name="T61" fmla="*/ 0 h 363"/>
                    <a:gd name="T62" fmla="*/ 0 w 495"/>
                    <a:gd name="T63" fmla="*/ 0 h 363"/>
                    <a:gd name="T64" fmla="*/ 0 w 495"/>
                    <a:gd name="T65" fmla="*/ 0 h 363"/>
                    <a:gd name="T66" fmla="*/ 0 w 495"/>
                    <a:gd name="T67" fmla="*/ 0 h 363"/>
                    <a:gd name="T68" fmla="*/ 0 w 495"/>
                    <a:gd name="T69" fmla="*/ 0 h 363"/>
                    <a:gd name="T70" fmla="*/ 0 w 495"/>
                    <a:gd name="T71" fmla="*/ 0 h 363"/>
                    <a:gd name="T72" fmla="*/ 0 w 495"/>
                    <a:gd name="T73" fmla="*/ 0 h 363"/>
                    <a:gd name="T74" fmla="*/ 0 w 495"/>
                    <a:gd name="T75" fmla="*/ 0 h 363"/>
                    <a:gd name="T76" fmla="*/ 0 w 495"/>
                    <a:gd name="T77" fmla="*/ 0 h 363"/>
                    <a:gd name="T78" fmla="*/ 0 w 495"/>
                    <a:gd name="T79" fmla="*/ 0 h 363"/>
                    <a:gd name="T80" fmla="*/ 0 w 495"/>
                    <a:gd name="T81" fmla="*/ 0 h 363"/>
                    <a:gd name="T82" fmla="*/ 0 w 495"/>
                    <a:gd name="T83" fmla="*/ 0 h 363"/>
                    <a:gd name="T84" fmla="*/ 0 w 495"/>
                    <a:gd name="T85" fmla="*/ 0 h 363"/>
                    <a:gd name="T86" fmla="*/ 0 w 495"/>
                    <a:gd name="T87" fmla="*/ 0 h 363"/>
                    <a:gd name="T88" fmla="*/ 0 w 495"/>
                    <a:gd name="T89" fmla="*/ 0 h 363"/>
                    <a:gd name="T90" fmla="*/ 0 w 495"/>
                    <a:gd name="T91" fmla="*/ 0 h 363"/>
                    <a:gd name="T92" fmla="*/ 0 w 495"/>
                    <a:gd name="T93" fmla="*/ 0 h 363"/>
                    <a:gd name="T94" fmla="*/ 0 w 495"/>
                    <a:gd name="T95" fmla="*/ 0 h 363"/>
                    <a:gd name="T96" fmla="*/ 0 w 495"/>
                    <a:gd name="T97" fmla="*/ 0 h 36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95"/>
                    <a:gd name="T148" fmla="*/ 0 h 363"/>
                    <a:gd name="T149" fmla="*/ 495 w 495"/>
                    <a:gd name="T150" fmla="*/ 363 h 36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95" h="363">
                      <a:moveTo>
                        <a:pt x="495" y="0"/>
                      </a:moveTo>
                      <a:lnTo>
                        <a:pt x="449" y="14"/>
                      </a:lnTo>
                      <a:lnTo>
                        <a:pt x="405" y="24"/>
                      </a:lnTo>
                      <a:lnTo>
                        <a:pt x="367" y="33"/>
                      </a:lnTo>
                      <a:lnTo>
                        <a:pt x="330" y="41"/>
                      </a:lnTo>
                      <a:lnTo>
                        <a:pt x="296" y="50"/>
                      </a:lnTo>
                      <a:lnTo>
                        <a:pt x="265" y="59"/>
                      </a:lnTo>
                      <a:lnTo>
                        <a:pt x="250" y="64"/>
                      </a:lnTo>
                      <a:lnTo>
                        <a:pt x="235" y="69"/>
                      </a:lnTo>
                      <a:lnTo>
                        <a:pt x="221" y="75"/>
                      </a:lnTo>
                      <a:lnTo>
                        <a:pt x="207" y="82"/>
                      </a:lnTo>
                      <a:lnTo>
                        <a:pt x="193" y="89"/>
                      </a:lnTo>
                      <a:lnTo>
                        <a:pt x="180" y="98"/>
                      </a:lnTo>
                      <a:lnTo>
                        <a:pt x="168" y="107"/>
                      </a:lnTo>
                      <a:lnTo>
                        <a:pt x="154" y="118"/>
                      </a:lnTo>
                      <a:lnTo>
                        <a:pt x="142" y="129"/>
                      </a:lnTo>
                      <a:lnTo>
                        <a:pt x="129" y="143"/>
                      </a:lnTo>
                      <a:lnTo>
                        <a:pt x="116" y="157"/>
                      </a:lnTo>
                      <a:lnTo>
                        <a:pt x="104" y="173"/>
                      </a:lnTo>
                      <a:lnTo>
                        <a:pt x="92" y="190"/>
                      </a:lnTo>
                      <a:lnTo>
                        <a:pt x="79" y="208"/>
                      </a:lnTo>
                      <a:lnTo>
                        <a:pt x="66" y="230"/>
                      </a:lnTo>
                      <a:lnTo>
                        <a:pt x="53" y="252"/>
                      </a:lnTo>
                      <a:lnTo>
                        <a:pt x="41" y="277"/>
                      </a:lnTo>
                      <a:lnTo>
                        <a:pt x="27" y="304"/>
                      </a:lnTo>
                      <a:lnTo>
                        <a:pt x="14" y="332"/>
                      </a:lnTo>
                      <a:lnTo>
                        <a:pt x="0" y="363"/>
                      </a:lnTo>
                      <a:lnTo>
                        <a:pt x="95" y="354"/>
                      </a:lnTo>
                      <a:lnTo>
                        <a:pt x="170" y="345"/>
                      </a:lnTo>
                      <a:lnTo>
                        <a:pt x="186" y="342"/>
                      </a:lnTo>
                      <a:lnTo>
                        <a:pt x="202" y="339"/>
                      </a:lnTo>
                      <a:lnTo>
                        <a:pt x="216" y="334"/>
                      </a:lnTo>
                      <a:lnTo>
                        <a:pt x="230" y="330"/>
                      </a:lnTo>
                      <a:lnTo>
                        <a:pt x="244" y="325"/>
                      </a:lnTo>
                      <a:lnTo>
                        <a:pt x="257" y="320"/>
                      </a:lnTo>
                      <a:lnTo>
                        <a:pt x="269" y="313"/>
                      </a:lnTo>
                      <a:lnTo>
                        <a:pt x="281" y="306"/>
                      </a:lnTo>
                      <a:lnTo>
                        <a:pt x="294" y="298"/>
                      </a:lnTo>
                      <a:lnTo>
                        <a:pt x="305" y="288"/>
                      </a:lnTo>
                      <a:lnTo>
                        <a:pt x="316" y="278"/>
                      </a:lnTo>
                      <a:lnTo>
                        <a:pt x="329" y="266"/>
                      </a:lnTo>
                      <a:lnTo>
                        <a:pt x="340" y="252"/>
                      </a:lnTo>
                      <a:lnTo>
                        <a:pt x="351" y="238"/>
                      </a:lnTo>
                      <a:lnTo>
                        <a:pt x="363" y="223"/>
                      </a:lnTo>
                      <a:lnTo>
                        <a:pt x="376" y="205"/>
                      </a:lnTo>
                      <a:lnTo>
                        <a:pt x="401" y="165"/>
                      </a:lnTo>
                      <a:lnTo>
                        <a:pt x="429" y="118"/>
                      </a:lnTo>
                      <a:lnTo>
                        <a:pt x="460" y="64"/>
                      </a:lnTo>
                      <a:lnTo>
                        <a:pt x="495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" name="Freeform 346"/>
                <p:cNvSpPr>
                  <a:spLocks/>
                </p:cNvSpPr>
                <p:nvPr/>
              </p:nvSpPr>
              <p:spPr bwMode="auto">
                <a:xfrm>
                  <a:off x="516" y="455"/>
                  <a:ext cx="21" cy="13"/>
                </a:xfrm>
                <a:custGeom>
                  <a:avLst/>
                  <a:gdLst>
                    <a:gd name="T0" fmla="*/ 0 w 522"/>
                    <a:gd name="T1" fmla="*/ 0 h 323"/>
                    <a:gd name="T2" fmla="*/ 0 w 522"/>
                    <a:gd name="T3" fmla="*/ 0 h 323"/>
                    <a:gd name="T4" fmla="*/ 0 w 522"/>
                    <a:gd name="T5" fmla="*/ 0 h 323"/>
                    <a:gd name="T6" fmla="*/ 0 w 522"/>
                    <a:gd name="T7" fmla="*/ 0 h 323"/>
                    <a:gd name="T8" fmla="*/ 0 w 522"/>
                    <a:gd name="T9" fmla="*/ 0 h 323"/>
                    <a:gd name="T10" fmla="*/ 0 w 522"/>
                    <a:gd name="T11" fmla="*/ 0 h 323"/>
                    <a:gd name="T12" fmla="*/ 0 w 522"/>
                    <a:gd name="T13" fmla="*/ 0 h 323"/>
                    <a:gd name="T14" fmla="*/ 0 w 522"/>
                    <a:gd name="T15" fmla="*/ 0 h 323"/>
                    <a:gd name="T16" fmla="*/ 0 w 522"/>
                    <a:gd name="T17" fmla="*/ 0 h 323"/>
                    <a:gd name="T18" fmla="*/ 0 w 522"/>
                    <a:gd name="T19" fmla="*/ 0 h 323"/>
                    <a:gd name="T20" fmla="*/ 0 w 522"/>
                    <a:gd name="T21" fmla="*/ 0 h 323"/>
                    <a:gd name="T22" fmla="*/ 0 w 522"/>
                    <a:gd name="T23" fmla="*/ 0 h 323"/>
                    <a:gd name="T24" fmla="*/ 0 w 522"/>
                    <a:gd name="T25" fmla="*/ 0 h 323"/>
                    <a:gd name="T26" fmla="*/ 0 w 522"/>
                    <a:gd name="T27" fmla="*/ 0 h 323"/>
                    <a:gd name="T28" fmla="*/ 0 w 522"/>
                    <a:gd name="T29" fmla="*/ 0 h 323"/>
                    <a:gd name="T30" fmla="*/ 0 w 522"/>
                    <a:gd name="T31" fmla="*/ 0 h 323"/>
                    <a:gd name="T32" fmla="*/ 0 w 522"/>
                    <a:gd name="T33" fmla="*/ 0 h 323"/>
                    <a:gd name="T34" fmla="*/ 0 w 522"/>
                    <a:gd name="T35" fmla="*/ 0 h 323"/>
                    <a:gd name="T36" fmla="*/ 0 w 522"/>
                    <a:gd name="T37" fmla="*/ 0 h 323"/>
                    <a:gd name="T38" fmla="*/ 0 w 522"/>
                    <a:gd name="T39" fmla="*/ 0 h 323"/>
                    <a:gd name="T40" fmla="*/ 0 w 522"/>
                    <a:gd name="T41" fmla="*/ 0 h 323"/>
                    <a:gd name="T42" fmla="*/ 0 w 522"/>
                    <a:gd name="T43" fmla="*/ 0 h 323"/>
                    <a:gd name="T44" fmla="*/ 0 w 522"/>
                    <a:gd name="T45" fmla="*/ 0 h 323"/>
                    <a:gd name="T46" fmla="*/ 0 w 522"/>
                    <a:gd name="T47" fmla="*/ 0 h 323"/>
                    <a:gd name="T48" fmla="*/ 0 w 522"/>
                    <a:gd name="T49" fmla="*/ 0 h 323"/>
                    <a:gd name="T50" fmla="*/ 0 w 522"/>
                    <a:gd name="T51" fmla="*/ 0 h 323"/>
                    <a:gd name="T52" fmla="*/ 0 w 522"/>
                    <a:gd name="T53" fmla="*/ 0 h 323"/>
                    <a:gd name="T54" fmla="*/ 0 w 522"/>
                    <a:gd name="T55" fmla="*/ 0 h 323"/>
                    <a:gd name="T56" fmla="*/ 0 w 522"/>
                    <a:gd name="T57" fmla="*/ 0 h 323"/>
                    <a:gd name="T58" fmla="*/ 0 w 522"/>
                    <a:gd name="T59" fmla="*/ 0 h 323"/>
                    <a:gd name="T60" fmla="*/ 0 w 522"/>
                    <a:gd name="T61" fmla="*/ 0 h 323"/>
                    <a:gd name="T62" fmla="*/ 0 w 522"/>
                    <a:gd name="T63" fmla="*/ 0 h 323"/>
                    <a:gd name="T64" fmla="*/ 0 w 522"/>
                    <a:gd name="T65" fmla="*/ 0 h 323"/>
                    <a:gd name="T66" fmla="*/ 0 w 522"/>
                    <a:gd name="T67" fmla="*/ 0 h 323"/>
                    <a:gd name="T68" fmla="*/ 0 w 522"/>
                    <a:gd name="T69" fmla="*/ 0 h 323"/>
                    <a:gd name="T70" fmla="*/ 0 w 522"/>
                    <a:gd name="T71" fmla="*/ 0 h 323"/>
                    <a:gd name="T72" fmla="*/ 0 w 522"/>
                    <a:gd name="T73" fmla="*/ 0 h 323"/>
                    <a:gd name="T74" fmla="*/ 0 w 522"/>
                    <a:gd name="T75" fmla="*/ 0 h 323"/>
                    <a:gd name="T76" fmla="*/ 0 w 522"/>
                    <a:gd name="T77" fmla="*/ 0 h 323"/>
                    <a:gd name="T78" fmla="*/ 0 w 522"/>
                    <a:gd name="T79" fmla="*/ 0 h 323"/>
                    <a:gd name="T80" fmla="*/ 0 w 522"/>
                    <a:gd name="T81" fmla="*/ 0 h 323"/>
                    <a:gd name="T82" fmla="*/ 0 w 522"/>
                    <a:gd name="T83" fmla="*/ 0 h 323"/>
                    <a:gd name="T84" fmla="*/ 0 w 522"/>
                    <a:gd name="T85" fmla="*/ 0 h 323"/>
                    <a:gd name="T86" fmla="*/ 0 w 522"/>
                    <a:gd name="T87" fmla="*/ 0 h 323"/>
                    <a:gd name="T88" fmla="*/ 0 w 522"/>
                    <a:gd name="T89" fmla="*/ 0 h 323"/>
                    <a:gd name="T90" fmla="*/ 0 w 522"/>
                    <a:gd name="T91" fmla="*/ 0 h 323"/>
                    <a:gd name="T92" fmla="*/ 0 w 522"/>
                    <a:gd name="T93" fmla="*/ 0 h 323"/>
                    <a:gd name="T94" fmla="*/ 0 w 522"/>
                    <a:gd name="T95" fmla="*/ 0 h 323"/>
                    <a:gd name="T96" fmla="*/ 0 w 522"/>
                    <a:gd name="T97" fmla="*/ 0 h 32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22"/>
                    <a:gd name="T148" fmla="*/ 0 h 323"/>
                    <a:gd name="T149" fmla="*/ 522 w 522"/>
                    <a:gd name="T150" fmla="*/ 323 h 32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22" h="323">
                      <a:moveTo>
                        <a:pt x="522" y="0"/>
                      </a:moveTo>
                      <a:lnTo>
                        <a:pt x="475" y="9"/>
                      </a:lnTo>
                      <a:lnTo>
                        <a:pt x="432" y="16"/>
                      </a:lnTo>
                      <a:lnTo>
                        <a:pt x="392" y="22"/>
                      </a:lnTo>
                      <a:lnTo>
                        <a:pt x="355" y="27"/>
                      </a:lnTo>
                      <a:lnTo>
                        <a:pt x="320" y="33"/>
                      </a:lnTo>
                      <a:lnTo>
                        <a:pt x="288" y="40"/>
                      </a:lnTo>
                      <a:lnTo>
                        <a:pt x="273" y="44"/>
                      </a:lnTo>
                      <a:lnTo>
                        <a:pt x="258" y="48"/>
                      </a:lnTo>
                      <a:lnTo>
                        <a:pt x="243" y="53"/>
                      </a:lnTo>
                      <a:lnTo>
                        <a:pt x="229" y="58"/>
                      </a:lnTo>
                      <a:lnTo>
                        <a:pt x="215" y="65"/>
                      </a:lnTo>
                      <a:lnTo>
                        <a:pt x="201" y="73"/>
                      </a:lnTo>
                      <a:lnTo>
                        <a:pt x="188" y="81"/>
                      </a:lnTo>
                      <a:lnTo>
                        <a:pt x="174" y="90"/>
                      </a:lnTo>
                      <a:lnTo>
                        <a:pt x="160" y="101"/>
                      </a:lnTo>
                      <a:lnTo>
                        <a:pt x="147" y="113"/>
                      </a:lnTo>
                      <a:lnTo>
                        <a:pt x="134" y="126"/>
                      </a:lnTo>
                      <a:lnTo>
                        <a:pt x="119" y="141"/>
                      </a:lnTo>
                      <a:lnTo>
                        <a:pt x="106" y="158"/>
                      </a:lnTo>
                      <a:lnTo>
                        <a:pt x="92" y="175"/>
                      </a:lnTo>
                      <a:lnTo>
                        <a:pt x="77" y="195"/>
                      </a:lnTo>
                      <a:lnTo>
                        <a:pt x="63" y="216"/>
                      </a:lnTo>
                      <a:lnTo>
                        <a:pt x="48" y="240"/>
                      </a:lnTo>
                      <a:lnTo>
                        <a:pt x="32" y="265"/>
                      </a:lnTo>
                      <a:lnTo>
                        <a:pt x="17" y="293"/>
                      </a:lnTo>
                      <a:lnTo>
                        <a:pt x="0" y="323"/>
                      </a:lnTo>
                      <a:lnTo>
                        <a:pt x="96" y="321"/>
                      </a:lnTo>
                      <a:lnTo>
                        <a:pt x="172" y="318"/>
                      </a:lnTo>
                      <a:lnTo>
                        <a:pt x="188" y="316"/>
                      </a:lnTo>
                      <a:lnTo>
                        <a:pt x="203" y="313"/>
                      </a:lnTo>
                      <a:lnTo>
                        <a:pt x="219" y="311"/>
                      </a:lnTo>
                      <a:lnTo>
                        <a:pt x="233" y="308"/>
                      </a:lnTo>
                      <a:lnTo>
                        <a:pt x="246" y="304"/>
                      </a:lnTo>
                      <a:lnTo>
                        <a:pt x="261" y="299"/>
                      </a:lnTo>
                      <a:lnTo>
                        <a:pt x="273" y="294"/>
                      </a:lnTo>
                      <a:lnTo>
                        <a:pt x="286" y="288"/>
                      </a:lnTo>
                      <a:lnTo>
                        <a:pt x="299" y="281"/>
                      </a:lnTo>
                      <a:lnTo>
                        <a:pt x="311" y="271"/>
                      </a:lnTo>
                      <a:lnTo>
                        <a:pt x="323" y="262"/>
                      </a:lnTo>
                      <a:lnTo>
                        <a:pt x="336" y="251"/>
                      </a:lnTo>
                      <a:lnTo>
                        <a:pt x="348" y="240"/>
                      </a:lnTo>
                      <a:lnTo>
                        <a:pt x="361" y="226"/>
                      </a:lnTo>
                      <a:lnTo>
                        <a:pt x="375" y="211"/>
                      </a:lnTo>
                      <a:lnTo>
                        <a:pt x="388" y="195"/>
                      </a:lnTo>
                      <a:lnTo>
                        <a:pt x="417" y="157"/>
                      </a:lnTo>
                      <a:lnTo>
                        <a:pt x="448" y="113"/>
                      </a:lnTo>
                      <a:lnTo>
                        <a:pt x="483" y="60"/>
                      </a:lnTo>
                      <a:lnTo>
                        <a:pt x="522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8" name="Freeform 347"/>
                <p:cNvSpPr>
                  <a:spLocks/>
                </p:cNvSpPr>
                <p:nvPr/>
              </p:nvSpPr>
              <p:spPr bwMode="auto">
                <a:xfrm>
                  <a:off x="504" y="470"/>
                  <a:ext cx="22" cy="11"/>
                </a:xfrm>
                <a:custGeom>
                  <a:avLst/>
                  <a:gdLst>
                    <a:gd name="T0" fmla="*/ 0 w 551"/>
                    <a:gd name="T1" fmla="*/ 0 h 282"/>
                    <a:gd name="T2" fmla="*/ 0 w 551"/>
                    <a:gd name="T3" fmla="*/ 0 h 282"/>
                    <a:gd name="T4" fmla="*/ 0 w 551"/>
                    <a:gd name="T5" fmla="*/ 0 h 282"/>
                    <a:gd name="T6" fmla="*/ 0 w 551"/>
                    <a:gd name="T7" fmla="*/ 0 h 282"/>
                    <a:gd name="T8" fmla="*/ 0 w 551"/>
                    <a:gd name="T9" fmla="*/ 0 h 282"/>
                    <a:gd name="T10" fmla="*/ 0 w 551"/>
                    <a:gd name="T11" fmla="*/ 0 h 282"/>
                    <a:gd name="T12" fmla="*/ 0 w 551"/>
                    <a:gd name="T13" fmla="*/ 0 h 282"/>
                    <a:gd name="T14" fmla="*/ 0 w 551"/>
                    <a:gd name="T15" fmla="*/ 0 h 282"/>
                    <a:gd name="T16" fmla="*/ 0 w 551"/>
                    <a:gd name="T17" fmla="*/ 0 h 282"/>
                    <a:gd name="T18" fmla="*/ 0 w 551"/>
                    <a:gd name="T19" fmla="*/ 0 h 282"/>
                    <a:gd name="T20" fmla="*/ 0 w 551"/>
                    <a:gd name="T21" fmla="*/ 0 h 282"/>
                    <a:gd name="T22" fmla="*/ 0 w 551"/>
                    <a:gd name="T23" fmla="*/ 0 h 282"/>
                    <a:gd name="T24" fmla="*/ 0 w 551"/>
                    <a:gd name="T25" fmla="*/ 0 h 282"/>
                    <a:gd name="T26" fmla="*/ 0 w 551"/>
                    <a:gd name="T27" fmla="*/ 0 h 282"/>
                    <a:gd name="T28" fmla="*/ 0 w 551"/>
                    <a:gd name="T29" fmla="*/ 0 h 282"/>
                    <a:gd name="T30" fmla="*/ 0 w 551"/>
                    <a:gd name="T31" fmla="*/ 0 h 282"/>
                    <a:gd name="T32" fmla="*/ 0 w 551"/>
                    <a:gd name="T33" fmla="*/ 0 h 282"/>
                    <a:gd name="T34" fmla="*/ 0 w 551"/>
                    <a:gd name="T35" fmla="*/ 0 h 282"/>
                    <a:gd name="T36" fmla="*/ 0 w 551"/>
                    <a:gd name="T37" fmla="*/ 0 h 282"/>
                    <a:gd name="T38" fmla="*/ 0 w 551"/>
                    <a:gd name="T39" fmla="*/ 0 h 282"/>
                    <a:gd name="T40" fmla="*/ 0 w 551"/>
                    <a:gd name="T41" fmla="*/ 0 h 282"/>
                    <a:gd name="T42" fmla="*/ 0 w 551"/>
                    <a:gd name="T43" fmla="*/ 0 h 282"/>
                    <a:gd name="T44" fmla="*/ 0 w 551"/>
                    <a:gd name="T45" fmla="*/ 0 h 282"/>
                    <a:gd name="T46" fmla="*/ 0 w 551"/>
                    <a:gd name="T47" fmla="*/ 0 h 282"/>
                    <a:gd name="T48" fmla="*/ 0 w 551"/>
                    <a:gd name="T49" fmla="*/ 0 h 282"/>
                    <a:gd name="T50" fmla="*/ 0 w 551"/>
                    <a:gd name="T51" fmla="*/ 0 h 282"/>
                    <a:gd name="T52" fmla="*/ 0 w 551"/>
                    <a:gd name="T53" fmla="*/ 0 h 282"/>
                    <a:gd name="T54" fmla="*/ 0 w 551"/>
                    <a:gd name="T55" fmla="*/ 0 h 282"/>
                    <a:gd name="T56" fmla="*/ 0 w 551"/>
                    <a:gd name="T57" fmla="*/ 0 h 282"/>
                    <a:gd name="T58" fmla="*/ 0 w 551"/>
                    <a:gd name="T59" fmla="*/ 0 h 282"/>
                    <a:gd name="T60" fmla="*/ 0 w 551"/>
                    <a:gd name="T61" fmla="*/ 0 h 282"/>
                    <a:gd name="T62" fmla="*/ 0 w 551"/>
                    <a:gd name="T63" fmla="*/ 0 h 282"/>
                    <a:gd name="T64" fmla="*/ 0 w 551"/>
                    <a:gd name="T65" fmla="*/ 0 h 282"/>
                    <a:gd name="T66" fmla="*/ 0 w 551"/>
                    <a:gd name="T67" fmla="*/ 0 h 282"/>
                    <a:gd name="T68" fmla="*/ 0 w 551"/>
                    <a:gd name="T69" fmla="*/ 0 h 282"/>
                    <a:gd name="T70" fmla="*/ 0 w 551"/>
                    <a:gd name="T71" fmla="*/ 0 h 282"/>
                    <a:gd name="T72" fmla="*/ 0 w 551"/>
                    <a:gd name="T73" fmla="*/ 0 h 282"/>
                    <a:gd name="T74" fmla="*/ 0 w 551"/>
                    <a:gd name="T75" fmla="*/ 0 h 282"/>
                    <a:gd name="T76" fmla="*/ 0 w 551"/>
                    <a:gd name="T77" fmla="*/ 0 h 282"/>
                    <a:gd name="T78" fmla="*/ 0 w 551"/>
                    <a:gd name="T79" fmla="*/ 0 h 282"/>
                    <a:gd name="T80" fmla="*/ 0 w 551"/>
                    <a:gd name="T81" fmla="*/ 0 h 282"/>
                    <a:gd name="T82" fmla="*/ 0 w 551"/>
                    <a:gd name="T83" fmla="*/ 0 h 282"/>
                    <a:gd name="T84" fmla="*/ 0 w 551"/>
                    <a:gd name="T85" fmla="*/ 0 h 282"/>
                    <a:gd name="T86" fmla="*/ 0 w 551"/>
                    <a:gd name="T87" fmla="*/ 0 h 282"/>
                    <a:gd name="T88" fmla="*/ 0 w 551"/>
                    <a:gd name="T89" fmla="*/ 0 h 282"/>
                    <a:gd name="T90" fmla="*/ 0 w 551"/>
                    <a:gd name="T91" fmla="*/ 0 h 282"/>
                    <a:gd name="T92" fmla="*/ 0 w 551"/>
                    <a:gd name="T93" fmla="*/ 0 h 282"/>
                    <a:gd name="T94" fmla="*/ 0 w 551"/>
                    <a:gd name="T95" fmla="*/ 0 h 282"/>
                    <a:gd name="T96" fmla="*/ 0 w 551"/>
                    <a:gd name="T97" fmla="*/ 0 h 28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51"/>
                    <a:gd name="T148" fmla="*/ 0 h 282"/>
                    <a:gd name="T149" fmla="*/ 551 w 551"/>
                    <a:gd name="T150" fmla="*/ 282 h 28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51" h="282">
                      <a:moveTo>
                        <a:pt x="551" y="0"/>
                      </a:moveTo>
                      <a:lnTo>
                        <a:pt x="502" y="5"/>
                      </a:lnTo>
                      <a:lnTo>
                        <a:pt x="459" y="7"/>
                      </a:lnTo>
                      <a:lnTo>
                        <a:pt x="418" y="9"/>
                      </a:lnTo>
                      <a:lnTo>
                        <a:pt x="381" y="11"/>
                      </a:lnTo>
                      <a:lnTo>
                        <a:pt x="347" y="13"/>
                      </a:lnTo>
                      <a:lnTo>
                        <a:pt x="314" y="16"/>
                      </a:lnTo>
                      <a:lnTo>
                        <a:pt x="298" y="20"/>
                      </a:lnTo>
                      <a:lnTo>
                        <a:pt x="283" y="23"/>
                      </a:lnTo>
                      <a:lnTo>
                        <a:pt x="268" y="26"/>
                      </a:lnTo>
                      <a:lnTo>
                        <a:pt x="253" y="30"/>
                      </a:lnTo>
                      <a:lnTo>
                        <a:pt x="239" y="35"/>
                      </a:lnTo>
                      <a:lnTo>
                        <a:pt x="225" y="41"/>
                      </a:lnTo>
                      <a:lnTo>
                        <a:pt x="209" y="48"/>
                      </a:lnTo>
                      <a:lnTo>
                        <a:pt x="195" y="56"/>
                      </a:lnTo>
                      <a:lnTo>
                        <a:pt x="181" y="66"/>
                      </a:lnTo>
                      <a:lnTo>
                        <a:pt x="166" y="76"/>
                      </a:lnTo>
                      <a:lnTo>
                        <a:pt x="151" y="88"/>
                      </a:lnTo>
                      <a:lnTo>
                        <a:pt x="136" y="102"/>
                      </a:lnTo>
                      <a:lnTo>
                        <a:pt x="121" y="116"/>
                      </a:lnTo>
                      <a:lnTo>
                        <a:pt x="105" y="132"/>
                      </a:lnTo>
                      <a:lnTo>
                        <a:pt x="89" y="151"/>
                      </a:lnTo>
                      <a:lnTo>
                        <a:pt x="72" y="171"/>
                      </a:lnTo>
                      <a:lnTo>
                        <a:pt x="56" y="193"/>
                      </a:lnTo>
                      <a:lnTo>
                        <a:pt x="37" y="216"/>
                      </a:lnTo>
                      <a:lnTo>
                        <a:pt x="19" y="243"/>
                      </a:lnTo>
                      <a:lnTo>
                        <a:pt x="0" y="271"/>
                      </a:lnTo>
                      <a:lnTo>
                        <a:pt x="95" y="278"/>
                      </a:lnTo>
                      <a:lnTo>
                        <a:pt x="170" y="282"/>
                      </a:lnTo>
                      <a:lnTo>
                        <a:pt x="188" y="282"/>
                      </a:lnTo>
                      <a:lnTo>
                        <a:pt x="203" y="282"/>
                      </a:lnTo>
                      <a:lnTo>
                        <a:pt x="218" y="280"/>
                      </a:lnTo>
                      <a:lnTo>
                        <a:pt x="233" y="279"/>
                      </a:lnTo>
                      <a:lnTo>
                        <a:pt x="247" y="276"/>
                      </a:lnTo>
                      <a:lnTo>
                        <a:pt x="261" y="273"/>
                      </a:lnTo>
                      <a:lnTo>
                        <a:pt x="274" y="269"/>
                      </a:lnTo>
                      <a:lnTo>
                        <a:pt x="287" y="263"/>
                      </a:lnTo>
                      <a:lnTo>
                        <a:pt x="300" y="257"/>
                      </a:lnTo>
                      <a:lnTo>
                        <a:pt x="314" y="250"/>
                      </a:lnTo>
                      <a:lnTo>
                        <a:pt x="327" y="242"/>
                      </a:lnTo>
                      <a:lnTo>
                        <a:pt x="340" y="233"/>
                      </a:lnTo>
                      <a:lnTo>
                        <a:pt x="354" y="221"/>
                      </a:lnTo>
                      <a:lnTo>
                        <a:pt x="368" y="209"/>
                      </a:lnTo>
                      <a:lnTo>
                        <a:pt x="382" y="196"/>
                      </a:lnTo>
                      <a:lnTo>
                        <a:pt x="398" y="180"/>
                      </a:lnTo>
                      <a:lnTo>
                        <a:pt x="431" y="147"/>
                      </a:lnTo>
                      <a:lnTo>
                        <a:pt x="467" y="105"/>
                      </a:lnTo>
                      <a:lnTo>
                        <a:pt x="505" y="56"/>
                      </a:lnTo>
                      <a:lnTo>
                        <a:pt x="551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" name="Freeform 348"/>
                <p:cNvSpPr>
                  <a:spLocks/>
                </p:cNvSpPr>
                <p:nvPr/>
              </p:nvSpPr>
              <p:spPr bwMode="auto">
                <a:xfrm>
                  <a:off x="491" y="484"/>
                  <a:ext cx="22" cy="11"/>
                </a:xfrm>
                <a:custGeom>
                  <a:avLst/>
                  <a:gdLst>
                    <a:gd name="T0" fmla="*/ 0 w 550"/>
                    <a:gd name="T1" fmla="*/ 0 h 281"/>
                    <a:gd name="T2" fmla="*/ 0 w 550"/>
                    <a:gd name="T3" fmla="*/ 0 h 281"/>
                    <a:gd name="T4" fmla="*/ 0 w 550"/>
                    <a:gd name="T5" fmla="*/ 0 h 281"/>
                    <a:gd name="T6" fmla="*/ 0 w 550"/>
                    <a:gd name="T7" fmla="*/ 0 h 281"/>
                    <a:gd name="T8" fmla="*/ 0 w 550"/>
                    <a:gd name="T9" fmla="*/ 0 h 281"/>
                    <a:gd name="T10" fmla="*/ 0 w 550"/>
                    <a:gd name="T11" fmla="*/ 0 h 281"/>
                    <a:gd name="T12" fmla="*/ 0 w 550"/>
                    <a:gd name="T13" fmla="*/ 0 h 281"/>
                    <a:gd name="T14" fmla="*/ 0 w 550"/>
                    <a:gd name="T15" fmla="*/ 0 h 281"/>
                    <a:gd name="T16" fmla="*/ 0 w 550"/>
                    <a:gd name="T17" fmla="*/ 0 h 281"/>
                    <a:gd name="T18" fmla="*/ 0 w 550"/>
                    <a:gd name="T19" fmla="*/ 0 h 281"/>
                    <a:gd name="T20" fmla="*/ 0 w 550"/>
                    <a:gd name="T21" fmla="*/ 0 h 281"/>
                    <a:gd name="T22" fmla="*/ 0 w 550"/>
                    <a:gd name="T23" fmla="*/ 0 h 281"/>
                    <a:gd name="T24" fmla="*/ 0 w 550"/>
                    <a:gd name="T25" fmla="*/ 0 h 281"/>
                    <a:gd name="T26" fmla="*/ 0 w 550"/>
                    <a:gd name="T27" fmla="*/ 0 h 281"/>
                    <a:gd name="T28" fmla="*/ 0 w 550"/>
                    <a:gd name="T29" fmla="*/ 0 h 281"/>
                    <a:gd name="T30" fmla="*/ 0 w 550"/>
                    <a:gd name="T31" fmla="*/ 0 h 281"/>
                    <a:gd name="T32" fmla="*/ 0 w 550"/>
                    <a:gd name="T33" fmla="*/ 0 h 281"/>
                    <a:gd name="T34" fmla="*/ 0 w 550"/>
                    <a:gd name="T35" fmla="*/ 0 h 281"/>
                    <a:gd name="T36" fmla="*/ 0 w 550"/>
                    <a:gd name="T37" fmla="*/ 0 h 281"/>
                    <a:gd name="T38" fmla="*/ 0 w 550"/>
                    <a:gd name="T39" fmla="*/ 0 h 281"/>
                    <a:gd name="T40" fmla="*/ 0 w 550"/>
                    <a:gd name="T41" fmla="*/ 0 h 281"/>
                    <a:gd name="T42" fmla="*/ 0 w 550"/>
                    <a:gd name="T43" fmla="*/ 0 h 281"/>
                    <a:gd name="T44" fmla="*/ 0 w 550"/>
                    <a:gd name="T45" fmla="*/ 0 h 281"/>
                    <a:gd name="T46" fmla="*/ 0 w 550"/>
                    <a:gd name="T47" fmla="*/ 0 h 281"/>
                    <a:gd name="T48" fmla="*/ 0 w 550"/>
                    <a:gd name="T49" fmla="*/ 0 h 281"/>
                    <a:gd name="T50" fmla="*/ 0 w 550"/>
                    <a:gd name="T51" fmla="*/ 0 h 281"/>
                    <a:gd name="T52" fmla="*/ 0 w 550"/>
                    <a:gd name="T53" fmla="*/ 0 h 281"/>
                    <a:gd name="T54" fmla="*/ 0 w 550"/>
                    <a:gd name="T55" fmla="*/ 0 h 281"/>
                    <a:gd name="T56" fmla="*/ 0 w 550"/>
                    <a:gd name="T57" fmla="*/ 0 h 281"/>
                    <a:gd name="T58" fmla="*/ 0 w 550"/>
                    <a:gd name="T59" fmla="*/ 0 h 281"/>
                    <a:gd name="T60" fmla="*/ 0 w 550"/>
                    <a:gd name="T61" fmla="*/ 0 h 281"/>
                    <a:gd name="T62" fmla="*/ 0 w 550"/>
                    <a:gd name="T63" fmla="*/ 0 h 281"/>
                    <a:gd name="T64" fmla="*/ 0 w 550"/>
                    <a:gd name="T65" fmla="*/ 0 h 281"/>
                    <a:gd name="T66" fmla="*/ 0 w 550"/>
                    <a:gd name="T67" fmla="*/ 0 h 281"/>
                    <a:gd name="T68" fmla="*/ 0 w 550"/>
                    <a:gd name="T69" fmla="*/ 0 h 281"/>
                    <a:gd name="T70" fmla="*/ 0 w 550"/>
                    <a:gd name="T71" fmla="*/ 0 h 281"/>
                    <a:gd name="T72" fmla="*/ 0 w 550"/>
                    <a:gd name="T73" fmla="*/ 0 h 281"/>
                    <a:gd name="T74" fmla="*/ 0 w 550"/>
                    <a:gd name="T75" fmla="*/ 0 h 281"/>
                    <a:gd name="T76" fmla="*/ 0 w 550"/>
                    <a:gd name="T77" fmla="*/ 0 h 281"/>
                    <a:gd name="T78" fmla="*/ 0 w 550"/>
                    <a:gd name="T79" fmla="*/ 0 h 281"/>
                    <a:gd name="T80" fmla="*/ 0 w 550"/>
                    <a:gd name="T81" fmla="*/ 0 h 281"/>
                    <a:gd name="T82" fmla="*/ 0 w 550"/>
                    <a:gd name="T83" fmla="*/ 0 h 281"/>
                    <a:gd name="T84" fmla="*/ 0 w 550"/>
                    <a:gd name="T85" fmla="*/ 0 h 281"/>
                    <a:gd name="T86" fmla="*/ 0 w 550"/>
                    <a:gd name="T87" fmla="*/ 0 h 281"/>
                    <a:gd name="T88" fmla="*/ 0 w 550"/>
                    <a:gd name="T89" fmla="*/ 0 h 281"/>
                    <a:gd name="T90" fmla="*/ 0 w 550"/>
                    <a:gd name="T91" fmla="*/ 0 h 281"/>
                    <a:gd name="T92" fmla="*/ 0 w 550"/>
                    <a:gd name="T93" fmla="*/ 0 h 281"/>
                    <a:gd name="T94" fmla="*/ 0 w 550"/>
                    <a:gd name="T95" fmla="*/ 0 h 281"/>
                    <a:gd name="T96" fmla="*/ 0 w 550"/>
                    <a:gd name="T97" fmla="*/ 0 h 28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50"/>
                    <a:gd name="T148" fmla="*/ 0 h 281"/>
                    <a:gd name="T149" fmla="*/ 550 w 550"/>
                    <a:gd name="T150" fmla="*/ 281 h 28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50" h="281">
                      <a:moveTo>
                        <a:pt x="550" y="0"/>
                      </a:moveTo>
                      <a:lnTo>
                        <a:pt x="503" y="4"/>
                      </a:lnTo>
                      <a:lnTo>
                        <a:pt x="459" y="7"/>
                      </a:lnTo>
                      <a:lnTo>
                        <a:pt x="419" y="9"/>
                      </a:lnTo>
                      <a:lnTo>
                        <a:pt x="381" y="11"/>
                      </a:lnTo>
                      <a:lnTo>
                        <a:pt x="346" y="13"/>
                      </a:lnTo>
                      <a:lnTo>
                        <a:pt x="315" y="16"/>
                      </a:lnTo>
                      <a:lnTo>
                        <a:pt x="298" y="18"/>
                      </a:lnTo>
                      <a:lnTo>
                        <a:pt x="283" y="21"/>
                      </a:lnTo>
                      <a:lnTo>
                        <a:pt x="269" y="25"/>
                      </a:lnTo>
                      <a:lnTo>
                        <a:pt x="253" y="29"/>
                      </a:lnTo>
                      <a:lnTo>
                        <a:pt x="239" y="34"/>
                      </a:lnTo>
                      <a:lnTo>
                        <a:pt x="224" y="41"/>
                      </a:lnTo>
                      <a:lnTo>
                        <a:pt x="210" y="47"/>
                      </a:lnTo>
                      <a:lnTo>
                        <a:pt x="195" y="55"/>
                      </a:lnTo>
                      <a:lnTo>
                        <a:pt x="180" y="64"/>
                      </a:lnTo>
                      <a:lnTo>
                        <a:pt x="166" y="75"/>
                      </a:lnTo>
                      <a:lnTo>
                        <a:pt x="151" y="87"/>
                      </a:lnTo>
                      <a:lnTo>
                        <a:pt x="136" y="100"/>
                      </a:lnTo>
                      <a:lnTo>
                        <a:pt x="121" y="115"/>
                      </a:lnTo>
                      <a:lnTo>
                        <a:pt x="105" y="132"/>
                      </a:lnTo>
                      <a:lnTo>
                        <a:pt x="89" y="150"/>
                      </a:lnTo>
                      <a:lnTo>
                        <a:pt x="73" y="170"/>
                      </a:lnTo>
                      <a:lnTo>
                        <a:pt x="55" y="192"/>
                      </a:lnTo>
                      <a:lnTo>
                        <a:pt x="37" y="216"/>
                      </a:lnTo>
                      <a:lnTo>
                        <a:pt x="19" y="241"/>
                      </a:lnTo>
                      <a:lnTo>
                        <a:pt x="0" y="270"/>
                      </a:lnTo>
                      <a:lnTo>
                        <a:pt x="95" y="277"/>
                      </a:lnTo>
                      <a:lnTo>
                        <a:pt x="171" y="281"/>
                      </a:lnTo>
                      <a:lnTo>
                        <a:pt x="188" y="281"/>
                      </a:lnTo>
                      <a:lnTo>
                        <a:pt x="203" y="280"/>
                      </a:lnTo>
                      <a:lnTo>
                        <a:pt x="218" y="279"/>
                      </a:lnTo>
                      <a:lnTo>
                        <a:pt x="233" y="277"/>
                      </a:lnTo>
                      <a:lnTo>
                        <a:pt x="247" y="275"/>
                      </a:lnTo>
                      <a:lnTo>
                        <a:pt x="260" y="272"/>
                      </a:lnTo>
                      <a:lnTo>
                        <a:pt x="274" y="268"/>
                      </a:lnTo>
                      <a:lnTo>
                        <a:pt x="287" y="263"/>
                      </a:lnTo>
                      <a:lnTo>
                        <a:pt x="300" y="257"/>
                      </a:lnTo>
                      <a:lnTo>
                        <a:pt x="314" y="250"/>
                      </a:lnTo>
                      <a:lnTo>
                        <a:pt x="327" y="240"/>
                      </a:lnTo>
                      <a:lnTo>
                        <a:pt x="340" y="231"/>
                      </a:lnTo>
                      <a:lnTo>
                        <a:pt x="354" y="221"/>
                      </a:lnTo>
                      <a:lnTo>
                        <a:pt x="368" y="209"/>
                      </a:lnTo>
                      <a:lnTo>
                        <a:pt x="382" y="195"/>
                      </a:lnTo>
                      <a:lnTo>
                        <a:pt x="398" y="180"/>
                      </a:lnTo>
                      <a:lnTo>
                        <a:pt x="431" y="145"/>
                      </a:lnTo>
                      <a:lnTo>
                        <a:pt x="466" y="104"/>
                      </a:lnTo>
                      <a:lnTo>
                        <a:pt x="506" y="55"/>
                      </a:lnTo>
                      <a:lnTo>
                        <a:pt x="55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0" name="Freeform 349"/>
                <p:cNvSpPr>
                  <a:spLocks/>
                </p:cNvSpPr>
                <p:nvPr/>
              </p:nvSpPr>
              <p:spPr bwMode="auto">
                <a:xfrm>
                  <a:off x="475" y="499"/>
                  <a:ext cx="23" cy="10"/>
                </a:xfrm>
                <a:custGeom>
                  <a:avLst/>
                  <a:gdLst>
                    <a:gd name="T0" fmla="*/ 0 w 593"/>
                    <a:gd name="T1" fmla="*/ 0 h 243"/>
                    <a:gd name="T2" fmla="*/ 0 w 593"/>
                    <a:gd name="T3" fmla="*/ 0 h 243"/>
                    <a:gd name="T4" fmla="*/ 0 w 593"/>
                    <a:gd name="T5" fmla="*/ 0 h 243"/>
                    <a:gd name="T6" fmla="*/ 0 w 593"/>
                    <a:gd name="T7" fmla="*/ 0 h 243"/>
                    <a:gd name="T8" fmla="*/ 0 w 593"/>
                    <a:gd name="T9" fmla="*/ 0 h 243"/>
                    <a:gd name="T10" fmla="*/ 0 w 593"/>
                    <a:gd name="T11" fmla="*/ 0 h 243"/>
                    <a:gd name="T12" fmla="*/ 0 w 593"/>
                    <a:gd name="T13" fmla="*/ 0 h 243"/>
                    <a:gd name="T14" fmla="*/ 0 w 593"/>
                    <a:gd name="T15" fmla="*/ 0 h 243"/>
                    <a:gd name="T16" fmla="*/ 0 w 593"/>
                    <a:gd name="T17" fmla="*/ 0 h 243"/>
                    <a:gd name="T18" fmla="*/ 0 w 593"/>
                    <a:gd name="T19" fmla="*/ 0 h 243"/>
                    <a:gd name="T20" fmla="*/ 0 w 593"/>
                    <a:gd name="T21" fmla="*/ 0 h 243"/>
                    <a:gd name="T22" fmla="*/ 0 w 593"/>
                    <a:gd name="T23" fmla="*/ 0 h 243"/>
                    <a:gd name="T24" fmla="*/ 0 w 593"/>
                    <a:gd name="T25" fmla="*/ 0 h 243"/>
                    <a:gd name="T26" fmla="*/ 0 w 593"/>
                    <a:gd name="T27" fmla="*/ 0 h 243"/>
                    <a:gd name="T28" fmla="*/ 0 w 593"/>
                    <a:gd name="T29" fmla="*/ 0 h 243"/>
                    <a:gd name="T30" fmla="*/ 0 w 593"/>
                    <a:gd name="T31" fmla="*/ 0 h 243"/>
                    <a:gd name="T32" fmla="*/ 0 w 593"/>
                    <a:gd name="T33" fmla="*/ 0 h 243"/>
                    <a:gd name="T34" fmla="*/ 0 w 593"/>
                    <a:gd name="T35" fmla="*/ 0 h 243"/>
                    <a:gd name="T36" fmla="*/ 0 w 593"/>
                    <a:gd name="T37" fmla="*/ 0 h 243"/>
                    <a:gd name="T38" fmla="*/ 0 w 593"/>
                    <a:gd name="T39" fmla="*/ 0 h 243"/>
                    <a:gd name="T40" fmla="*/ 0 w 593"/>
                    <a:gd name="T41" fmla="*/ 0 h 243"/>
                    <a:gd name="T42" fmla="*/ 0 w 593"/>
                    <a:gd name="T43" fmla="*/ 0 h 243"/>
                    <a:gd name="T44" fmla="*/ 0 w 593"/>
                    <a:gd name="T45" fmla="*/ 0 h 243"/>
                    <a:gd name="T46" fmla="*/ 0 w 593"/>
                    <a:gd name="T47" fmla="*/ 0 h 243"/>
                    <a:gd name="T48" fmla="*/ 0 w 593"/>
                    <a:gd name="T49" fmla="*/ 0 h 243"/>
                    <a:gd name="T50" fmla="*/ 0 w 593"/>
                    <a:gd name="T51" fmla="*/ 0 h 243"/>
                    <a:gd name="T52" fmla="*/ 0 w 593"/>
                    <a:gd name="T53" fmla="*/ 0 h 243"/>
                    <a:gd name="T54" fmla="*/ 0 w 593"/>
                    <a:gd name="T55" fmla="*/ 0 h 243"/>
                    <a:gd name="T56" fmla="*/ 0 w 593"/>
                    <a:gd name="T57" fmla="*/ 0 h 243"/>
                    <a:gd name="T58" fmla="*/ 0 w 593"/>
                    <a:gd name="T59" fmla="*/ 0 h 243"/>
                    <a:gd name="T60" fmla="*/ 0 w 593"/>
                    <a:gd name="T61" fmla="*/ 0 h 243"/>
                    <a:gd name="T62" fmla="*/ 0 w 593"/>
                    <a:gd name="T63" fmla="*/ 0 h 243"/>
                    <a:gd name="T64" fmla="*/ 0 w 593"/>
                    <a:gd name="T65" fmla="*/ 0 h 243"/>
                    <a:gd name="T66" fmla="*/ 0 w 593"/>
                    <a:gd name="T67" fmla="*/ 0 h 243"/>
                    <a:gd name="T68" fmla="*/ 0 w 593"/>
                    <a:gd name="T69" fmla="*/ 0 h 243"/>
                    <a:gd name="T70" fmla="*/ 0 w 593"/>
                    <a:gd name="T71" fmla="*/ 0 h 243"/>
                    <a:gd name="T72" fmla="*/ 0 w 593"/>
                    <a:gd name="T73" fmla="*/ 0 h 243"/>
                    <a:gd name="T74" fmla="*/ 0 w 593"/>
                    <a:gd name="T75" fmla="*/ 0 h 243"/>
                    <a:gd name="T76" fmla="*/ 0 w 593"/>
                    <a:gd name="T77" fmla="*/ 0 h 243"/>
                    <a:gd name="T78" fmla="*/ 0 w 593"/>
                    <a:gd name="T79" fmla="*/ 0 h 243"/>
                    <a:gd name="T80" fmla="*/ 0 w 593"/>
                    <a:gd name="T81" fmla="*/ 0 h 243"/>
                    <a:gd name="T82" fmla="*/ 0 w 593"/>
                    <a:gd name="T83" fmla="*/ 0 h 243"/>
                    <a:gd name="T84" fmla="*/ 0 w 593"/>
                    <a:gd name="T85" fmla="*/ 0 h 243"/>
                    <a:gd name="T86" fmla="*/ 0 w 593"/>
                    <a:gd name="T87" fmla="*/ 0 h 243"/>
                    <a:gd name="T88" fmla="*/ 0 w 593"/>
                    <a:gd name="T89" fmla="*/ 0 h 243"/>
                    <a:gd name="T90" fmla="*/ 0 w 593"/>
                    <a:gd name="T91" fmla="*/ 0 h 243"/>
                    <a:gd name="T92" fmla="*/ 0 w 593"/>
                    <a:gd name="T93" fmla="*/ 0 h 243"/>
                    <a:gd name="T94" fmla="*/ 0 w 593"/>
                    <a:gd name="T95" fmla="*/ 0 h 243"/>
                    <a:gd name="T96" fmla="*/ 0 w 593"/>
                    <a:gd name="T97" fmla="*/ 0 h 2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93"/>
                    <a:gd name="T148" fmla="*/ 0 h 243"/>
                    <a:gd name="T149" fmla="*/ 593 w 593"/>
                    <a:gd name="T150" fmla="*/ 243 h 2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93" h="243">
                      <a:moveTo>
                        <a:pt x="593" y="30"/>
                      </a:moveTo>
                      <a:lnTo>
                        <a:pt x="544" y="26"/>
                      </a:lnTo>
                      <a:lnTo>
                        <a:pt x="501" y="19"/>
                      </a:lnTo>
                      <a:lnTo>
                        <a:pt x="461" y="14"/>
                      </a:lnTo>
                      <a:lnTo>
                        <a:pt x="425" y="8"/>
                      </a:lnTo>
                      <a:lnTo>
                        <a:pt x="390" y="4"/>
                      </a:lnTo>
                      <a:lnTo>
                        <a:pt x="357" y="1"/>
                      </a:lnTo>
                      <a:lnTo>
                        <a:pt x="342" y="0"/>
                      </a:lnTo>
                      <a:lnTo>
                        <a:pt x="326" y="0"/>
                      </a:lnTo>
                      <a:lnTo>
                        <a:pt x="311" y="1"/>
                      </a:lnTo>
                      <a:lnTo>
                        <a:pt x="295" y="2"/>
                      </a:lnTo>
                      <a:lnTo>
                        <a:pt x="280" y="4"/>
                      </a:lnTo>
                      <a:lnTo>
                        <a:pt x="265" y="7"/>
                      </a:lnTo>
                      <a:lnTo>
                        <a:pt x="248" y="11"/>
                      </a:lnTo>
                      <a:lnTo>
                        <a:pt x="233" y="16"/>
                      </a:lnTo>
                      <a:lnTo>
                        <a:pt x="216" y="23"/>
                      </a:lnTo>
                      <a:lnTo>
                        <a:pt x="200" y="31"/>
                      </a:lnTo>
                      <a:lnTo>
                        <a:pt x="184" y="40"/>
                      </a:lnTo>
                      <a:lnTo>
                        <a:pt x="166" y="50"/>
                      </a:lnTo>
                      <a:lnTo>
                        <a:pt x="149" y="61"/>
                      </a:lnTo>
                      <a:lnTo>
                        <a:pt x="129" y="75"/>
                      </a:lnTo>
                      <a:lnTo>
                        <a:pt x="111" y="89"/>
                      </a:lnTo>
                      <a:lnTo>
                        <a:pt x="90" y="105"/>
                      </a:lnTo>
                      <a:lnTo>
                        <a:pt x="69" y="124"/>
                      </a:lnTo>
                      <a:lnTo>
                        <a:pt x="47" y="144"/>
                      </a:lnTo>
                      <a:lnTo>
                        <a:pt x="25" y="166"/>
                      </a:lnTo>
                      <a:lnTo>
                        <a:pt x="0" y="190"/>
                      </a:lnTo>
                      <a:lnTo>
                        <a:pt x="92" y="215"/>
                      </a:lnTo>
                      <a:lnTo>
                        <a:pt x="165" y="234"/>
                      </a:lnTo>
                      <a:lnTo>
                        <a:pt x="182" y="237"/>
                      </a:lnTo>
                      <a:lnTo>
                        <a:pt x="198" y="240"/>
                      </a:lnTo>
                      <a:lnTo>
                        <a:pt x="212" y="241"/>
                      </a:lnTo>
                      <a:lnTo>
                        <a:pt x="228" y="242"/>
                      </a:lnTo>
                      <a:lnTo>
                        <a:pt x="241" y="243"/>
                      </a:lnTo>
                      <a:lnTo>
                        <a:pt x="255" y="242"/>
                      </a:lnTo>
                      <a:lnTo>
                        <a:pt x="270" y="241"/>
                      </a:lnTo>
                      <a:lnTo>
                        <a:pt x="284" y="238"/>
                      </a:lnTo>
                      <a:lnTo>
                        <a:pt x="297" y="235"/>
                      </a:lnTo>
                      <a:lnTo>
                        <a:pt x="312" y="230"/>
                      </a:lnTo>
                      <a:lnTo>
                        <a:pt x="327" y="224"/>
                      </a:lnTo>
                      <a:lnTo>
                        <a:pt x="342" y="217"/>
                      </a:lnTo>
                      <a:lnTo>
                        <a:pt x="357" y="209"/>
                      </a:lnTo>
                      <a:lnTo>
                        <a:pt x="373" y="200"/>
                      </a:lnTo>
                      <a:lnTo>
                        <a:pt x="391" y="190"/>
                      </a:lnTo>
                      <a:lnTo>
                        <a:pt x="408" y="178"/>
                      </a:lnTo>
                      <a:lnTo>
                        <a:pt x="446" y="151"/>
                      </a:lnTo>
                      <a:lnTo>
                        <a:pt x="489" y="117"/>
                      </a:lnTo>
                      <a:lnTo>
                        <a:pt x="538" y="77"/>
                      </a:lnTo>
                      <a:lnTo>
                        <a:pt x="593" y="3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1" name="Freeform 350"/>
                <p:cNvSpPr>
                  <a:spLocks/>
                </p:cNvSpPr>
                <p:nvPr/>
              </p:nvSpPr>
              <p:spPr bwMode="auto">
                <a:xfrm>
                  <a:off x="459" y="510"/>
                  <a:ext cx="25" cy="9"/>
                </a:xfrm>
                <a:custGeom>
                  <a:avLst/>
                  <a:gdLst>
                    <a:gd name="T0" fmla="*/ 0 w 609"/>
                    <a:gd name="T1" fmla="*/ 0 h 233"/>
                    <a:gd name="T2" fmla="*/ 0 w 609"/>
                    <a:gd name="T3" fmla="*/ 0 h 233"/>
                    <a:gd name="T4" fmla="*/ 0 w 609"/>
                    <a:gd name="T5" fmla="*/ 0 h 233"/>
                    <a:gd name="T6" fmla="*/ 0 w 609"/>
                    <a:gd name="T7" fmla="*/ 0 h 233"/>
                    <a:gd name="T8" fmla="*/ 0 w 609"/>
                    <a:gd name="T9" fmla="*/ 0 h 233"/>
                    <a:gd name="T10" fmla="*/ 0 w 609"/>
                    <a:gd name="T11" fmla="*/ 0 h 233"/>
                    <a:gd name="T12" fmla="*/ 0 w 609"/>
                    <a:gd name="T13" fmla="*/ 0 h 233"/>
                    <a:gd name="T14" fmla="*/ 0 w 609"/>
                    <a:gd name="T15" fmla="*/ 0 h 233"/>
                    <a:gd name="T16" fmla="*/ 0 w 609"/>
                    <a:gd name="T17" fmla="*/ 0 h 233"/>
                    <a:gd name="T18" fmla="*/ 0 w 609"/>
                    <a:gd name="T19" fmla="*/ 0 h 233"/>
                    <a:gd name="T20" fmla="*/ 0 w 609"/>
                    <a:gd name="T21" fmla="*/ 0 h 233"/>
                    <a:gd name="T22" fmla="*/ 0 w 609"/>
                    <a:gd name="T23" fmla="*/ 0 h 233"/>
                    <a:gd name="T24" fmla="*/ 0 w 609"/>
                    <a:gd name="T25" fmla="*/ 0 h 233"/>
                    <a:gd name="T26" fmla="*/ 0 w 609"/>
                    <a:gd name="T27" fmla="*/ 0 h 233"/>
                    <a:gd name="T28" fmla="*/ 0 w 609"/>
                    <a:gd name="T29" fmla="*/ 0 h 233"/>
                    <a:gd name="T30" fmla="*/ 0 w 609"/>
                    <a:gd name="T31" fmla="*/ 0 h 233"/>
                    <a:gd name="T32" fmla="*/ 0 w 609"/>
                    <a:gd name="T33" fmla="*/ 0 h 233"/>
                    <a:gd name="T34" fmla="*/ 0 w 609"/>
                    <a:gd name="T35" fmla="*/ 0 h 233"/>
                    <a:gd name="T36" fmla="*/ 0 w 609"/>
                    <a:gd name="T37" fmla="*/ 0 h 233"/>
                    <a:gd name="T38" fmla="*/ 0 w 609"/>
                    <a:gd name="T39" fmla="*/ 0 h 233"/>
                    <a:gd name="T40" fmla="*/ 0 w 609"/>
                    <a:gd name="T41" fmla="*/ 0 h 233"/>
                    <a:gd name="T42" fmla="*/ 0 w 609"/>
                    <a:gd name="T43" fmla="*/ 0 h 233"/>
                    <a:gd name="T44" fmla="*/ 0 w 609"/>
                    <a:gd name="T45" fmla="*/ 0 h 233"/>
                    <a:gd name="T46" fmla="*/ 0 w 609"/>
                    <a:gd name="T47" fmla="*/ 0 h 233"/>
                    <a:gd name="T48" fmla="*/ 0 w 609"/>
                    <a:gd name="T49" fmla="*/ 0 h 233"/>
                    <a:gd name="T50" fmla="*/ 0 w 609"/>
                    <a:gd name="T51" fmla="*/ 0 h 233"/>
                    <a:gd name="T52" fmla="*/ 0 w 609"/>
                    <a:gd name="T53" fmla="*/ 0 h 233"/>
                    <a:gd name="T54" fmla="*/ 0 w 609"/>
                    <a:gd name="T55" fmla="*/ 0 h 233"/>
                    <a:gd name="T56" fmla="*/ 0 w 609"/>
                    <a:gd name="T57" fmla="*/ 0 h 233"/>
                    <a:gd name="T58" fmla="*/ 0 w 609"/>
                    <a:gd name="T59" fmla="*/ 0 h 233"/>
                    <a:gd name="T60" fmla="*/ 0 w 609"/>
                    <a:gd name="T61" fmla="*/ 0 h 233"/>
                    <a:gd name="T62" fmla="*/ 0 w 609"/>
                    <a:gd name="T63" fmla="*/ 0 h 233"/>
                    <a:gd name="T64" fmla="*/ 0 w 609"/>
                    <a:gd name="T65" fmla="*/ 0 h 233"/>
                    <a:gd name="T66" fmla="*/ 0 w 609"/>
                    <a:gd name="T67" fmla="*/ 0 h 233"/>
                    <a:gd name="T68" fmla="*/ 0 w 609"/>
                    <a:gd name="T69" fmla="*/ 0 h 233"/>
                    <a:gd name="T70" fmla="*/ 0 w 609"/>
                    <a:gd name="T71" fmla="*/ 0 h 233"/>
                    <a:gd name="T72" fmla="*/ 0 w 609"/>
                    <a:gd name="T73" fmla="*/ 0 h 233"/>
                    <a:gd name="T74" fmla="*/ 0 w 609"/>
                    <a:gd name="T75" fmla="*/ 0 h 233"/>
                    <a:gd name="T76" fmla="*/ 0 w 609"/>
                    <a:gd name="T77" fmla="*/ 0 h 233"/>
                    <a:gd name="T78" fmla="*/ 0 w 609"/>
                    <a:gd name="T79" fmla="*/ 0 h 233"/>
                    <a:gd name="T80" fmla="*/ 0 w 609"/>
                    <a:gd name="T81" fmla="*/ 0 h 233"/>
                    <a:gd name="T82" fmla="*/ 0 w 609"/>
                    <a:gd name="T83" fmla="*/ 0 h 233"/>
                    <a:gd name="T84" fmla="*/ 0 w 609"/>
                    <a:gd name="T85" fmla="*/ 0 h 233"/>
                    <a:gd name="T86" fmla="*/ 0 w 609"/>
                    <a:gd name="T87" fmla="*/ 0 h 233"/>
                    <a:gd name="T88" fmla="*/ 0 w 609"/>
                    <a:gd name="T89" fmla="*/ 0 h 233"/>
                    <a:gd name="T90" fmla="*/ 0 w 609"/>
                    <a:gd name="T91" fmla="*/ 0 h 233"/>
                    <a:gd name="T92" fmla="*/ 0 w 609"/>
                    <a:gd name="T93" fmla="*/ 0 h 233"/>
                    <a:gd name="T94" fmla="*/ 0 w 609"/>
                    <a:gd name="T95" fmla="*/ 0 h 233"/>
                    <a:gd name="T96" fmla="*/ 0 w 609"/>
                    <a:gd name="T97" fmla="*/ 0 h 23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09"/>
                    <a:gd name="T148" fmla="*/ 0 h 233"/>
                    <a:gd name="T149" fmla="*/ 609 w 609"/>
                    <a:gd name="T150" fmla="*/ 233 h 23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09" h="233">
                      <a:moveTo>
                        <a:pt x="609" y="68"/>
                      </a:moveTo>
                      <a:lnTo>
                        <a:pt x="562" y="58"/>
                      </a:lnTo>
                      <a:lnTo>
                        <a:pt x="519" y="46"/>
                      </a:lnTo>
                      <a:lnTo>
                        <a:pt x="481" y="35"/>
                      </a:lnTo>
                      <a:lnTo>
                        <a:pt x="445" y="25"/>
                      </a:lnTo>
                      <a:lnTo>
                        <a:pt x="411" y="16"/>
                      </a:lnTo>
                      <a:lnTo>
                        <a:pt x="379" y="8"/>
                      </a:lnTo>
                      <a:lnTo>
                        <a:pt x="364" y="5"/>
                      </a:lnTo>
                      <a:lnTo>
                        <a:pt x="348" y="3"/>
                      </a:lnTo>
                      <a:lnTo>
                        <a:pt x="333" y="1"/>
                      </a:lnTo>
                      <a:lnTo>
                        <a:pt x="318" y="0"/>
                      </a:lnTo>
                      <a:lnTo>
                        <a:pt x="302" y="1"/>
                      </a:lnTo>
                      <a:lnTo>
                        <a:pt x="286" y="2"/>
                      </a:lnTo>
                      <a:lnTo>
                        <a:pt x="270" y="3"/>
                      </a:lnTo>
                      <a:lnTo>
                        <a:pt x="254" y="6"/>
                      </a:lnTo>
                      <a:lnTo>
                        <a:pt x="237" y="10"/>
                      </a:lnTo>
                      <a:lnTo>
                        <a:pt x="220" y="17"/>
                      </a:lnTo>
                      <a:lnTo>
                        <a:pt x="202" y="23"/>
                      </a:lnTo>
                      <a:lnTo>
                        <a:pt x="183" y="30"/>
                      </a:lnTo>
                      <a:lnTo>
                        <a:pt x="164" y="39"/>
                      </a:lnTo>
                      <a:lnTo>
                        <a:pt x="143" y="50"/>
                      </a:lnTo>
                      <a:lnTo>
                        <a:pt x="123" y="62"/>
                      </a:lnTo>
                      <a:lnTo>
                        <a:pt x="100" y="76"/>
                      </a:lnTo>
                      <a:lnTo>
                        <a:pt x="77" y="90"/>
                      </a:lnTo>
                      <a:lnTo>
                        <a:pt x="53" y="108"/>
                      </a:lnTo>
                      <a:lnTo>
                        <a:pt x="26" y="126"/>
                      </a:lnTo>
                      <a:lnTo>
                        <a:pt x="0" y="147"/>
                      </a:lnTo>
                      <a:lnTo>
                        <a:pt x="88" y="185"/>
                      </a:lnTo>
                      <a:lnTo>
                        <a:pt x="158" y="212"/>
                      </a:lnTo>
                      <a:lnTo>
                        <a:pt x="173" y="218"/>
                      </a:lnTo>
                      <a:lnTo>
                        <a:pt x="188" y="223"/>
                      </a:lnTo>
                      <a:lnTo>
                        <a:pt x="203" y="227"/>
                      </a:lnTo>
                      <a:lnTo>
                        <a:pt x="218" y="230"/>
                      </a:lnTo>
                      <a:lnTo>
                        <a:pt x="231" y="232"/>
                      </a:lnTo>
                      <a:lnTo>
                        <a:pt x="246" y="233"/>
                      </a:lnTo>
                      <a:lnTo>
                        <a:pt x="260" y="233"/>
                      </a:lnTo>
                      <a:lnTo>
                        <a:pt x="275" y="233"/>
                      </a:lnTo>
                      <a:lnTo>
                        <a:pt x="289" y="231"/>
                      </a:lnTo>
                      <a:lnTo>
                        <a:pt x="303" y="229"/>
                      </a:lnTo>
                      <a:lnTo>
                        <a:pt x="319" y="225"/>
                      </a:lnTo>
                      <a:lnTo>
                        <a:pt x="334" y="221"/>
                      </a:lnTo>
                      <a:lnTo>
                        <a:pt x="351" y="214"/>
                      </a:lnTo>
                      <a:lnTo>
                        <a:pt x="368" y="207"/>
                      </a:lnTo>
                      <a:lnTo>
                        <a:pt x="386" y="199"/>
                      </a:lnTo>
                      <a:lnTo>
                        <a:pt x="406" y="190"/>
                      </a:lnTo>
                      <a:lnTo>
                        <a:pt x="448" y="168"/>
                      </a:lnTo>
                      <a:lnTo>
                        <a:pt x="495" y="141"/>
                      </a:lnTo>
                      <a:lnTo>
                        <a:pt x="548" y="107"/>
                      </a:lnTo>
                      <a:lnTo>
                        <a:pt x="609" y="68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2" name="Freeform 351"/>
                <p:cNvSpPr>
                  <a:spLocks/>
                </p:cNvSpPr>
                <p:nvPr/>
              </p:nvSpPr>
              <p:spPr bwMode="auto">
                <a:xfrm>
                  <a:off x="441" y="519"/>
                  <a:ext cx="25" cy="9"/>
                </a:xfrm>
                <a:custGeom>
                  <a:avLst/>
                  <a:gdLst>
                    <a:gd name="T0" fmla="*/ 0 w 609"/>
                    <a:gd name="T1" fmla="*/ 0 h 233"/>
                    <a:gd name="T2" fmla="*/ 0 w 609"/>
                    <a:gd name="T3" fmla="*/ 0 h 233"/>
                    <a:gd name="T4" fmla="*/ 0 w 609"/>
                    <a:gd name="T5" fmla="*/ 0 h 233"/>
                    <a:gd name="T6" fmla="*/ 0 w 609"/>
                    <a:gd name="T7" fmla="*/ 0 h 233"/>
                    <a:gd name="T8" fmla="*/ 0 w 609"/>
                    <a:gd name="T9" fmla="*/ 0 h 233"/>
                    <a:gd name="T10" fmla="*/ 0 w 609"/>
                    <a:gd name="T11" fmla="*/ 0 h 233"/>
                    <a:gd name="T12" fmla="*/ 0 w 609"/>
                    <a:gd name="T13" fmla="*/ 0 h 233"/>
                    <a:gd name="T14" fmla="*/ 0 w 609"/>
                    <a:gd name="T15" fmla="*/ 0 h 233"/>
                    <a:gd name="T16" fmla="*/ 0 w 609"/>
                    <a:gd name="T17" fmla="*/ 0 h 233"/>
                    <a:gd name="T18" fmla="*/ 0 w 609"/>
                    <a:gd name="T19" fmla="*/ 0 h 233"/>
                    <a:gd name="T20" fmla="*/ 0 w 609"/>
                    <a:gd name="T21" fmla="*/ 0 h 233"/>
                    <a:gd name="T22" fmla="*/ 0 w 609"/>
                    <a:gd name="T23" fmla="*/ 0 h 233"/>
                    <a:gd name="T24" fmla="*/ 0 w 609"/>
                    <a:gd name="T25" fmla="*/ 0 h 233"/>
                    <a:gd name="T26" fmla="*/ 0 w 609"/>
                    <a:gd name="T27" fmla="*/ 0 h 233"/>
                    <a:gd name="T28" fmla="*/ 0 w 609"/>
                    <a:gd name="T29" fmla="*/ 0 h 233"/>
                    <a:gd name="T30" fmla="*/ 0 w 609"/>
                    <a:gd name="T31" fmla="*/ 0 h 233"/>
                    <a:gd name="T32" fmla="*/ 0 w 609"/>
                    <a:gd name="T33" fmla="*/ 0 h 233"/>
                    <a:gd name="T34" fmla="*/ 0 w 609"/>
                    <a:gd name="T35" fmla="*/ 0 h 233"/>
                    <a:gd name="T36" fmla="*/ 0 w 609"/>
                    <a:gd name="T37" fmla="*/ 0 h 233"/>
                    <a:gd name="T38" fmla="*/ 0 w 609"/>
                    <a:gd name="T39" fmla="*/ 0 h 233"/>
                    <a:gd name="T40" fmla="*/ 0 w 609"/>
                    <a:gd name="T41" fmla="*/ 0 h 233"/>
                    <a:gd name="T42" fmla="*/ 0 w 609"/>
                    <a:gd name="T43" fmla="*/ 0 h 233"/>
                    <a:gd name="T44" fmla="*/ 0 w 609"/>
                    <a:gd name="T45" fmla="*/ 0 h 233"/>
                    <a:gd name="T46" fmla="*/ 0 w 609"/>
                    <a:gd name="T47" fmla="*/ 0 h 233"/>
                    <a:gd name="T48" fmla="*/ 0 w 609"/>
                    <a:gd name="T49" fmla="*/ 0 h 233"/>
                    <a:gd name="T50" fmla="*/ 0 w 609"/>
                    <a:gd name="T51" fmla="*/ 0 h 233"/>
                    <a:gd name="T52" fmla="*/ 0 w 609"/>
                    <a:gd name="T53" fmla="*/ 0 h 233"/>
                    <a:gd name="T54" fmla="*/ 0 w 609"/>
                    <a:gd name="T55" fmla="*/ 0 h 233"/>
                    <a:gd name="T56" fmla="*/ 0 w 609"/>
                    <a:gd name="T57" fmla="*/ 0 h 233"/>
                    <a:gd name="T58" fmla="*/ 0 w 609"/>
                    <a:gd name="T59" fmla="*/ 0 h 233"/>
                    <a:gd name="T60" fmla="*/ 0 w 609"/>
                    <a:gd name="T61" fmla="*/ 0 h 233"/>
                    <a:gd name="T62" fmla="*/ 0 w 609"/>
                    <a:gd name="T63" fmla="*/ 0 h 233"/>
                    <a:gd name="T64" fmla="*/ 0 w 609"/>
                    <a:gd name="T65" fmla="*/ 0 h 233"/>
                    <a:gd name="T66" fmla="*/ 0 w 609"/>
                    <a:gd name="T67" fmla="*/ 0 h 233"/>
                    <a:gd name="T68" fmla="*/ 0 w 609"/>
                    <a:gd name="T69" fmla="*/ 0 h 233"/>
                    <a:gd name="T70" fmla="*/ 0 w 609"/>
                    <a:gd name="T71" fmla="*/ 0 h 233"/>
                    <a:gd name="T72" fmla="*/ 0 w 609"/>
                    <a:gd name="T73" fmla="*/ 0 h 233"/>
                    <a:gd name="T74" fmla="*/ 0 w 609"/>
                    <a:gd name="T75" fmla="*/ 0 h 233"/>
                    <a:gd name="T76" fmla="*/ 0 w 609"/>
                    <a:gd name="T77" fmla="*/ 0 h 233"/>
                    <a:gd name="T78" fmla="*/ 0 w 609"/>
                    <a:gd name="T79" fmla="*/ 0 h 233"/>
                    <a:gd name="T80" fmla="*/ 0 w 609"/>
                    <a:gd name="T81" fmla="*/ 0 h 233"/>
                    <a:gd name="T82" fmla="*/ 0 w 609"/>
                    <a:gd name="T83" fmla="*/ 0 h 233"/>
                    <a:gd name="T84" fmla="*/ 0 w 609"/>
                    <a:gd name="T85" fmla="*/ 0 h 233"/>
                    <a:gd name="T86" fmla="*/ 0 w 609"/>
                    <a:gd name="T87" fmla="*/ 0 h 233"/>
                    <a:gd name="T88" fmla="*/ 0 w 609"/>
                    <a:gd name="T89" fmla="*/ 0 h 233"/>
                    <a:gd name="T90" fmla="*/ 0 w 609"/>
                    <a:gd name="T91" fmla="*/ 0 h 233"/>
                    <a:gd name="T92" fmla="*/ 0 w 609"/>
                    <a:gd name="T93" fmla="*/ 0 h 233"/>
                    <a:gd name="T94" fmla="*/ 0 w 609"/>
                    <a:gd name="T95" fmla="*/ 0 h 233"/>
                    <a:gd name="T96" fmla="*/ 0 w 609"/>
                    <a:gd name="T97" fmla="*/ 0 h 23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09"/>
                    <a:gd name="T148" fmla="*/ 0 h 233"/>
                    <a:gd name="T149" fmla="*/ 609 w 609"/>
                    <a:gd name="T150" fmla="*/ 233 h 23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09" h="233">
                      <a:moveTo>
                        <a:pt x="609" y="67"/>
                      </a:moveTo>
                      <a:lnTo>
                        <a:pt x="563" y="57"/>
                      </a:lnTo>
                      <a:lnTo>
                        <a:pt x="520" y="46"/>
                      </a:lnTo>
                      <a:lnTo>
                        <a:pt x="481" y="35"/>
                      </a:lnTo>
                      <a:lnTo>
                        <a:pt x="445" y="24"/>
                      </a:lnTo>
                      <a:lnTo>
                        <a:pt x="412" y="15"/>
                      </a:lnTo>
                      <a:lnTo>
                        <a:pt x="380" y="7"/>
                      </a:lnTo>
                      <a:lnTo>
                        <a:pt x="364" y="5"/>
                      </a:lnTo>
                      <a:lnTo>
                        <a:pt x="348" y="3"/>
                      </a:lnTo>
                      <a:lnTo>
                        <a:pt x="333" y="1"/>
                      </a:lnTo>
                      <a:lnTo>
                        <a:pt x="318" y="0"/>
                      </a:lnTo>
                      <a:lnTo>
                        <a:pt x="302" y="0"/>
                      </a:lnTo>
                      <a:lnTo>
                        <a:pt x="287" y="1"/>
                      </a:lnTo>
                      <a:lnTo>
                        <a:pt x="271" y="3"/>
                      </a:lnTo>
                      <a:lnTo>
                        <a:pt x="254" y="6"/>
                      </a:lnTo>
                      <a:lnTo>
                        <a:pt x="238" y="10"/>
                      </a:lnTo>
                      <a:lnTo>
                        <a:pt x="220" y="15"/>
                      </a:lnTo>
                      <a:lnTo>
                        <a:pt x="203" y="22"/>
                      </a:lnTo>
                      <a:lnTo>
                        <a:pt x="184" y="30"/>
                      </a:lnTo>
                      <a:lnTo>
                        <a:pt x="165" y="39"/>
                      </a:lnTo>
                      <a:lnTo>
                        <a:pt x="144" y="49"/>
                      </a:lnTo>
                      <a:lnTo>
                        <a:pt x="123" y="61"/>
                      </a:lnTo>
                      <a:lnTo>
                        <a:pt x="101" y="75"/>
                      </a:lnTo>
                      <a:lnTo>
                        <a:pt x="78" y="90"/>
                      </a:lnTo>
                      <a:lnTo>
                        <a:pt x="53" y="107"/>
                      </a:lnTo>
                      <a:lnTo>
                        <a:pt x="28" y="126"/>
                      </a:lnTo>
                      <a:lnTo>
                        <a:pt x="0" y="146"/>
                      </a:lnTo>
                      <a:lnTo>
                        <a:pt x="88" y="184"/>
                      </a:lnTo>
                      <a:lnTo>
                        <a:pt x="159" y="212"/>
                      </a:lnTo>
                      <a:lnTo>
                        <a:pt x="174" y="217"/>
                      </a:lnTo>
                      <a:lnTo>
                        <a:pt x="190" y="222"/>
                      </a:lnTo>
                      <a:lnTo>
                        <a:pt x="204" y="226"/>
                      </a:lnTo>
                      <a:lnTo>
                        <a:pt x="218" y="228"/>
                      </a:lnTo>
                      <a:lnTo>
                        <a:pt x="233" y="231"/>
                      </a:lnTo>
                      <a:lnTo>
                        <a:pt x="247" y="233"/>
                      </a:lnTo>
                      <a:lnTo>
                        <a:pt x="260" y="233"/>
                      </a:lnTo>
                      <a:lnTo>
                        <a:pt x="275" y="233"/>
                      </a:lnTo>
                      <a:lnTo>
                        <a:pt x="289" y="230"/>
                      </a:lnTo>
                      <a:lnTo>
                        <a:pt x="304" y="228"/>
                      </a:lnTo>
                      <a:lnTo>
                        <a:pt x="320" y="224"/>
                      </a:lnTo>
                      <a:lnTo>
                        <a:pt x="335" y="220"/>
                      </a:lnTo>
                      <a:lnTo>
                        <a:pt x="352" y="214"/>
                      </a:lnTo>
                      <a:lnTo>
                        <a:pt x="369" y="207"/>
                      </a:lnTo>
                      <a:lnTo>
                        <a:pt x="387" y="199"/>
                      </a:lnTo>
                      <a:lnTo>
                        <a:pt x="406" y="189"/>
                      </a:lnTo>
                      <a:lnTo>
                        <a:pt x="448" y="167"/>
                      </a:lnTo>
                      <a:lnTo>
                        <a:pt x="495" y="140"/>
                      </a:lnTo>
                      <a:lnTo>
                        <a:pt x="548" y="106"/>
                      </a:lnTo>
                      <a:lnTo>
                        <a:pt x="609" y="67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3" name="Freeform 352"/>
                <p:cNvSpPr>
                  <a:spLocks/>
                </p:cNvSpPr>
                <p:nvPr/>
              </p:nvSpPr>
              <p:spPr bwMode="auto">
                <a:xfrm>
                  <a:off x="439" y="500"/>
                  <a:ext cx="11" cy="22"/>
                </a:xfrm>
                <a:custGeom>
                  <a:avLst/>
                  <a:gdLst>
                    <a:gd name="T0" fmla="*/ 0 w 273"/>
                    <a:gd name="T1" fmla="*/ 0 h 557"/>
                    <a:gd name="T2" fmla="*/ 0 w 273"/>
                    <a:gd name="T3" fmla="*/ 0 h 557"/>
                    <a:gd name="T4" fmla="*/ 0 w 273"/>
                    <a:gd name="T5" fmla="*/ 0 h 557"/>
                    <a:gd name="T6" fmla="*/ 0 w 273"/>
                    <a:gd name="T7" fmla="*/ 0 h 557"/>
                    <a:gd name="T8" fmla="*/ 0 w 273"/>
                    <a:gd name="T9" fmla="*/ 0 h 557"/>
                    <a:gd name="T10" fmla="*/ 0 w 273"/>
                    <a:gd name="T11" fmla="*/ 0 h 557"/>
                    <a:gd name="T12" fmla="*/ 0 w 273"/>
                    <a:gd name="T13" fmla="*/ 0 h 557"/>
                    <a:gd name="T14" fmla="*/ 0 w 273"/>
                    <a:gd name="T15" fmla="*/ 0 h 557"/>
                    <a:gd name="T16" fmla="*/ 0 w 273"/>
                    <a:gd name="T17" fmla="*/ 0 h 557"/>
                    <a:gd name="T18" fmla="*/ 0 w 273"/>
                    <a:gd name="T19" fmla="*/ 0 h 557"/>
                    <a:gd name="T20" fmla="*/ 0 w 273"/>
                    <a:gd name="T21" fmla="*/ 0 h 557"/>
                    <a:gd name="T22" fmla="*/ 0 w 273"/>
                    <a:gd name="T23" fmla="*/ 0 h 557"/>
                    <a:gd name="T24" fmla="*/ 0 w 273"/>
                    <a:gd name="T25" fmla="*/ 0 h 557"/>
                    <a:gd name="T26" fmla="*/ 0 w 273"/>
                    <a:gd name="T27" fmla="*/ 0 h 557"/>
                    <a:gd name="T28" fmla="*/ 0 w 273"/>
                    <a:gd name="T29" fmla="*/ 0 h 557"/>
                    <a:gd name="T30" fmla="*/ 0 w 273"/>
                    <a:gd name="T31" fmla="*/ 0 h 557"/>
                    <a:gd name="T32" fmla="*/ 0 w 273"/>
                    <a:gd name="T33" fmla="*/ 0 h 557"/>
                    <a:gd name="T34" fmla="*/ 0 w 273"/>
                    <a:gd name="T35" fmla="*/ 0 h 557"/>
                    <a:gd name="T36" fmla="*/ 0 w 273"/>
                    <a:gd name="T37" fmla="*/ 0 h 557"/>
                    <a:gd name="T38" fmla="*/ 0 w 273"/>
                    <a:gd name="T39" fmla="*/ 0 h 557"/>
                    <a:gd name="T40" fmla="*/ 0 w 273"/>
                    <a:gd name="T41" fmla="*/ 0 h 557"/>
                    <a:gd name="T42" fmla="*/ 0 w 273"/>
                    <a:gd name="T43" fmla="*/ 0 h 557"/>
                    <a:gd name="T44" fmla="*/ 0 w 273"/>
                    <a:gd name="T45" fmla="*/ 0 h 557"/>
                    <a:gd name="T46" fmla="*/ 0 w 273"/>
                    <a:gd name="T47" fmla="*/ 0 h 557"/>
                    <a:gd name="T48" fmla="*/ 0 w 273"/>
                    <a:gd name="T49" fmla="*/ 0 h 557"/>
                    <a:gd name="T50" fmla="*/ 0 w 273"/>
                    <a:gd name="T51" fmla="*/ 0 h 557"/>
                    <a:gd name="T52" fmla="*/ 0 w 273"/>
                    <a:gd name="T53" fmla="*/ 0 h 557"/>
                    <a:gd name="T54" fmla="*/ 0 w 273"/>
                    <a:gd name="T55" fmla="*/ 0 h 557"/>
                    <a:gd name="T56" fmla="*/ 0 w 273"/>
                    <a:gd name="T57" fmla="*/ 0 h 557"/>
                    <a:gd name="T58" fmla="*/ 0 w 273"/>
                    <a:gd name="T59" fmla="*/ 0 h 557"/>
                    <a:gd name="T60" fmla="*/ 0 w 273"/>
                    <a:gd name="T61" fmla="*/ 0 h 557"/>
                    <a:gd name="T62" fmla="*/ 0 w 273"/>
                    <a:gd name="T63" fmla="*/ 0 h 557"/>
                    <a:gd name="T64" fmla="*/ 0 w 273"/>
                    <a:gd name="T65" fmla="*/ 0 h 557"/>
                    <a:gd name="T66" fmla="*/ 0 w 273"/>
                    <a:gd name="T67" fmla="*/ 0 h 557"/>
                    <a:gd name="T68" fmla="*/ 0 w 273"/>
                    <a:gd name="T69" fmla="*/ 0 h 557"/>
                    <a:gd name="T70" fmla="*/ 0 w 273"/>
                    <a:gd name="T71" fmla="*/ 0 h 557"/>
                    <a:gd name="T72" fmla="*/ 0 w 273"/>
                    <a:gd name="T73" fmla="*/ 0 h 557"/>
                    <a:gd name="T74" fmla="*/ 0 w 273"/>
                    <a:gd name="T75" fmla="*/ 0 h 557"/>
                    <a:gd name="T76" fmla="*/ 0 w 273"/>
                    <a:gd name="T77" fmla="*/ 0 h 557"/>
                    <a:gd name="T78" fmla="*/ 0 w 273"/>
                    <a:gd name="T79" fmla="*/ 0 h 557"/>
                    <a:gd name="T80" fmla="*/ 0 w 273"/>
                    <a:gd name="T81" fmla="*/ 0 h 557"/>
                    <a:gd name="T82" fmla="*/ 0 w 273"/>
                    <a:gd name="T83" fmla="*/ 0 h 557"/>
                    <a:gd name="T84" fmla="*/ 0 w 273"/>
                    <a:gd name="T85" fmla="*/ 0 h 557"/>
                    <a:gd name="T86" fmla="*/ 0 w 273"/>
                    <a:gd name="T87" fmla="*/ 0 h 557"/>
                    <a:gd name="T88" fmla="*/ 0 w 273"/>
                    <a:gd name="T89" fmla="*/ 0 h 557"/>
                    <a:gd name="T90" fmla="*/ 0 w 273"/>
                    <a:gd name="T91" fmla="*/ 0 h 557"/>
                    <a:gd name="T92" fmla="*/ 0 w 273"/>
                    <a:gd name="T93" fmla="*/ 0 h 557"/>
                    <a:gd name="T94" fmla="*/ 0 w 273"/>
                    <a:gd name="T95" fmla="*/ 0 h 557"/>
                    <a:gd name="T96" fmla="*/ 0 w 273"/>
                    <a:gd name="T97" fmla="*/ 0 h 55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73"/>
                    <a:gd name="T148" fmla="*/ 0 h 557"/>
                    <a:gd name="T149" fmla="*/ 273 w 273"/>
                    <a:gd name="T150" fmla="*/ 557 h 55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73" h="557">
                      <a:moveTo>
                        <a:pt x="273" y="0"/>
                      </a:moveTo>
                      <a:lnTo>
                        <a:pt x="269" y="49"/>
                      </a:lnTo>
                      <a:lnTo>
                        <a:pt x="267" y="92"/>
                      </a:lnTo>
                      <a:lnTo>
                        <a:pt x="266" y="133"/>
                      </a:lnTo>
                      <a:lnTo>
                        <a:pt x="265" y="170"/>
                      </a:lnTo>
                      <a:lnTo>
                        <a:pt x="264" y="204"/>
                      </a:lnTo>
                      <a:lnTo>
                        <a:pt x="261" y="237"/>
                      </a:lnTo>
                      <a:lnTo>
                        <a:pt x="260" y="253"/>
                      </a:lnTo>
                      <a:lnTo>
                        <a:pt x="257" y="268"/>
                      </a:lnTo>
                      <a:lnTo>
                        <a:pt x="254" y="283"/>
                      </a:lnTo>
                      <a:lnTo>
                        <a:pt x="250" y="298"/>
                      </a:lnTo>
                      <a:lnTo>
                        <a:pt x="244" y="313"/>
                      </a:lnTo>
                      <a:lnTo>
                        <a:pt x="239" y="327"/>
                      </a:lnTo>
                      <a:lnTo>
                        <a:pt x="232" y="342"/>
                      </a:lnTo>
                      <a:lnTo>
                        <a:pt x="225" y="357"/>
                      </a:lnTo>
                      <a:lnTo>
                        <a:pt x="216" y="371"/>
                      </a:lnTo>
                      <a:lnTo>
                        <a:pt x="206" y="387"/>
                      </a:lnTo>
                      <a:lnTo>
                        <a:pt x="194" y="401"/>
                      </a:lnTo>
                      <a:lnTo>
                        <a:pt x="181" y="417"/>
                      </a:lnTo>
                      <a:lnTo>
                        <a:pt x="167" y="433"/>
                      </a:lnTo>
                      <a:lnTo>
                        <a:pt x="150" y="448"/>
                      </a:lnTo>
                      <a:lnTo>
                        <a:pt x="133" y="466"/>
                      </a:lnTo>
                      <a:lnTo>
                        <a:pt x="113" y="482"/>
                      </a:lnTo>
                      <a:lnTo>
                        <a:pt x="91" y="500"/>
                      </a:lnTo>
                      <a:lnTo>
                        <a:pt x="68" y="518"/>
                      </a:lnTo>
                      <a:lnTo>
                        <a:pt x="43" y="537"/>
                      </a:lnTo>
                      <a:lnTo>
                        <a:pt x="15" y="557"/>
                      </a:lnTo>
                      <a:lnTo>
                        <a:pt x="6" y="462"/>
                      </a:lnTo>
                      <a:lnTo>
                        <a:pt x="0" y="386"/>
                      </a:lnTo>
                      <a:lnTo>
                        <a:pt x="0" y="369"/>
                      </a:lnTo>
                      <a:lnTo>
                        <a:pt x="0" y="354"/>
                      </a:lnTo>
                      <a:lnTo>
                        <a:pt x="1" y="339"/>
                      </a:lnTo>
                      <a:lnTo>
                        <a:pt x="2" y="324"/>
                      </a:lnTo>
                      <a:lnTo>
                        <a:pt x="4" y="310"/>
                      </a:lnTo>
                      <a:lnTo>
                        <a:pt x="7" y="297"/>
                      </a:lnTo>
                      <a:lnTo>
                        <a:pt x="11" y="282"/>
                      </a:lnTo>
                      <a:lnTo>
                        <a:pt x="16" y="269"/>
                      </a:lnTo>
                      <a:lnTo>
                        <a:pt x="21" y="256"/>
                      </a:lnTo>
                      <a:lnTo>
                        <a:pt x="28" y="242"/>
                      </a:lnTo>
                      <a:lnTo>
                        <a:pt x="36" y="229"/>
                      </a:lnTo>
                      <a:lnTo>
                        <a:pt x="46" y="216"/>
                      </a:lnTo>
                      <a:lnTo>
                        <a:pt x="56" y="201"/>
                      </a:lnTo>
                      <a:lnTo>
                        <a:pt x="68" y="187"/>
                      </a:lnTo>
                      <a:lnTo>
                        <a:pt x="80" y="173"/>
                      </a:lnTo>
                      <a:lnTo>
                        <a:pt x="96" y="157"/>
                      </a:lnTo>
                      <a:lnTo>
                        <a:pt x="130" y="123"/>
                      </a:lnTo>
                      <a:lnTo>
                        <a:pt x="170" y="88"/>
                      </a:lnTo>
                      <a:lnTo>
                        <a:pt x="218" y="47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4" name="Freeform 353"/>
                <p:cNvSpPr>
                  <a:spLocks/>
                </p:cNvSpPr>
                <p:nvPr/>
              </p:nvSpPr>
              <p:spPr bwMode="auto">
                <a:xfrm>
                  <a:off x="454" y="491"/>
                  <a:ext cx="11" cy="22"/>
                </a:xfrm>
                <a:custGeom>
                  <a:avLst/>
                  <a:gdLst>
                    <a:gd name="T0" fmla="*/ 0 w 273"/>
                    <a:gd name="T1" fmla="*/ 0 h 555"/>
                    <a:gd name="T2" fmla="*/ 0 w 273"/>
                    <a:gd name="T3" fmla="*/ 0 h 555"/>
                    <a:gd name="T4" fmla="*/ 0 w 273"/>
                    <a:gd name="T5" fmla="*/ 0 h 555"/>
                    <a:gd name="T6" fmla="*/ 0 w 273"/>
                    <a:gd name="T7" fmla="*/ 0 h 555"/>
                    <a:gd name="T8" fmla="*/ 0 w 273"/>
                    <a:gd name="T9" fmla="*/ 0 h 555"/>
                    <a:gd name="T10" fmla="*/ 0 w 273"/>
                    <a:gd name="T11" fmla="*/ 0 h 555"/>
                    <a:gd name="T12" fmla="*/ 0 w 273"/>
                    <a:gd name="T13" fmla="*/ 0 h 555"/>
                    <a:gd name="T14" fmla="*/ 0 w 273"/>
                    <a:gd name="T15" fmla="*/ 0 h 555"/>
                    <a:gd name="T16" fmla="*/ 0 w 273"/>
                    <a:gd name="T17" fmla="*/ 0 h 555"/>
                    <a:gd name="T18" fmla="*/ 0 w 273"/>
                    <a:gd name="T19" fmla="*/ 0 h 555"/>
                    <a:gd name="T20" fmla="*/ 0 w 273"/>
                    <a:gd name="T21" fmla="*/ 0 h 555"/>
                    <a:gd name="T22" fmla="*/ 0 w 273"/>
                    <a:gd name="T23" fmla="*/ 0 h 555"/>
                    <a:gd name="T24" fmla="*/ 0 w 273"/>
                    <a:gd name="T25" fmla="*/ 0 h 555"/>
                    <a:gd name="T26" fmla="*/ 0 w 273"/>
                    <a:gd name="T27" fmla="*/ 0 h 555"/>
                    <a:gd name="T28" fmla="*/ 0 w 273"/>
                    <a:gd name="T29" fmla="*/ 0 h 555"/>
                    <a:gd name="T30" fmla="*/ 0 w 273"/>
                    <a:gd name="T31" fmla="*/ 0 h 555"/>
                    <a:gd name="T32" fmla="*/ 0 w 273"/>
                    <a:gd name="T33" fmla="*/ 0 h 555"/>
                    <a:gd name="T34" fmla="*/ 0 w 273"/>
                    <a:gd name="T35" fmla="*/ 0 h 555"/>
                    <a:gd name="T36" fmla="*/ 0 w 273"/>
                    <a:gd name="T37" fmla="*/ 0 h 555"/>
                    <a:gd name="T38" fmla="*/ 0 w 273"/>
                    <a:gd name="T39" fmla="*/ 0 h 555"/>
                    <a:gd name="T40" fmla="*/ 0 w 273"/>
                    <a:gd name="T41" fmla="*/ 0 h 555"/>
                    <a:gd name="T42" fmla="*/ 0 w 273"/>
                    <a:gd name="T43" fmla="*/ 0 h 555"/>
                    <a:gd name="T44" fmla="*/ 0 w 273"/>
                    <a:gd name="T45" fmla="*/ 0 h 555"/>
                    <a:gd name="T46" fmla="*/ 0 w 273"/>
                    <a:gd name="T47" fmla="*/ 0 h 555"/>
                    <a:gd name="T48" fmla="*/ 0 w 273"/>
                    <a:gd name="T49" fmla="*/ 0 h 555"/>
                    <a:gd name="T50" fmla="*/ 0 w 273"/>
                    <a:gd name="T51" fmla="*/ 0 h 555"/>
                    <a:gd name="T52" fmla="*/ 0 w 273"/>
                    <a:gd name="T53" fmla="*/ 0 h 555"/>
                    <a:gd name="T54" fmla="*/ 0 w 273"/>
                    <a:gd name="T55" fmla="*/ 0 h 555"/>
                    <a:gd name="T56" fmla="*/ 0 w 273"/>
                    <a:gd name="T57" fmla="*/ 0 h 555"/>
                    <a:gd name="T58" fmla="*/ 0 w 273"/>
                    <a:gd name="T59" fmla="*/ 0 h 555"/>
                    <a:gd name="T60" fmla="*/ 0 w 273"/>
                    <a:gd name="T61" fmla="*/ 0 h 555"/>
                    <a:gd name="T62" fmla="*/ 0 w 273"/>
                    <a:gd name="T63" fmla="*/ 0 h 555"/>
                    <a:gd name="T64" fmla="*/ 0 w 273"/>
                    <a:gd name="T65" fmla="*/ 0 h 555"/>
                    <a:gd name="T66" fmla="*/ 0 w 273"/>
                    <a:gd name="T67" fmla="*/ 0 h 555"/>
                    <a:gd name="T68" fmla="*/ 0 w 273"/>
                    <a:gd name="T69" fmla="*/ 0 h 555"/>
                    <a:gd name="T70" fmla="*/ 0 w 273"/>
                    <a:gd name="T71" fmla="*/ 0 h 555"/>
                    <a:gd name="T72" fmla="*/ 0 w 273"/>
                    <a:gd name="T73" fmla="*/ 0 h 555"/>
                    <a:gd name="T74" fmla="*/ 0 w 273"/>
                    <a:gd name="T75" fmla="*/ 0 h 555"/>
                    <a:gd name="T76" fmla="*/ 0 w 273"/>
                    <a:gd name="T77" fmla="*/ 0 h 555"/>
                    <a:gd name="T78" fmla="*/ 0 w 273"/>
                    <a:gd name="T79" fmla="*/ 0 h 555"/>
                    <a:gd name="T80" fmla="*/ 0 w 273"/>
                    <a:gd name="T81" fmla="*/ 0 h 555"/>
                    <a:gd name="T82" fmla="*/ 0 w 273"/>
                    <a:gd name="T83" fmla="*/ 0 h 555"/>
                    <a:gd name="T84" fmla="*/ 0 w 273"/>
                    <a:gd name="T85" fmla="*/ 0 h 555"/>
                    <a:gd name="T86" fmla="*/ 0 w 273"/>
                    <a:gd name="T87" fmla="*/ 0 h 555"/>
                    <a:gd name="T88" fmla="*/ 0 w 273"/>
                    <a:gd name="T89" fmla="*/ 0 h 555"/>
                    <a:gd name="T90" fmla="*/ 0 w 273"/>
                    <a:gd name="T91" fmla="*/ 0 h 555"/>
                    <a:gd name="T92" fmla="*/ 0 w 273"/>
                    <a:gd name="T93" fmla="*/ 0 h 555"/>
                    <a:gd name="T94" fmla="*/ 0 w 273"/>
                    <a:gd name="T95" fmla="*/ 0 h 555"/>
                    <a:gd name="T96" fmla="*/ 0 w 273"/>
                    <a:gd name="T97" fmla="*/ 0 h 5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73"/>
                    <a:gd name="T148" fmla="*/ 0 h 555"/>
                    <a:gd name="T149" fmla="*/ 273 w 273"/>
                    <a:gd name="T150" fmla="*/ 555 h 5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73" h="555">
                      <a:moveTo>
                        <a:pt x="273" y="0"/>
                      </a:moveTo>
                      <a:lnTo>
                        <a:pt x="270" y="47"/>
                      </a:lnTo>
                      <a:lnTo>
                        <a:pt x="268" y="91"/>
                      </a:lnTo>
                      <a:lnTo>
                        <a:pt x="267" y="131"/>
                      </a:lnTo>
                      <a:lnTo>
                        <a:pt x="266" y="169"/>
                      </a:lnTo>
                      <a:lnTo>
                        <a:pt x="264" y="204"/>
                      </a:lnTo>
                      <a:lnTo>
                        <a:pt x="262" y="235"/>
                      </a:lnTo>
                      <a:lnTo>
                        <a:pt x="260" y="252"/>
                      </a:lnTo>
                      <a:lnTo>
                        <a:pt x="257" y="267"/>
                      </a:lnTo>
                      <a:lnTo>
                        <a:pt x="254" y="283"/>
                      </a:lnTo>
                      <a:lnTo>
                        <a:pt x="250" y="297"/>
                      </a:lnTo>
                      <a:lnTo>
                        <a:pt x="246" y="312"/>
                      </a:lnTo>
                      <a:lnTo>
                        <a:pt x="239" y="327"/>
                      </a:lnTo>
                      <a:lnTo>
                        <a:pt x="233" y="341"/>
                      </a:lnTo>
                      <a:lnTo>
                        <a:pt x="225" y="355"/>
                      </a:lnTo>
                      <a:lnTo>
                        <a:pt x="216" y="371"/>
                      </a:lnTo>
                      <a:lnTo>
                        <a:pt x="206" y="385"/>
                      </a:lnTo>
                      <a:lnTo>
                        <a:pt x="194" y="400"/>
                      </a:lnTo>
                      <a:lnTo>
                        <a:pt x="181" y="416"/>
                      </a:lnTo>
                      <a:lnTo>
                        <a:pt x="167" y="431"/>
                      </a:lnTo>
                      <a:lnTo>
                        <a:pt x="150" y="448"/>
                      </a:lnTo>
                      <a:lnTo>
                        <a:pt x="133" y="464"/>
                      </a:lnTo>
                      <a:lnTo>
                        <a:pt x="113" y="481"/>
                      </a:lnTo>
                      <a:lnTo>
                        <a:pt x="92" y="499"/>
                      </a:lnTo>
                      <a:lnTo>
                        <a:pt x="68" y="517"/>
                      </a:lnTo>
                      <a:lnTo>
                        <a:pt x="43" y="536"/>
                      </a:lnTo>
                      <a:lnTo>
                        <a:pt x="15" y="555"/>
                      </a:lnTo>
                      <a:lnTo>
                        <a:pt x="6" y="461"/>
                      </a:lnTo>
                      <a:lnTo>
                        <a:pt x="0" y="385"/>
                      </a:lnTo>
                      <a:lnTo>
                        <a:pt x="0" y="369"/>
                      </a:lnTo>
                      <a:lnTo>
                        <a:pt x="0" y="353"/>
                      </a:lnTo>
                      <a:lnTo>
                        <a:pt x="1" y="338"/>
                      </a:lnTo>
                      <a:lnTo>
                        <a:pt x="2" y="324"/>
                      </a:lnTo>
                      <a:lnTo>
                        <a:pt x="4" y="309"/>
                      </a:lnTo>
                      <a:lnTo>
                        <a:pt x="7" y="295"/>
                      </a:lnTo>
                      <a:lnTo>
                        <a:pt x="11" y="282"/>
                      </a:lnTo>
                      <a:lnTo>
                        <a:pt x="16" y="268"/>
                      </a:lnTo>
                      <a:lnTo>
                        <a:pt x="22" y="255"/>
                      </a:lnTo>
                      <a:lnTo>
                        <a:pt x="28" y="242"/>
                      </a:lnTo>
                      <a:lnTo>
                        <a:pt x="37" y="228"/>
                      </a:lnTo>
                      <a:lnTo>
                        <a:pt x="46" y="215"/>
                      </a:lnTo>
                      <a:lnTo>
                        <a:pt x="56" y="201"/>
                      </a:lnTo>
                      <a:lnTo>
                        <a:pt x="68" y="186"/>
                      </a:lnTo>
                      <a:lnTo>
                        <a:pt x="82" y="171"/>
                      </a:lnTo>
                      <a:lnTo>
                        <a:pt x="96" y="155"/>
                      </a:lnTo>
                      <a:lnTo>
                        <a:pt x="130" y="123"/>
                      </a:lnTo>
                      <a:lnTo>
                        <a:pt x="171" y="86"/>
                      </a:lnTo>
                      <a:lnTo>
                        <a:pt x="218" y="45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5" name="Freeform 354"/>
                <p:cNvSpPr>
                  <a:spLocks/>
                </p:cNvSpPr>
                <p:nvPr/>
              </p:nvSpPr>
              <p:spPr bwMode="auto">
                <a:xfrm>
                  <a:off x="470" y="480"/>
                  <a:ext cx="10" cy="23"/>
                </a:xfrm>
                <a:custGeom>
                  <a:avLst/>
                  <a:gdLst>
                    <a:gd name="T0" fmla="*/ 0 w 251"/>
                    <a:gd name="T1" fmla="*/ 0 h 576"/>
                    <a:gd name="T2" fmla="*/ 0 w 251"/>
                    <a:gd name="T3" fmla="*/ 0 h 576"/>
                    <a:gd name="T4" fmla="*/ 0 w 251"/>
                    <a:gd name="T5" fmla="*/ 0 h 576"/>
                    <a:gd name="T6" fmla="*/ 0 w 251"/>
                    <a:gd name="T7" fmla="*/ 0 h 576"/>
                    <a:gd name="T8" fmla="*/ 0 w 251"/>
                    <a:gd name="T9" fmla="*/ 0 h 576"/>
                    <a:gd name="T10" fmla="*/ 0 w 251"/>
                    <a:gd name="T11" fmla="*/ 0 h 576"/>
                    <a:gd name="T12" fmla="*/ 0 w 251"/>
                    <a:gd name="T13" fmla="*/ 0 h 576"/>
                    <a:gd name="T14" fmla="*/ 0 w 251"/>
                    <a:gd name="T15" fmla="*/ 0 h 576"/>
                    <a:gd name="T16" fmla="*/ 0 w 251"/>
                    <a:gd name="T17" fmla="*/ 0 h 576"/>
                    <a:gd name="T18" fmla="*/ 0 w 251"/>
                    <a:gd name="T19" fmla="*/ 0 h 576"/>
                    <a:gd name="T20" fmla="*/ 0 w 251"/>
                    <a:gd name="T21" fmla="*/ 0 h 576"/>
                    <a:gd name="T22" fmla="*/ 0 w 251"/>
                    <a:gd name="T23" fmla="*/ 0 h 576"/>
                    <a:gd name="T24" fmla="*/ 0 w 251"/>
                    <a:gd name="T25" fmla="*/ 0 h 576"/>
                    <a:gd name="T26" fmla="*/ 0 w 251"/>
                    <a:gd name="T27" fmla="*/ 0 h 576"/>
                    <a:gd name="T28" fmla="*/ 0 w 251"/>
                    <a:gd name="T29" fmla="*/ 0 h 576"/>
                    <a:gd name="T30" fmla="*/ 0 w 251"/>
                    <a:gd name="T31" fmla="*/ 0 h 576"/>
                    <a:gd name="T32" fmla="*/ 0 w 251"/>
                    <a:gd name="T33" fmla="*/ 0 h 576"/>
                    <a:gd name="T34" fmla="*/ 0 w 251"/>
                    <a:gd name="T35" fmla="*/ 0 h 576"/>
                    <a:gd name="T36" fmla="*/ 0 w 251"/>
                    <a:gd name="T37" fmla="*/ 0 h 576"/>
                    <a:gd name="T38" fmla="*/ 0 w 251"/>
                    <a:gd name="T39" fmla="*/ 0 h 576"/>
                    <a:gd name="T40" fmla="*/ 0 w 251"/>
                    <a:gd name="T41" fmla="*/ 0 h 576"/>
                    <a:gd name="T42" fmla="*/ 0 w 251"/>
                    <a:gd name="T43" fmla="*/ 0 h 576"/>
                    <a:gd name="T44" fmla="*/ 0 w 251"/>
                    <a:gd name="T45" fmla="*/ 0 h 576"/>
                    <a:gd name="T46" fmla="*/ 0 w 251"/>
                    <a:gd name="T47" fmla="*/ 0 h 576"/>
                    <a:gd name="T48" fmla="*/ 0 w 251"/>
                    <a:gd name="T49" fmla="*/ 0 h 576"/>
                    <a:gd name="T50" fmla="*/ 0 w 251"/>
                    <a:gd name="T51" fmla="*/ 0 h 576"/>
                    <a:gd name="T52" fmla="*/ 0 w 251"/>
                    <a:gd name="T53" fmla="*/ 0 h 576"/>
                    <a:gd name="T54" fmla="*/ 0 w 251"/>
                    <a:gd name="T55" fmla="*/ 0 h 576"/>
                    <a:gd name="T56" fmla="*/ 0 w 251"/>
                    <a:gd name="T57" fmla="*/ 0 h 576"/>
                    <a:gd name="T58" fmla="*/ 0 w 251"/>
                    <a:gd name="T59" fmla="*/ 0 h 576"/>
                    <a:gd name="T60" fmla="*/ 0 w 251"/>
                    <a:gd name="T61" fmla="*/ 0 h 576"/>
                    <a:gd name="T62" fmla="*/ 0 w 251"/>
                    <a:gd name="T63" fmla="*/ 0 h 576"/>
                    <a:gd name="T64" fmla="*/ 0 w 251"/>
                    <a:gd name="T65" fmla="*/ 0 h 576"/>
                    <a:gd name="T66" fmla="*/ 0 w 251"/>
                    <a:gd name="T67" fmla="*/ 0 h 576"/>
                    <a:gd name="T68" fmla="*/ 0 w 251"/>
                    <a:gd name="T69" fmla="*/ 0 h 576"/>
                    <a:gd name="T70" fmla="*/ 0 w 251"/>
                    <a:gd name="T71" fmla="*/ 0 h 576"/>
                    <a:gd name="T72" fmla="*/ 0 w 251"/>
                    <a:gd name="T73" fmla="*/ 0 h 576"/>
                    <a:gd name="T74" fmla="*/ 0 w 251"/>
                    <a:gd name="T75" fmla="*/ 0 h 576"/>
                    <a:gd name="T76" fmla="*/ 0 w 251"/>
                    <a:gd name="T77" fmla="*/ 0 h 576"/>
                    <a:gd name="T78" fmla="*/ 0 w 251"/>
                    <a:gd name="T79" fmla="*/ 0 h 576"/>
                    <a:gd name="T80" fmla="*/ 0 w 251"/>
                    <a:gd name="T81" fmla="*/ 0 h 576"/>
                    <a:gd name="T82" fmla="*/ 0 w 251"/>
                    <a:gd name="T83" fmla="*/ 0 h 576"/>
                    <a:gd name="T84" fmla="*/ 0 w 251"/>
                    <a:gd name="T85" fmla="*/ 0 h 576"/>
                    <a:gd name="T86" fmla="*/ 0 w 251"/>
                    <a:gd name="T87" fmla="*/ 0 h 576"/>
                    <a:gd name="T88" fmla="*/ 0 w 251"/>
                    <a:gd name="T89" fmla="*/ 0 h 576"/>
                    <a:gd name="T90" fmla="*/ 0 w 251"/>
                    <a:gd name="T91" fmla="*/ 0 h 576"/>
                    <a:gd name="T92" fmla="*/ 0 w 251"/>
                    <a:gd name="T93" fmla="*/ 0 h 576"/>
                    <a:gd name="T94" fmla="*/ 0 w 251"/>
                    <a:gd name="T95" fmla="*/ 0 h 576"/>
                    <a:gd name="T96" fmla="*/ 0 w 251"/>
                    <a:gd name="T97" fmla="*/ 0 h 57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1"/>
                    <a:gd name="T148" fmla="*/ 0 h 576"/>
                    <a:gd name="T149" fmla="*/ 251 w 251"/>
                    <a:gd name="T150" fmla="*/ 576 h 57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1" h="576">
                      <a:moveTo>
                        <a:pt x="243" y="0"/>
                      </a:moveTo>
                      <a:lnTo>
                        <a:pt x="243" y="47"/>
                      </a:lnTo>
                      <a:lnTo>
                        <a:pt x="245" y="91"/>
                      </a:lnTo>
                      <a:lnTo>
                        <a:pt x="247" y="131"/>
                      </a:lnTo>
                      <a:lnTo>
                        <a:pt x="250" y="169"/>
                      </a:lnTo>
                      <a:lnTo>
                        <a:pt x="251" y="204"/>
                      </a:lnTo>
                      <a:lnTo>
                        <a:pt x="251" y="237"/>
                      </a:lnTo>
                      <a:lnTo>
                        <a:pt x="251" y="252"/>
                      </a:lnTo>
                      <a:lnTo>
                        <a:pt x="250" y="268"/>
                      </a:lnTo>
                      <a:lnTo>
                        <a:pt x="248" y="283"/>
                      </a:lnTo>
                      <a:lnTo>
                        <a:pt x="245" y="298"/>
                      </a:lnTo>
                      <a:lnTo>
                        <a:pt x="242" y="314"/>
                      </a:lnTo>
                      <a:lnTo>
                        <a:pt x="238" y="328"/>
                      </a:lnTo>
                      <a:lnTo>
                        <a:pt x="232" y="343"/>
                      </a:lnTo>
                      <a:lnTo>
                        <a:pt x="226" y="359"/>
                      </a:lnTo>
                      <a:lnTo>
                        <a:pt x="219" y="374"/>
                      </a:lnTo>
                      <a:lnTo>
                        <a:pt x="209" y="391"/>
                      </a:lnTo>
                      <a:lnTo>
                        <a:pt x="199" y="406"/>
                      </a:lnTo>
                      <a:lnTo>
                        <a:pt x="188" y="422"/>
                      </a:lnTo>
                      <a:lnTo>
                        <a:pt x="175" y="440"/>
                      </a:lnTo>
                      <a:lnTo>
                        <a:pt x="159" y="457"/>
                      </a:lnTo>
                      <a:lnTo>
                        <a:pt x="143" y="475"/>
                      </a:lnTo>
                      <a:lnTo>
                        <a:pt x="125" y="494"/>
                      </a:lnTo>
                      <a:lnTo>
                        <a:pt x="105" y="514"/>
                      </a:lnTo>
                      <a:lnTo>
                        <a:pt x="83" y="533"/>
                      </a:lnTo>
                      <a:lnTo>
                        <a:pt x="60" y="555"/>
                      </a:lnTo>
                      <a:lnTo>
                        <a:pt x="34" y="576"/>
                      </a:lnTo>
                      <a:lnTo>
                        <a:pt x="17" y="483"/>
                      </a:lnTo>
                      <a:lnTo>
                        <a:pt x="4" y="408"/>
                      </a:lnTo>
                      <a:lnTo>
                        <a:pt x="2" y="392"/>
                      </a:lnTo>
                      <a:lnTo>
                        <a:pt x="1" y="376"/>
                      </a:lnTo>
                      <a:lnTo>
                        <a:pt x="0" y="361"/>
                      </a:lnTo>
                      <a:lnTo>
                        <a:pt x="0" y="346"/>
                      </a:lnTo>
                      <a:lnTo>
                        <a:pt x="1" y="331"/>
                      </a:lnTo>
                      <a:lnTo>
                        <a:pt x="3" y="318"/>
                      </a:lnTo>
                      <a:lnTo>
                        <a:pt x="6" y="303"/>
                      </a:lnTo>
                      <a:lnTo>
                        <a:pt x="10" y="290"/>
                      </a:lnTo>
                      <a:lnTo>
                        <a:pt x="15" y="276"/>
                      </a:lnTo>
                      <a:lnTo>
                        <a:pt x="20" y="262"/>
                      </a:lnTo>
                      <a:lnTo>
                        <a:pt x="27" y="248"/>
                      </a:lnTo>
                      <a:lnTo>
                        <a:pt x="35" y="234"/>
                      </a:lnTo>
                      <a:lnTo>
                        <a:pt x="44" y="219"/>
                      </a:lnTo>
                      <a:lnTo>
                        <a:pt x="55" y="204"/>
                      </a:lnTo>
                      <a:lnTo>
                        <a:pt x="67" y="188"/>
                      </a:lnTo>
                      <a:lnTo>
                        <a:pt x="79" y="171"/>
                      </a:lnTo>
                      <a:lnTo>
                        <a:pt x="111" y="135"/>
                      </a:lnTo>
                      <a:lnTo>
                        <a:pt x="148" y="95"/>
                      </a:lnTo>
                      <a:lnTo>
                        <a:pt x="192" y="50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" name="Freeform 355"/>
                <p:cNvSpPr>
                  <a:spLocks/>
                </p:cNvSpPr>
                <p:nvPr/>
              </p:nvSpPr>
              <p:spPr bwMode="auto">
                <a:xfrm>
                  <a:off x="483" y="468"/>
                  <a:ext cx="10" cy="24"/>
                </a:xfrm>
                <a:custGeom>
                  <a:avLst/>
                  <a:gdLst>
                    <a:gd name="T0" fmla="*/ 0 w 239"/>
                    <a:gd name="T1" fmla="*/ 0 h 597"/>
                    <a:gd name="T2" fmla="*/ 0 w 239"/>
                    <a:gd name="T3" fmla="*/ 0 h 597"/>
                    <a:gd name="T4" fmla="*/ 0 w 239"/>
                    <a:gd name="T5" fmla="*/ 0 h 597"/>
                    <a:gd name="T6" fmla="*/ 0 w 239"/>
                    <a:gd name="T7" fmla="*/ 0 h 597"/>
                    <a:gd name="T8" fmla="*/ 0 w 239"/>
                    <a:gd name="T9" fmla="*/ 0 h 597"/>
                    <a:gd name="T10" fmla="*/ 0 w 239"/>
                    <a:gd name="T11" fmla="*/ 0 h 597"/>
                    <a:gd name="T12" fmla="*/ 0 w 239"/>
                    <a:gd name="T13" fmla="*/ 0 h 597"/>
                    <a:gd name="T14" fmla="*/ 0 w 239"/>
                    <a:gd name="T15" fmla="*/ 0 h 597"/>
                    <a:gd name="T16" fmla="*/ 0 w 239"/>
                    <a:gd name="T17" fmla="*/ 0 h 597"/>
                    <a:gd name="T18" fmla="*/ 0 w 239"/>
                    <a:gd name="T19" fmla="*/ 0 h 597"/>
                    <a:gd name="T20" fmla="*/ 0 w 239"/>
                    <a:gd name="T21" fmla="*/ 0 h 597"/>
                    <a:gd name="T22" fmla="*/ 0 w 239"/>
                    <a:gd name="T23" fmla="*/ 0 h 597"/>
                    <a:gd name="T24" fmla="*/ 0 w 239"/>
                    <a:gd name="T25" fmla="*/ 0 h 597"/>
                    <a:gd name="T26" fmla="*/ 0 w 239"/>
                    <a:gd name="T27" fmla="*/ 0 h 597"/>
                    <a:gd name="T28" fmla="*/ 0 w 239"/>
                    <a:gd name="T29" fmla="*/ 0 h 597"/>
                    <a:gd name="T30" fmla="*/ 0 w 239"/>
                    <a:gd name="T31" fmla="*/ 0 h 597"/>
                    <a:gd name="T32" fmla="*/ 0 w 239"/>
                    <a:gd name="T33" fmla="*/ 0 h 597"/>
                    <a:gd name="T34" fmla="*/ 0 w 239"/>
                    <a:gd name="T35" fmla="*/ 0 h 597"/>
                    <a:gd name="T36" fmla="*/ 0 w 239"/>
                    <a:gd name="T37" fmla="*/ 0 h 597"/>
                    <a:gd name="T38" fmla="*/ 0 w 239"/>
                    <a:gd name="T39" fmla="*/ 0 h 597"/>
                    <a:gd name="T40" fmla="*/ 0 w 239"/>
                    <a:gd name="T41" fmla="*/ 0 h 597"/>
                    <a:gd name="T42" fmla="*/ 0 w 239"/>
                    <a:gd name="T43" fmla="*/ 0 h 597"/>
                    <a:gd name="T44" fmla="*/ 0 w 239"/>
                    <a:gd name="T45" fmla="*/ 0 h 597"/>
                    <a:gd name="T46" fmla="*/ 0 w 239"/>
                    <a:gd name="T47" fmla="*/ 0 h 597"/>
                    <a:gd name="T48" fmla="*/ 0 w 239"/>
                    <a:gd name="T49" fmla="*/ 0 h 597"/>
                    <a:gd name="T50" fmla="*/ 0 w 239"/>
                    <a:gd name="T51" fmla="*/ 0 h 597"/>
                    <a:gd name="T52" fmla="*/ 0 w 239"/>
                    <a:gd name="T53" fmla="*/ 0 h 597"/>
                    <a:gd name="T54" fmla="*/ 0 w 239"/>
                    <a:gd name="T55" fmla="*/ 0 h 597"/>
                    <a:gd name="T56" fmla="*/ 0 w 239"/>
                    <a:gd name="T57" fmla="*/ 0 h 597"/>
                    <a:gd name="T58" fmla="*/ 0 w 239"/>
                    <a:gd name="T59" fmla="*/ 0 h 597"/>
                    <a:gd name="T60" fmla="*/ 0 w 239"/>
                    <a:gd name="T61" fmla="*/ 0 h 597"/>
                    <a:gd name="T62" fmla="*/ 0 w 239"/>
                    <a:gd name="T63" fmla="*/ 0 h 597"/>
                    <a:gd name="T64" fmla="*/ 0 w 239"/>
                    <a:gd name="T65" fmla="*/ 0 h 597"/>
                    <a:gd name="T66" fmla="*/ 0 w 239"/>
                    <a:gd name="T67" fmla="*/ 0 h 597"/>
                    <a:gd name="T68" fmla="*/ 0 w 239"/>
                    <a:gd name="T69" fmla="*/ 0 h 597"/>
                    <a:gd name="T70" fmla="*/ 0 w 239"/>
                    <a:gd name="T71" fmla="*/ 0 h 597"/>
                    <a:gd name="T72" fmla="*/ 0 w 239"/>
                    <a:gd name="T73" fmla="*/ 0 h 597"/>
                    <a:gd name="T74" fmla="*/ 0 w 239"/>
                    <a:gd name="T75" fmla="*/ 0 h 597"/>
                    <a:gd name="T76" fmla="*/ 0 w 239"/>
                    <a:gd name="T77" fmla="*/ 0 h 597"/>
                    <a:gd name="T78" fmla="*/ 0 w 239"/>
                    <a:gd name="T79" fmla="*/ 0 h 597"/>
                    <a:gd name="T80" fmla="*/ 0 w 239"/>
                    <a:gd name="T81" fmla="*/ 0 h 597"/>
                    <a:gd name="T82" fmla="*/ 0 w 239"/>
                    <a:gd name="T83" fmla="*/ 0 h 597"/>
                    <a:gd name="T84" fmla="*/ 0 w 239"/>
                    <a:gd name="T85" fmla="*/ 0 h 597"/>
                    <a:gd name="T86" fmla="*/ 0 w 239"/>
                    <a:gd name="T87" fmla="*/ 0 h 597"/>
                    <a:gd name="T88" fmla="*/ 0 w 239"/>
                    <a:gd name="T89" fmla="*/ 0 h 597"/>
                    <a:gd name="T90" fmla="*/ 0 w 239"/>
                    <a:gd name="T91" fmla="*/ 0 h 597"/>
                    <a:gd name="T92" fmla="*/ 0 w 239"/>
                    <a:gd name="T93" fmla="*/ 0 h 597"/>
                    <a:gd name="T94" fmla="*/ 0 w 239"/>
                    <a:gd name="T95" fmla="*/ 0 h 597"/>
                    <a:gd name="T96" fmla="*/ 0 w 239"/>
                    <a:gd name="T97" fmla="*/ 0 h 59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9"/>
                    <a:gd name="T148" fmla="*/ 0 h 597"/>
                    <a:gd name="T149" fmla="*/ 239 w 239"/>
                    <a:gd name="T150" fmla="*/ 597 h 59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9" h="597">
                      <a:moveTo>
                        <a:pt x="201" y="0"/>
                      </a:moveTo>
                      <a:lnTo>
                        <a:pt x="207" y="47"/>
                      </a:lnTo>
                      <a:lnTo>
                        <a:pt x="215" y="91"/>
                      </a:lnTo>
                      <a:lnTo>
                        <a:pt x="222" y="130"/>
                      </a:lnTo>
                      <a:lnTo>
                        <a:pt x="228" y="167"/>
                      </a:lnTo>
                      <a:lnTo>
                        <a:pt x="234" y="202"/>
                      </a:lnTo>
                      <a:lnTo>
                        <a:pt x="238" y="234"/>
                      </a:lnTo>
                      <a:lnTo>
                        <a:pt x="239" y="250"/>
                      </a:lnTo>
                      <a:lnTo>
                        <a:pt x="239" y="265"/>
                      </a:lnTo>
                      <a:lnTo>
                        <a:pt x="239" y="281"/>
                      </a:lnTo>
                      <a:lnTo>
                        <a:pt x="239" y="296"/>
                      </a:lnTo>
                      <a:lnTo>
                        <a:pt x="237" y="312"/>
                      </a:lnTo>
                      <a:lnTo>
                        <a:pt x="234" y="327"/>
                      </a:lnTo>
                      <a:lnTo>
                        <a:pt x="231" y="342"/>
                      </a:lnTo>
                      <a:lnTo>
                        <a:pt x="226" y="359"/>
                      </a:lnTo>
                      <a:lnTo>
                        <a:pt x="221" y="375"/>
                      </a:lnTo>
                      <a:lnTo>
                        <a:pt x="213" y="391"/>
                      </a:lnTo>
                      <a:lnTo>
                        <a:pt x="205" y="409"/>
                      </a:lnTo>
                      <a:lnTo>
                        <a:pt x="195" y="426"/>
                      </a:lnTo>
                      <a:lnTo>
                        <a:pt x="185" y="445"/>
                      </a:lnTo>
                      <a:lnTo>
                        <a:pt x="171" y="464"/>
                      </a:lnTo>
                      <a:lnTo>
                        <a:pt x="158" y="484"/>
                      </a:lnTo>
                      <a:lnTo>
                        <a:pt x="142" y="504"/>
                      </a:lnTo>
                      <a:lnTo>
                        <a:pt x="124" y="526"/>
                      </a:lnTo>
                      <a:lnTo>
                        <a:pt x="105" y="548"/>
                      </a:lnTo>
                      <a:lnTo>
                        <a:pt x="84" y="572"/>
                      </a:lnTo>
                      <a:lnTo>
                        <a:pt x="61" y="597"/>
                      </a:lnTo>
                      <a:lnTo>
                        <a:pt x="32" y="506"/>
                      </a:lnTo>
                      <a:lnTo>
                        <a:pt x="12" y="433"/>
                      </a:lnTo>
                      <a:lnTo>
                        <a:pt x="7" y="417"/>
                      </a:lnTo>
                      <a:lnTo>
                        <a:pt x="4" y="402"/>
                      </a:lnTo>
                      <a:lnTo>
                        <a:pt x="2" y="386"/>
                      </a:lnTo>
                      <a:lnTo>
                        <a:pt x="1" y="372"/>
                      </a:lnTo>
                      <a:lnTo>
                        <a:pt x="0" y="358"/>
                      </a:lnTo>
                      <a:lnTo>
                        <a:pt x="0" y="343"/>
                      </a:lnTo>
                      <a:lnTo>
                        <a:pt x="1" y="330"/>
                      </a:lnTo>
                      <a:lnTo>
                        <a:pt x="3" y="316"/>
                      </a:lnTo>
                      <a:lnTo>
                        <a:pt x="6" y="301"/>
                      </a:lnTo>
                      <a:lnTo>
                        <a:pt x="11" y="287"/>
                      </a:lnTo>
                      <a:lnTo>
                        <a:pt x="16" y="272"/>
                      </a:lnTo>
                      <a:lnTo>
                        <a:pt x="22" y="257"/>
                      </a:lnTo>
                      <a:lnTo>
                        <a:pt x="29" y="241"/>
                      </a:lnTo>
                      <a:lnTo>
                        <a:pt x="38" y="224"/>
                      </a:lnTo>
                      <a:lnTo>
                        <a:pt x="47" y="207"/>
                      </a:lnTo>
                      <a:lnTo>
                        <a:pt x="59" y="190"/>
                      </a:lnTo>
                      <a:lnTo>
                        <a:pt x="85" y="150"/>
                      </a:lnTo>
                      <a:lnTo>
                        <a:pt x="118" y="105"/>
                      </a:lnTo>
                      <a:lnTo>
                        <a:pt x="156" y="56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7" name="Freeform 356"/>
                <p:cNvSpPr>
                  <a:spLocks/>
                </p:cNvSpPr>
                <p:nvPr/>
              </p:nvSpPr>
              <p:spPr bwMode="auto">
                <a:xfrm>
                  <a:off x="496" y="454"/>
                  <a:ext cx="10" cy="24"/>
                </a:xfrm>
                <a:custGeom>
                  <a:avLst/>
                  <a:gdLst>
                    <a:gd name="T0" fmla="*/ 0 w 239"/>
                    <a:gd name="T1" fmla="*/ 0 h 598"/>
                    <a:gd name="T2" fmla="*/ 0 w 239"/>
                    <a:gd name="T3" fmla="*/ 0 h 598"/>
                    <a:gd name="T4" fmla="*/ 0 w 239"/>
                    <a:gd name="T5" fmla="*/ 0 h 598"/>
                    <a:gd name="T6" fmla="*/ 0 w 239"/>
                    <a:gd name="T7" fmla="*/ 0 h 598"/>
                    <a:gd name="T8" fmla="*/ 0 w 239"/>
                    <a:gd name="T9" fmla="*/ 0 h 598"/>
                    <a:gd name="T10" fmla="*/ 0 w 239"/>
                    <a:gd name="T11" fmla="*/ 0 h 598"/>
                    <a:gd name="T12" fmla="*/ 0 w 239"/>
                    <a:gd name="T13" fmla="*/ 0 h 598"/>
                    <a:gd name="T14" fmla="*/ 0 w 239"/>
                    <a:gd name="T15" fmla="*/ 0 h 598"/>
                    <a:gd name="T16" fmla="*/ 0 w 239"/>
                    <a:gd name="T17" fmla="*/ 0 h 598"/>
                    <a:gd name="T18" fmla="*/ 0 w 239"/>
                    <a:gd name="T19" fmla="*/ 0 h 598"/>
                    <a:gd name="T20" fmla="*/ 0 w 239"/>
                    <a:gd name="T21" fmla="*/ 0 h 598"/>
                    <a:gd name="T22" fmla="*/ 0 w 239"/>
                    <a:gd name="T23" fmla="*/ 0 h 598"/>
                    <a:gd name="T24" fmla="*/ 0 w 239"/>
                    <a:gd name="T25" fmla="*/ 0 h 598"/>
                    <a:gd name="T26" fmla="*/ 0 w 239"/>
                    <a:gd name="T27" fmla="*/ 0 h 598"/>
                    <a:gd name="T28" fmla="*/ 0 w 239"/>
                    <a:gd name="T29" fmla="*/ 0 h 598"/>
                    <a:gd name="T30" fmla="*/ 0 w 239"/>
                    <a:gd name="T31" fmla="*/ 0 h 598"/>
                    <a:gd name="T32" fmla="*/ 0 w 239"/>
                    <a:gd name="T33" fmla="*/ 0 h 598"/>
                    <a:gd name="T34" fmla="*/ 0 w 239"/>
                    <a:gd name="T35" fmla="*/ 0 h 598"/>
                    <a:gd name="T36" fmla="*/ 0 w 239"/>
                    <a:gd name="T37" fmla="*/ 0 h 598"/>
                    <a:gd name="T38" fmla="*/ 0 w 239"/>
                    <a:gd name="T39" fmla="*/ 0 h 598"/>
                    <a:gd name="T40" fmla="*/ 0 w 239"/>
                    <a:gd name="T41" fmla="*/ 0 h 598"/>
                    <a:gd name="T42" fmla="*/ 0 w 239"/>
                    <a:gd name="T43" fmla="*/ 0 h 598"/>
                    <a:gd name="T44" fmla="*/ 0 w 239"/>
                    <a:gd name="T45" fmla="*/ 0 h 598"/>
                    <a:gd name="T46" fmla="*/ 0 w 239"/>
                    <a:gd name="T47" fmla="*/ 0 h 598"/>
                    <a:gd name="T48" fmla="*/ 0 w 239"/>
                    <a:gd name="T49" fmla="*/ 0 h 598"/>
                    <a:gd name="T50" fmla="*/ 0 w 239"/>
                    <a:gd name="T51" fmla="*/ 0 h 598"/>
                    <a:gd name="T52" fmla="*/ 0 w 239"/>
                    <a:gd name="T53" fmla="*/ 0 h 598"/>
                    <a:gd name="T54" fmla="*/ 0 w 239"/>
                    <a:gd name="T55" fmla="*/ 0 h 598"/>
                    <a:gd name="T56" fmla="*/ 0 w 239"/>
                    <a:gd name="T57" fmla="*/ 0 h 598"/>
                    <a:gd name="T58" fmla="*/ 0 w 239"/>
                    <a:gd name="T59" fmla="*/ 0 h 598"/>
                    <a:gd name="T60" fmla="*/ 0 w 239"/>
                    <a:gd name="T61" fmla="*/ 0 h 598"/>
                    <a:gd name="T62" fmla="*/ 0 w 239"/>
                    <a:gd name="T63" fmla="*/ 0 h 598"/>
                    <a:gd name="T64" fmla="*/ 0 w 239"/>
                    <a:gd name="T65" fmla="*/ 0 h 598"/>
                    <a:gd name="T66" fmla="*/ 0 w 239"/>
                    <a:gd name="T67" fmla="*/ 0 h 598"/>
                    <a:gd name="T68" fmla="*/ 0 w 239"/>
                    <a:gd name="T69" fmla="*/ 0 h 598"/>
                    <a:gd name="T70" fmla="*/ 0 w 239"/>
                    <a:gd name="T71" fmla="*/ 0 h 598"/>
                    <a:gd name="T72" fmla="*/ 0 w 239"/>
                    <a:gd name="T73" fmla="*/ 0 h 598"/>
                    <a:gd name="T74" fmla="*/ 0 w 239"/>
                    <a:gd name="T75" fmla="*/ 0 h 598"/>
                    <a:gd name="T76" fmla="*/ 0 w 239"/>
                    <a:gd name="T77" fmla="*/ 0 h 598"/>
                    <a:gd name="T78" fmla="*/ 0 w 239"/>
                    <a:gd name="T79" fmla="*/ 0 h 598"/>
                    <a:gd name="T80" fmla="*/ 0 w 239"/>
                    <a:gd name="T81" fmla="*/ 0 h 598"/>
                    <a:gd name="T82" fmla="*/ 0 w 239"/>
                    <a:gd name="T83" fmla="*/ 0 h 598"/>
                    <a:gd name="T84" fmla="*/ 0 w 239"/>
                    <a:gd name="T85" fmla="*/ 0 h 598"/>
                    <a:gd name="T86" fmla="*/ 0 w 239"/>
                    <a:gd name="T87" fmla="*/ 0 h 598"/>
                    <a:gd name="T88" fmla="*/ 0 w 239"/>
                    <a:gd name="T89" fmla="*/ 0 h 598"/>
                    <a:gd name="T90" fmla="*/ 0 w 239"/>
                    <a:gd name="T91" fmla="*/ 0 h 598"/>
                    <a:gd name="T92" fmla="*/ 0 w 239"/>
                    <a:gd name="T93" fmla="*/ 0 h 598"/>
                    <a:gd name="T94" fmla="*/ 0 w 239"/>
                    <a:gd name="T95" fmla="*/ 0 h 598"/>
                    <a:gd name="T96" fmla="*/ 0 w 239"/>
                    <a:gd name="T97" fmla="*/ 0 h 59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9"/>
                    <a:gd name="T148" fmla="*/ 0 h 598"/>
                    <a:gd name="T149" fmla="*/ 239 w 239"/>
                    <a:gd name="T150" fmla="*/ 598 h 59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9" h="598">
                      <a:moveTo>
                        <a:pt x="201" y="0"/>
                      </a:moveTo>
                      <a:lnTo>
                        <a:pt x="207" y="49"/>
                      </a:lnTo>
                      <a:lnTo>
                        <a:pt x="214" y="92"/>
                      </a:lnTo>
                      <a:lnTo>
                        <a:pt x="221" y="132"/>
                      </a:lnTo>
                      <a:lnTo>
                        <a:pt x="228" y="167"/>
                      </a:lnTo>
                      <a:lnTo>
                        <a:pt x="233" y="202"/>
                      </a:lnTo>
                      <a:lnTo>
                        <a:pt x="237" y="235"/>
                      </a:lnTo>
                      <a:lnTo>
                        <a:pt x="239" y="250"/>
                      </a:lnTo>
                      <a:lnTo>
                        <a:pt x="239" y="266"/>
                      </a:lnTo>
                      <a:lnTo>
                        <a:pt x="239" y="281"/>
                      </a:lnTo>
                      <a:lnTo>
                        <a:pt x="238" y="297"/>
                      </a:lnTo>
                      <a:lnTo>
                        <a:pt x="237" y="312"/>
                      </a:lnTo>
                      <a:lnTo>
                        <a:pt x="234" y="328"/>
                      </a:lnTo>
                      <a:lnTo>
                        <a:pt x="231" y="344"/>
                      </a:lnTo>
                      <a:lnTo>
                        <a:pt x="226" y="359"/>
                      </a:lnTo>
                      <a:lnTo>
                        <a:pt x="221" y="376"/>
                      </a:lnTo>
                      <a:lnTo>
                        <a:pt x="214" y="393"/>
                      </a:lnTo>
                      <a:lnTo>
                        <a:pt x="205" y="409"/>
                      </a:lnTo>
                      <a:lnTo>
                        <a:pt x="195" y="427"/>
                      </a:lnTo>
                      <a:lnTo>
                        <a:pt x="184" y="445"/>
                      </a:lnTo>
                      <a:lnTo>
                        <a:pt x="172" y="465"/>
                      </a:lnTo>
                      <a:lnTo>
                        <a:pt x="157" y="484"/>
                      </a:lnTo>
                      <a:lnTo>
                        <a:pt x="142" y="505"/>
                      </a:lnTo>
                      <a:lnTo>
                        <a:pt x="124" y="527"/>
                      </a:lnTo>
                      <a:lnTo>
                        <a:pt x="105" y="550"/>
                      </a:lnTo>
                      <a:lnTo>
                        <a:pt x="83" y="573"/>
                      </a:lnTo>
                      <a:lnTo>
                        <a:pt x="61" y="598"/>
                      </a:lnTo>
                      <a:lnTo>
                        <a:pt x="32" y="507"/>
                      </a:lnTo>
                      <a:lnTo>
                        <a:pt x="12" y="434"/>
                      </a:lnTo>
                      <a:lnTo>
                        <a:pt x="8" y="418"/>
                      </a:lnTo>
                      <a:lnTo>
                        <a:pt x="5" y="402"/>
                      </a:lnTo>
                      <a:lnTo>
                        <a:pt x="2" y="388"/>
                      </a:lnTo>
                      <a:lnTo>
                        <a:pt x="0" y="372"/>
                      </a:lnTo>
                      <a:lnTo>
                        <a:pt x="0" y="358"/>
                      </a:lnTo>
                      <a:lnTo>
                        <a:pt x="0" y="345"/>
                      </a:lnTo>
                      <a:lnTo>
                        <a:pt x="1" y="330"/>
                      </a:lnTo>
                      <a:lnTo>
                        <a:pt x="4" y="316"/>
                      </a:lnTo>
                      <a:lnTo>
                        <a:pt x="7" y="302"/>
                      </a:lnTo>
                      <a:lnTo>
                        <a:pt x="11" y="287"/>
                      </a:lnTo>
                      <a:lnTo>
                        <a:pt x="16" y="273"/>
                      </a:lnTo>
                      <a:lnTo>
                        <a:pt x="22" y="258"/>
                      </a:lnTo>
                      <a:lnTo>
                        <a:pt x="29" y="242"/>
                      </a:lnTo>
                      <a:lnTo>
                        <a:pt x="38" y="225"/>
                      </a:lnTo>
                      <a:lnTo>
                        <a:pt x="48" y="208"/>
                      </a:lnTo>
                      <a:lnTo>
                        <a:pt x="59" y="190"/>
                      </a:lnTo>
                      <a:lnTo>
                        <a:pt x="86" y="151"/>
                      </a:lnTo>
                      <a:lnTo>
                        <a:pt x="117" y="107"/>
                      </a:lnTo>
                      <a:lnTo>
                        <a:pt x="156" y="57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8" name="Freeform 357"/>
                <p:cNvSpPr>
                  <a:spLocks/>
                </p:cNvSpPr>
                <p:nvPr/>
              </p:nvSpPr>
              <p:spPr bwMode="auto">
                <a:xfrm>
                  <a:off x="508" y="442"/>
                  <a:ext cx="9" cy="24"/>
                </a:xfrm>
                <a:custGeom>
                  <a:avLst/>
                  <a:gdLst>
                    <a:gd name="T0" fmla="*/ 0 w 230"/>
                    <a:gd name="T1" fmla="*/ 0 h 613"/>
                    <a:gd name="T2" fmla="*/ 0 w 230"/>
                    <a:gd name="T3" fmla="*/ 0 h 613"/>
                    <a:gd name="T4" fmla="*/ 0 w 230"/>
                    <a:gd name="T5" fmla="*/ 0 h 613"/>
                    <a:gd name="T6" fmla="*/ 0 w 230"/>
                    <a:gd name="T7" fmla="*/ 0 h 613"/>
                    <a:gd name="T8" fmla="*/ 0 w 230"/>
                    <a:gd name="T9" fmla="*/ 0 h 613"/>
                    <a:gd name="T10" fmla="*/ 0 w 230"/>
                    <a:gd name="T11" fmla="*/ 0 h 613"/>
                    <a:gd name="T12" fmla="*/ 0 w 230"/>
                    <a:gd name="T13" fmla="*/ 0 h 613"/>
                    <a:gd name="T14" fmla="*/ 0 w 230"/>
                    <a:gd name="T15" fmla="*/ 0 h 613"/>
                    <a:gd name="T16" fmla="*/ 0 w 230"/>
                    <a:gd name="T17" fmla="*/ 0 h 613"/>
                    <a:gd name="T18" fmla="*/ 0 w 230"/>
                    <a:gd name="T19" fmla="*/ 0 h 613"/>
                    <a:gd name="T20" fmla="*/ 0 w 230"/>
                    <a:gd name="T21" fmla="*/ 0 h 613"/>
                    <a:gd name="T22" fmla="*/ 0 w 230"/>
                    <a:gd name="T23" fmla="*/ 0 h 613"/>
                    <a:gd name="T24" fmla="*/ 0 w 230"/>
                    <a:gd name="T25" fmla="*/ 0 h 613"/>
                    <a:gd name="T26" fmla="*/ 0 w 230"/>
                    <a:gd name="T27" fmla="*/ 0 h 613"/>
                    <a:gd name="T28" fmla="*/ 0 w 230"/>
                    <a:gd name="T29" fmla="*/ 0 h 613"/>
                    <a:gd name="T30" fmla="*/ 0 w 230"/>
                    <a:gd name="T31" fmla="*/ 0 h 613"/>
                    <a:gd name="T32" fmla="*/ 0 w 230"/>
                    <a:gd name="T33" fmla="*/ 0 h 613"/>
                    <a:gd name="T34" fmla="*/ 0 w 230"/>
                    <a:gd name="T35" fmla="*/ 0 h 613"/>
                    <a:gd name="T36" fmla="*/ 0 w 230"/>
                    <a:gd name="T37" fmla="*/ 0 h 613"/>
                    <a:gd name="T38" fmla="*/ 0 w 230"/>
                    <a:gd name="T39" fmla="*/ 0 h 613"/>
                    <a:gd name="T40" fmla="*/ 0 w 230"/>
                    <a:gd name="T41" fmla="*/ 0 h 613"/>
                    <a:gd name="T42" fmla="*/ 0 w 230"/>
                    <a:gd name="T43" fmla="*/ 0 h 613"/>
                    <a:gd name="T44" fmla="*/ 0 w 230"/>
                    <a:gd name="T45" fmla="*/ 0 h 613"/>
                    <a:gd name="T46" fmla="*/ 0 w 230"/>
                    <a:gd name="T47" fmla="*/ 0 h 613"/>
                    <a:gd name="T48" fmla="*/ 0 w 230"/>
                    <a:gd name="T49" fmla="*/ 0 h 613"/>
                    <a:gd name="T50" fmla="*/ 0 w 230"/>
                    <a:gd name="T51" fmla="*/ 0 h 613"/>
                    <a:gd name="T52" fmla="*/ 0 w 230"/>
                    <a:gd name="T53" fmla="*/ 0 h 613"/>
                    <a:gd name="T54" fmla="*/ 0 w 230"/>
                    <a:gd name="T55" fmla="*/ 0 h 613"/>
                    <a:gd name="T56" fmla="*/ 0 w 230"/>
                    <a:gd name="T57" fmla="*/ 0 h 613"/>
                    <a:gd name="T58" fmla="*/ 0 w 230"/>
                    <a:gd name="T59" fmla="*/ 0 h 613"/>
                    <a:gd name="T60" fmla="*/ 0 w 230"/>
                    <a:gd name="T61" fmla="*/ 0 h 613"/>
                    <a:gd name="T62" fmla="*/ 0 w 230"/>
                    <a:gd name="T63" fmla="*/ 0 h 613"/>
                    <a:gd name="T64" fmla="*/ 0 w 230"/>
                    <a:gd name="T65" fmla="*/ 0 h 613"/>
                    <a:gd name="T66" fmla="*/ 0 w 230"/>
                    <a:gd name="T67" fmla="*/ 0 h 613"/>
                    <a:gd name="T68" fmla="*/ 0 w 230"/>
                    <a:gd name="T69" fmla="*/ 0 h 613"/>
                    <a:gd name="T70" fmla="*/ 0 w 230"/>
                    <a:gd name="T71" fmla="*/ 0 h 613"/>
                    <a:gd name="T72" fmla="*/ 0 w 230"/>
                    <a:gd name="T73" fmla="*/ 0 h 613"/>
                    <a:gd name="T74" fmla="*/ 0 w 230"/>
                    <a:gd name="T75" fmla="*/ 0 h 613"/>
                    <a:gd name="T76" fmla="*/ 0 w 230"/>
                    <a:gd name="T77" fmla="*/ 0 h 613"/>
                    <a:gd name="T78" fmla="*/ 0 w 230"/>
                    <a:gd name="T79" fmla="*/ 0 h 613"/>
                    <a:gd name="T80" fmla="*/ 0 w 230"/>
                    <a:gd name="T81" fmla="*/ 0 h 613"/>
                    <a:gd name="T82" fmla="*/ 0 w 230"/>
                    <a:gd name="T83" fmla="*/ 0 h 613"/>
                    <a:gd name="T84" fmla="*/ 0 w 230"/>
                    <a:gd name="T85" fmla="*/ 0 h 613"/>
                    <a:gd name="T86" fmla="*/ 0 w 230"/>
                    <a:gd name="T87" fmla="*/ 0 h 613"/>
                    <a:gd name="T88" fmla="*/ 0 w 230"/>
                    <a:gd name="T89" fmla="*/ 0 h 613"/>
                    <a:gd name="T90" fmla="*/ 0 w 230"/>
                    <a:gd name="T91" fmla="*/ 0 h 613"/>
                    <a:gd name="T92" fmla="*/ 0 w 230"/>
                    <a:gd name="T93" fmla="*/ 0 h 613"/>
                    <a:gd name="T94" fmla="*/ 0 w 230"/>
                    <a:gd name="T95" fmla="*/ 0 h 613"/>
                    <a:gd name="T96" fmla="*/ 0 w 230"/>
                    <a:gd name="T97" fmla="*/ 0 h 61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0"/>
                    <a:gd name="T148" fmla="*/ 0 h 613"/>
                    <a:gd name="T149" fmla="*/ 230 w 230"/>
                    <a:gd name="T150" fmla="*/ 613 h 61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0" h="613">
                      <a:moveTo>
                        <a:pt x="136" y="0"/>
                      </a:moveTo>
                      <a:lnTo>
                        <a:pt x="151" y="45"/>
                      </a:lnTo>
                      <a:lnTo>
                        <a:pt x="165" y="86"/>
                      </a:lnTo>
                      <a:lnTo>
                        <a:pt x="180" y="124"/>
                      </a:lnTo>
                      <a:lnTo>
                        <a:pt x="193" y="159"/>
                      </a:lnTo>
                      <a:lnTo>
                        <a:pt x="205" y="192"/>
                      </a:lnTo>
                      <a:lnTo>
                        <a:pt x="216" y="222"/>
                      </a:lnTo>
                      <a:lnTo>
                        <a:pt x="220" y="238"/>
                      </a:lnTo>
                      <a:lnTo>
                        <a:pt x="223" y="253"/>
                      </a:lnTo>
                      <a:lnTo>
                        <a:pt x="226" y="268"/>
                      </a:lnTo>
                      <a:lnTo>
                        <a:pt x="228" y="284"/>
                      </a:lnTo>
                      <a:lnTo>
                        <a:pt x="229" y="299"/>
                      </a:lnTo>
                      <a:lnTo>
                        <a:pt x="230" y="315"/>
                      </a:lnTo>
                      <a:lnTo>
                        <a:pt x="229" y="331"/>
                      </a:lnTo>
                      <a:lnTo>
                        <a:pt x="227" y="347"/>
                      </a:lnTo>
                      <a:lnTo>
                        <a:pt x="225" y="365"/>
                      </a:lnTo>
                      <a:lnTo>
                        <a:pt x="221" y="382"/>
                      </a:lnTo>
                      <a:lnTo>
                        <a:pt x="216" y="401"/>
                      </a:lnTo>
                      <a:lnTo>
                        <a:pt x="210" y="420"/>
                      </a:lnTo>
                      <a:lnTo>
                        <a:pt x="202" y="440"/>
                      </a:lnTo>
                      <a:lnTo>
                        <a:pt x="194" y="461"/>
                      </a:lnTo>
                      <a:lnTo>
                        <a:pt x="184" y="483"/>
                      </a:lnTo>
                      <a:lnTo>
                        <a:pt x="172" y="506"/>
                      </a:lnTo>
                      <a:lnTo>
                        <a:pt x="158" y="531"/>
                      </a:lnTo>
                      <a:lnTo>
                        <a:pt x="144" y="556"/>
                      </a:lnTo>
                      <a:lnTo>
                        <a:pt x="128" y="584"/>
                      </a:lnTo>
                      <a:lnTo>
                        <a:pt x="109" y="613"/>
                      </a:lnTo>
                      <a:lnTo>
                        <a:pt x="65" y="529"/>
                      </a:lnTo>
                      <a:lnTo>
                        <a:pt x="30" y="461"/>
                      </a:lnTo>
                      <a:lnTo>
                        <a:pt x="24" y="446"/>
                      </a:lnTo>
                      <a:lnTo>
                        <a:pt x="18" y="431"/>
                      </a:lnTo>
                      <a:lnTo>
                        <a:pt x="13" y="417"/>
                      </a:lnTo>
                      <a:lnTo>
                        <a:pt x="9" y="403"/>
                      </a:lnTo>
                      <a:lnTo>
                        <a:pt x="6" y="388"/>
                      </a:lnTo>
                      <a:lnTo>
                        <a:pt x="2" y="375"/>
                      </a:lnTo>
                      <a:lnTo>
                        <a:pt x="1" y="361"/>
                      </a:lnTo>
                      <a:lnTo>
                        <a:pt x="0" y="346"/>
                      </a:lnTo>
                      <a:lnTo>
                        <a:pt x="0" y="332"/>
                      </a:lnTo>
                      <a:lnTo>
                        <a:pt x="2" y="317"/>
                      </a:lnTo>
                      <a:lnTo>
                        <a:pt x="5" y="301"/>
                      </a:lnTo>
                      <a:lnTo>
                        <a:pt x="8" y="286"/>
                      </a:lnTo>
                      <a:lnTo>
                        <a:pt x="12" y="268"/>
                      </a:lnTo>
                      <a:lnTo>
                        <a:pt x="18" y="251"/>
                      </a:lnTo>
                      <a:lnTo>
                        <a:pt x="24" y="232"/>
                      </a:lnTo>
                      <a:lnTo>
                        <a:pt x="32" y="212"/>
                      </a:lnTo>
                      <a:lnTo>
                        <a:pt x="51" y="168"/>
                      </a:lnTo>
                      <a:lnTo>
                        <a:pt x="74" y="119"/>
                      </a:lnTo>
                      <a:lnTo>
                        <a:pt x="102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9" name="Freeform 358"/>
                <p:cNvSpPr>
                  <a:spLocks/>
                </p:cNvSpPr>
                <p:nvPr/>
              </p:nvSpPr>
              <p:spPr bwMode="auto">
                <a:xfrm>
                  <a:off x="516" y="428"/>
                  <a:ext cx="9" cy="24"/>
                </a:xfrm>
                <a:custGeom>
                  <a:avLst/>
                  <a:gdLst>
                    <a:gd name="T0" fmla="*/ 0 w 229"/>
                    <a:gd name="T1" fmla="*/ 0 h 613"/>
                    <a:gd name="T2" fmla="*/ 0 w 229"/>
                    <a:gd name="T3" fmla="*/ 0 h 613"/>
                    <a:gd name="T4" fmla="*/ 0 w 229"/>
                    <a:gd name="T5" fmla="*/ 0 h 613"/>
                    <a:gd name="T6" fmla="*/ 0 w 229"/>
                    <a:gd name="T7" fmla="*/ 0 h 613"/>
                    <a:gd name="T8" fmla="*/ 0 w 229"/>
                    <a:gd name="T9" fmla="*/ 0 h 613"/>
                    <a:gd name="T10" fmla="*/ 0 w 229"/>
                    <a:gd name="T11" fmla="*/ 0 h 613"/>
                    <a:gd name="T12" fmla="*/ 0 w 229"/>
                    <a:gd name="T13" fmla="*/ 0 h 613"/>
                    <a:gd name="T14" fmla="*/ 0 w 229"/>
                    <a:gd name="T15" fmla="*/ 0 h 613"/>
                    <a:gd name="T16" fmla="*/ 0 w 229"/>
                    <a:gd name="T17" fmla="*/ 0 h 613"/>
                    <a:gd name="T18" fmla="*/ 0 w 229"/>
                    <a:gd name="T19" fmla="*/ 0 h 613"/>
                    <a:gd name="T20" fmla="*/ 0 w 229"/>
                    <a:gd name="T21" fmla="*/ 0 h 613"/>
                    <a:gd name="T22" fmla="*/ 0 w 229"/>
                    <a:gd name="T23" fmla="*/ 0 h 613"/>
                    <a:gd name="T24" fmla="*/ 0 w 229"/>
                    <a:gd name="T25" fmla="*/ 0 h 613"/>
                    <a:gd name="T26" fmla="*/ 0 w 229"/>
                    <a:gd name="T27" fmla="*/ 0 h 613"/>
                    <a:gd name="T28" fmla="*/ 0 w 229"/>
                    <a:gd name="T29" fmla="*/ 0 h 613"/>
                    <a:gd name="T30" fmla="*/ 0 w 229"/>
                    <a:gd name="T31" fmla="*/ 0 h 613"/>
                    <a:gd name="T32" fmla="*/ 0 w 229"/>
                    <a:gd name="T33" fmla="*/ 0 h 613"/>
                    <a:gd name="T34" fmla="*/ 0 w 229"/>
                    <a:gd name="T35" fmla="*/ 0 h 613"/>
                    <a:gd name="T36" fmla="*/ 0 w 229"/>
                    <a:gd name="T37" fmla="*/ 0 h 613"/>
                    <a:gd name="T38" fmla="*/ 0 w 229"/>
                    <a:gd name="T39" fmla="*/ 0 h 613"/>
                    <a:gd name="T40" fmla="*/ 0 w 229"/>
                    <a:gd name="T41" fmla="*/ 0 h 613"/>
                    <a:gd name="T42" fmla="*/ 0 w 229"/>
                    <a:gd name="T43" fmla="*/ 0 h 613"/>
                    <a:gd name="T44" fmla="*/ 0 w 229"/>
                    <a:gd name="T45" fmla="*/ 0 h 613"/>
                    <a:gd name="T46" fmla="*/ 0 w 229"/>
                    <a:gd name="T47" fmla="*/ 0 h 613"/>
                    <a:gd name="T48" fmla="*/ 0 w 229"/>
                    <a:gd name="T49" fmla="*/ 0 h 613"/>
                    <a:gd name="T50" fmla="*/ 0 w 229"/>
                    <a:gd name="T51" fmla="*/ 0 h 613"/>
                    <a:gd name="T52" fmla="*/ 0 w 229"/>
                    <a:gd name="T53" fmla="*/ 0 h 613"/>
                    <a:gd name="T54" fmla="*/ 0 w 229"/>
                    <a:gd name="T55" fmla="*/ 0 h 613"/>
                    <a:gd name="T56" fmla="*/ 0 w 229"/>
                    <a:gd name="T57" fmla="*/ 0 h 613"/>
                    <a:gd name="T58" fmla="*/ 0 w 229"/>
                    <a:gd name="T59" fmla="*/ 0 h 613"/>
                    <a:gd name="T60" fmla="*/ 0 w 229"/>
                    <a:gd name="T61" fmla="*/ 0 h 613"/>
                    <a:gd name="T62" fmla="*/ 0 w 229"/>
                    <a:gd name="T63" fmla="*/ 0 h 613"/>
                    <a:gd name="T64" fmla="*/ 0 w 229"/>
                    <a:gd name="T65" fmla="*/ 0 h 613"/>
                    <a:gd name="T66" fmla="*/ 0 w 229"/>
                    <a:gd name="T67" fmla="*/ 0 h 613"/>
                    <a:gd name="T68" fmla="*/ 0 w 229"/>
                    <a:gd name="T69" fmla="*/ 0 h 613"/>
                    <a:gd name="T70" fmla="*/ 0 w 229"/>
                    <a:gd name="T71" fmla="*/ 0 h 613"/>
                    <a:gd name="T72" fmla="*/ 0 w 229"/>
                    <a:gd name="T73" fmla="*/ 0 h 613"/>
                    <a:gd name="T74" fmla="*/ 0 w 229"/>
                    <a:gd name="T75" fmla="*/ 0 h 613"/>
                    <a:gd name="T76" fmla="*/ 0 w 229"/>
                    <a:gd name="T77" fmla="*/ 0 h 613"/>
                    <a:gd name="T78" fmla="*/ 0 w 229"/>
                    <a:gd name="T79" fmla="*/ 0 h 613"/>
                    <a:gd name="T80" fmla="*/ 0 w 229"/>
                    <a:gd name="T81" fmla="*/ 0 h 613"/>
                    <a:gd name="T82" fmla="*/ 0 w 229"/>
                    <a:gd name="T83" fmla="*/ 0 h 613"/>
                    <a:gd name="T84" fmla="*/ 0 w 229"/>
                    <a:gd name="T85" fmla="*/ 0 h 613"/>
                    <a:gd name="T86" fmla="*/ 0 w 229"/>
                    <a:gd name="T87" fmla="*/ 0 h 613"/>
                    <a:gd name="T88" fmla="*/ 0 w 229"/>
                    <a:gd name="T89" fmla="*/ 0 h 613"/>
                    <a:gd name="T90" fmla="*/ 0 w 229"/>
                    <a:gd name="T91" fmla="*/ 0 h 613"/>
                    <a:gd name="T92" fmla="*/ 0 w 229"/>
                    <a:gd name="T93" fmla="*/ 0 h 613"/>
                    <a:gd name="T94" fmla="*/ 0 w 229"/>
                    <a:gd name="T95" fmla="*/ 0 h 613"/>
                    <a:gd name="T96" fmla="*/ 0 w 229"/>
                    <a:gd name="T97" fmla="*/ 0 h 61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29"/>
                    <a:gd name="T148" fmla="*/ 0 h 613"/>
                    <a:gd name="T149" fmla="*/ 229 w 229"/>
                    <a:gd name="T150" fmla="*/ 613 h 61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29" h="613">
                      <a:moveTo>
                        <a:pt x="136" y="0"/>
                      </a:moveTo>
                      <a:lnTo>
                        <a:pt x="150" y="45"/>
                      </a:lnTo>
                      <a:lnTo>
                        <a:pt x="166" y="87"/>
                      </a:lnTo>
                      <a:lnTo>
                        <a:pt x="180" y="124"/>
                      </a:lnTo>
                      <a:lnTo>
                        <a:pt x="193" y="159"/>
                      </a:lnTo>
                      <a:lnTo>
                        <a:pt x="205" y="192"/>
                      </a:lnTo>
                      <a:lnTo>
                        <a:pt x="215" y="224"/>
                      </a:lnTo>
                      <a:lnTo>
                        <a:pt x="220" y="239"/>
                      </a:lnTo>
                      <a:lnTo>
                        <a:pt x="223" y="253"/>
                      </a:lnTo>
                      <a:lnTo>
                        <a:pt x="226" y="269"/>
                      </a:lnTo>
                      <a:lnTo>
                        <a:pt x="228" y="284"/>
                      </a:lnTo>
                      <a:lnTo>
                        <a:pt x="229" y="300"/>
                      </a:lnTo>
                      <a:lnTo>
                        <a:pt x="229" y="315"/>
                      </a:lnTo>
                      <a:lnTo>
                        <a:pt x="229" y="331"/>
                      </a:lnTo>
                      <a:lnTo>
                        <a:pt x="227" y="348"/>
                      </a:lnTo>
                      <a:lnTo>
                        <a:pt x="225" y="365"/>
                      </a:lnTo>
                      <a:lnTo>
                        <a:pt x="221" y="383"/>
                      </a:lnTo>
                      <a:lnTo>
                        <a:pt x="216" y="401"/>
                      </a:lnTo>
                      <a:lnTo>
                        <a:pt x="210" y="421"/>
                      </a:lnTo>
                      <a:lnTo>
                        <a:pt x="202" y="440"/>
                      </a:lnTo>
                      <a:lnTo>
                        <a:pt x="193" y="462"/>
                      </a:lnTo>
                      <a:lnTo>
                        <a:pt x="183" y="483"/>
                      </a:lnTo>
                      <a:lnTo>
                        <a:pt x="172" y="507"/>
                      </a:lnTo>
                      <a:lnTo>
                        <a:pt x="158" y="531"/>
                      </a:lnTo>
                      <a:lnTo>
                        <a:pt x="144" y="557"/>
                      </a:lnTo>
                      <a:lnTo>
                        <a:pt x="128" y="585"/>
                      </a:lnTo>
                      <a:lnTo>
                        <a:pt x="109" y="613"/>
                      </a:lnTo>
                      <a:lnTo>
                        <a:pt x="64" y="529"/>
                      </a:lnTo>
                      <a:lnTo>
                        <a:pt x="30" y="462"/>
                      </a:lnTo>
                      <a:lnTo>
                        <a:pt x="23" y="446"/>
                      </a:lnTo>
                      <a:lnTo>
                        <a:pt x="18" y="432"/>
                      </a:lnTo>
                      <a:lnTo>
                        <a:pt x="13" y="417"/>
                      </a:lnTo>
                      <a:lnTo>
                        <a:pt x="9" y="403"/>
                      </a:lnTo>
                      <a:lnTo>
                        <a:pt x="5" y="389"/>
                      </a:lnTo>
                      <a:lnTo>
                        <a:pt x="3" y="375"/>
                      </a:lnTo>
                      <a:lnTo>
                        <a:pt x="0" y="361"/>
                      </a:lnTo>
                      <a:lnTo>
                        <a:pt x="0" y="347"/>
                      </a:lnTo>
                      <a:lnTo>
                        <a:pt x="0" y="332"/>
                      </a:lnTo>
                      <a:lnTo>
                        <a:pt x="2" y="318"/>
                      </a:lnTo>
                      <a:lnTo>
                        <a:pt x="5" y="302"/>
                      </a:lnTo>
                      <a:lnTo>
                        <a:pt x="8" y="286"/>
                      </a:lnTo>
                      <a:lnTo>
                        <a:pt x="12" y="269"/>
                      </a:lnTo>
                      <a:lnTo>
                        <a:pt x="17" y="251"/>
                      </a:lnTo>
                      <a:lnTo>
                        <a:pt x="24" y="233"/>
                      </a:lnTo>
                      <a:lnTo>
                        <a:pt x="31" y="212"/>
                      </a:lnTo>
                      <a:lnTo>
                        <a:pt x="50" y="169"/>
                      </a:lnTo>
                      <a:lnTo>
                        <a:pt x="73" y="120"/>
                      </a:lnTo>
                      <a:lnTo>
                        <a:pt x="102" y="64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0" name="Freeform 359"/>
                <p:cNvSpPr>
                  <a:spLocks/>
                </p:cNvSpPr>
                <p:nvPr/>
              </p:nvSpPr>
              <p:spPr bwMode="auto">
                <a:xfrm>
                  <a:off x="525" y="412"/>
                  <a:ext cx="9" cy="25"/>
                </a:xfrm>
                <a:custGeom>
                  <a:avLst/>
                  <a:gdLst>
                    <a:gd name="T0" fmla="*/ 0 w 227"/>
                    <a:gd name="T1" fmla="*/ 0 h 611"/>
                    <a:gd name="T2" fmla="*/ 0 w 227"/>
                    <a:gd name="T3" fmla="*/ 0 h 611"/>
                    <a:gd name="T4" fmla="*/ 0 w 227"/>
                    <a:gd name="T5" fmla="*/ 0 h 611"/>
                    <a:gd name="T6" fmla="*/ 0 w 227"/>
                    <a:gd name="T7" fmla="*/ 0 h 611"/>
                    <a:gd name="T8" fmla="*/ 0 w 227"/>
                    <a:gd name="T9" fmla="*/ 0 h 611"/>
                    <a:gd name="T10" fmla="*/ 0 w 227"/>
                    <a:gd name="T11" fmla="*/ 0 h 611"/>
                    <a:gd name="T12" fmla="*/ 0 w 227"/>
                    <a:gd name="T13" fmla="*/ 0 h 611"/>
                    <a:gd name="T14" fmla="*/ 0 w 227"/>
                    <a:gd name="T15" fmla="*/ 0 h 611"/>
                    <a:gd name="T16" fmla="*/ 0 w 227"/>
                    <a:gd name="T17" fmla="*/ 0 h 611"/>
                    <a:gd name="T18" fmla="*/ 0 w 227"/>
                    <a:gd name="T19" fmla="*/ 0 h 611"/>
                    <a:gd name="T20" fmla="*/ 0 w 227"/>
                    <a:gd name="T21" fmla="*/ 0 h 611"/>
                    <a:gd name="T22" fmla="*/ 0 w 227"/>
                    <a:gd name="T23" fmla="*/ 0 h 611"/>
                    <a:gd name="T24" fmla="*/ 0 w 227"/>
                    <a:gd name="T25" fmla="*/ 0 h 611"/>
                    <a:gd name="T26" fmla="*/ 0 w 227"/>
                    <a:gd name="T27" fmla="*/ 0 h 611"/>
                    <a:gd name="T28" fmla="*/ 0 w 227"/>
                    <a:gd name="T29" fmla="*/ 0 h 611"/>
                    <a:gd name="T30" fmla="*/ 0 w 227"/>
                    <a:gd name="T31" fmla="*/ 0 h 611"/>
                    <a:gd name="T32" fmla="*/ 0 w 227"/>
                    <a:gd name="T33" fmla="*/ 0 h 611"/>
                    <a:gd name="T34" fmla="*/ 0 w 227"/>
                    <a:gd name="T35" fmla="*/ 0 h 611"/>
                    <a:gd name="T36" fmla="*/ 0 w 227"/>
                    <a:gd name="T37" fmla="*/ 0 h 611"/>
                    <a:gd name="T38" fmla="*/ 0 w 227"/>
                    <a:gd name="T39" fmla="*/ 0 h 611"/>
                    <a:gd name="T40" fmla="*/ 0 w 227"/>
                    <a:gd name="T41" fmla="*/ 0 h 611"/>
                    <a:gd name="T42" fmla="*/ 0 w 227"/>
                    <a:gd name="T43" fmla="*/ 0 h 611"/>
                    <a:gd name="T44" fmla="*/ 0 w 227"/>
                    <a:gd name="T45" fmla="*/ 0 h 611"/>
                    <a:gd name="T46" fmla="*/ 0 w 227"/>
                    <a:gd name="T47" fmla="*/ 0 h 611"/>
                    <a:gd name="T48" fmla="*/ 0 w 227"/>
                    <a:gd name="T49" fmla="*/ 0 h 611"/>
                    <a:gd name="T50" fmla="*/ 0 w 227"/>
                    <a:gd name="T51" fmla="*/ 0 h 611"/>
                    <a:gd name="T52" fmla="*/ 0 w 227"/>
                    <a:gd name="T53" fmla="*/ 0 h 611"/>
                    <a:gd name="T54" fmla="*/ 0 w 227"/>
                    <a:gd name="T55" fmla="*/ 0 h 611"/>
                    <a:gd name="T56" fmla="*/ 0 w 227"/>
                    <a:gd name="T57" fmla="*/ 0 h 611"/>
                    <a:gd name="T58" fmla="*/ 0 w 227"/>
                    <a:gd name="T59" fmla="*/ 0 h 611"/>
                    <a:gd name="T60" fmla="*/ 0 w 227"/>
                    <a:gd name="T61" fmla="*/ 0 h 611"/>
                    <a:gd name="T62" fmla="*/ 0 w 227"/>
                    <a:gd name="T63" fmla="*/ 0 h 611"/>
                    <a:gd name="T64" fmla="*/ 0 w 227"/>
                    <a:gd name="T65" fmla="*/ 0 h 611"/>
                    <a:gd name="T66" fmla="*/ 0 w 227"/>
                    <a:gd name="T67" fmla="*/ 0 h 611"/>
                    <a:gd name="T68" fmla="*/ 0 w 227"/>
                    <a:gd name="T69" fmla="*/ 0 h 611"/>
                    <a:gd name="T70" fmla="*/ 0 w 227"/>
                    <a:gd name="T71" fmla="*/ 0 h 611"/>
                    <a:gd name="T72" fmla="*/ 0 w 227"/>
                    <a:gd name="T73" fmla="*/ 0 h 611"/>
                    <a:gd name="T74" fmla="*/ 0 w 227"/>
                    <a:gd name="T75" fmla="*/ 0 h 611"/>
                    <a:gd name="T76" fmla="*/ 0 w 227"/>
                    <a:gd name="T77" fmla="*/ 0 h 611"/>
                    <a:gd name="T78" fmla="*/ 0 w 227"/>
                    <a:gd name="T79" fmla="*/ 0 h 611"/>
                    <a:gd name="T80" fmla="*/ 0 w 227"/>
                    <a:gd name="T81" fmla="*/ 0 h 611"/>
                    <a:gd name="T82" fmla="*/ 0 w 227"/>
                    <a:gd name="T83" fmla="*/ 0 h 611"/>
                    <a:gd name="T84" fmla="*/ 0 w 227"/>
                    <a:gd name="T85" fmla="*/ 0 h 611"/>
                    <a:gd name="T86" fmla="*/ 0 w 227"/>
                    <a:gd name="T87" fmla="*/ 0 h 611"/>
                    <a:gd name="T88" fmla="*/ 0 w 227"/>
                    <a:gd name="T89" fmla="*/ 0 h 611"/>
                    <a:gd name="T90" fmla="*/ 0 w 227"/>
                    <a:gd name="T91" fmla="*/ 0 h 611"/>
                    <a:gd name="T92" fmla="*/ 0 w 227"/>
                    <a:gd name="T93" fmla="*/ 0 h 611"/>
                    <a:gd name="T94" fmla="*/ 0 w 227"/>
                    <a:gd name="T95" fmla="*/ 0 h 611"/>
                    <a:gd name="T96" fmla="*/ 0 w 227"/>
                    <a:gd name="T97" fmla="*/ 0 h 61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27"/>
                    <a:gd name="T148" fmla="*/ 0 h 611"/>
                    <a:gd name="T149" fmla="*/ 227 w 227"/>
                    <a:gd name="T150" fmla="*/ 611 h 61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27" h="611">
                      <a:moveTo>
                        <a:pt x="90" y="0"/>
                      </a:moveTo>
                      <a:lnTo>
                        <a:pt x="110" y="43"/>
                      </a:lnTo>
                      <a:lnTo>
                        <a:pt x="131" y="82"/>
                      </a:lnTo>
                      <a:lnTo>
                        <a:pt x="150" y="117"/>
                      </a:lnTo>
                      <a:lnTo>
                        <a:pt x="169" y="150"/>
                      </a:lnTo>
                      <a:lnTo>
                        <a:pt x="184" y="180"/>
                      </a:lnTo>
                      <a:lnTo>
                        <a:pt x="198" y="210"/>
                      </a:lnTo>
                      <a:lnTo>
                        <a:pt x="205" y="224"/>
                      </a:lnTo>
                      <a:lnTo>
                        <a:pt x="211" y="239"/>
                      </a:lnTo>
                      <a:lnTo>
                        <a:pt x="215" y="254"/>
                      </a:lnTo>
                      <a:lnTo>
                        <a:pt x="219" y="269"/>
                      </a:lnTo>
                      <a:lnTo>
                        <a:pt x="222" y="284"/>
                      </a:lnTo>
                      <a:lnTo>
                        <a:pt x="225" y="299"/>
                      </a:lnTo>
                      <a:lnTo>
                        <a:pt x="226" y="316"/>
                      </a:lnTo>
                      <a:lnTo>
                        <a:pt x="227" y="332"/>
                      </a:lnTo>
                      <a:lnTo>
                        <a:pt x="227" y="350"/>
                      </a:lnTo>
                      <a:lnTo>
                        <a:pt x="225" y="367"/>
                      </a:lnTo>
                      <a:lnTo>
                        <a:pt x="223" y="386"/>
                      </a:lnTo>
                      <a:lnTo>
                        <a:pt x="219" y="406"/>
                      </a:lnTo>
                      <a:lnTo>
                        <a:pt x="215" y="427"/>
                      </a:lnTo>
                      <a:lnTo>
                        <a:pt x="209" y="449"/>
                      </a:lnTo>
                      <a:lnTo>
                        <a:pt x="202" y="473"/>
                      </a:lnTo>
                      <a:lnTo>
                        <a:pt x="193" y="497"/>
                      </a:lnTo>
                      <a:lnTo>
                        <a:pt x="183" y="523"/>
                      </a:lnTo>
                      <a:lnTo>
                        <a:pt x="172" y="550"/>
                      </a:lnTo>
                      <a:lnTo>
                        <a:pt x="160" y="580"/>
                      </a:lnTo>
                      <a:lnTo>
                        <a:pt x="145" y="611"/>
                      </a:lnTo>
                      <a:lnTo>
                        <a:pt x="90" y="533"/>
                      </a:lnTo>
                      <a:lnTo>
                        <a:pt x="47" y="470"/>
                      </a:lnTo>
                      <a:lnTo>
                        <a:pt x="39" y="456"/>
                      </a:lnTo>
                      <a:lnTo>
                        <a:pt x="30" y="443"/>
                      </a:lnTo>
                      <a:lnTo>
                        <a:pt x="23" y="429"/>
                      </a:lnTo>
                      <a:lnTo>
                        <a:pt x="18" y="416"/>
                      </a:lnTo>
                      <a:lnTo>
                        <a:pt x="13" y="403"/>
                      </a:lnTo>
                      <a:lnTo>
                        <a:pt x="8" y="390"/>
                      </a:lnTo>
                      <a:lnTo>
                        <a:pt x="5" y="375"/>
                      </a:lnTo>
                      <a:lnTo>
                        <a:pt x="2" y="362"/>
                      </a:lnTo>
                      <a:lnTo>
                        <a:pt x="1" y="347"/>
                      </a:lnTo>
                      <a:lnTo>
                        <a:pt x="0" y="332"/>
                      </a:lnTo>
                      <a:lnTo>
                        <a:pt x="0" y="317"/>
                      </a:lnTo>
                      <a:lnTo>
                        <a:pt x="1" y="300"/>
                      </a:lnTo>
                      <a:lnTo>
                        <a:pt x="3" y="283"/>
                      </a:lnTo>
                      <a:lnTo>
                        <a:pt x="6" y="264"/>
                      </a:lnTo>
                      <a:lnTo>
                        <a:pt x="10" y="245"/>
                      </a:lnTo>
                      <a:lnTo>
                        <a:pt x="15" y="224"/>
                      </a:lnTo>
                      <a:lnTo>
                        <a:pt x="27" y="178"/>
                      </a:lnTo>
                      <a:lnTo>
                        <a:pt x="45" y="126"/>
                      </a:lnTo>
                      <a:lnTo>
                        <a:pt x="65" y="67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1" name="Freeform 360"/>
                <p:cNvSpPr>
                  <a:spLocks/>
                </p:cNvSpPr>
                <p:nvPr/>
              </p:nvSpPr>
              <p:spPr bwMode="auto">
                <a:xfrm>
                  <a:off x="531" y="397"/>
                  <a:ext cx="9" cy="24"/>
                </a:xfrm>
                <a:custGeom>
                  <a:avLst/>
                  <a:gdLst>
                    <a:gd name="T0" fmla="*/ 0 w 231"/>
                    <a:gd name="T1" fmla="*/ 0 h 597"/>
                    <a:gd name="T2" fmla="*/ 0 w 231"/>
                    <a:gd name="T3" fmla="*/ 0 h 597"/>
                    <a:gd name="T4" fmla="*/ 0 w 231"/>
                    <a:gd name="T5" fmla="*/ 0 h 597"/>
                    <a:gd name="T6" fmla="*/ 0 w 231"/>
                    <a:gd name="T7" fmla="*/ 0 h 597"/>
                    <a:gd name="T8" fmla="*/ 0 w 231"/>
                    <a:gd name="T9" fmla="*/ 0 h 597"/>
                    <a:gd name="T10" fmla="*/ 0 w 231"/>
                    <a:gd name="T11" fmla="*/ 0 h 597"/>
                    <a:gd name="T12" fmla="*/ 0 w 231"/>
                    <a:gd name="T13" fmla="*/ 0 h 597"/>
                    <a:gd name="T14" fmla="*/ 0 w 231"/>
                    <a:gd name="T15" fmla="*/ 0 h 597"/>
                    <a:gd name="T16" fmla="*/ 0 w 231"/>
                    <a:gd name="T17" fmla="*/ 0 h 597"/>
                    <a:gd name="T18" fmla="*/ 0 w 231"/>
                    <a:gd name="T19" fmla="*/ 0 h 597"/>
                    <a:gd name="T20" fmla="*/ 0 w 231"/>
                    <a:gd name="T21" fmla="*/ 0 h 597"/>
                    <a:gd name="T22" fmla="*/ 0 w 231"/>
                    <a:gd name="T23" fmla="*/ 0 h 597"/>
                    <a:gd name="T24" fmla="*/ 0 w 231"/>
                    <a:gd name="T25" fmla="*/ 0 h 597"/>
                    <a:gd name="T26" fmla="*/ 0 w 231"/>
                    <a:gd name="T27" fmla="*/ 0 h 597"/>
                    <a:gd name="T28" fmla="*/ 0 w 231"/>
                    <a:gd name="T29" fmla="*/ 0 h 597"/>
                    <a:gd name="T30" fmla="*/ 0 w 231"/>
                    <a:gd name="T31" fmla="*/ 0 h 597"/>
                    <a:gd name="T32" fmla="*/ 0 w 231"/>
                    <a:gd name="T33" fmla="*/ 0 h 597"/>
                    <a:gd name="T34" fmla="*/ 0 w 231"/>
                    <a:gd name="T35" fmla="*/ 0 h 597"/>
                    <a:gd name="T36" fmla="*/ 0 w 231"/>
                    <a:gd name="T37" fmla="*/ 0 h 597"/>
                    <a:gd name="T38" fmla="*/ 0 w 231"/>
                    <a:gd name="T39" fmla="*/ 0 h 597"/>
                    <a:gd name="T40" fmla="*/ 0 w 231"/>
                    <a:gd name="T41" fmla="*/ 0 h 597"/>
                    <a:gd name="T42" fmla="*/ 0 w 231"/>
                    <a:gd name="T43" fmla="*/ 0 h 597"/>
                    <a:gd name="T44" fmla="*/ 0 w 231"/>
                    <a:gd name="T45" fmla="*/ 0 h 597"/>
                    <a:gd name="T46" fmla="*/ 0 w 231"/>
                    <a:gd name="T47" fmla="*/ 0 h 597"/>
                    <a:gd name="T48" fmla="*/ 0 w 231"/>
                    <a:gd name="T49" fmla="*/ 0 h 597"/>
                    <a:gd name="T50" fmla="*/ 0 w 231"/>
                    <a:gd name="T51" fmla="*/ 0 h 597"/>
                    <a:gd name="T52" fmla="*/ 0 w 231"/>
                    <a:gd name="T53" fmla="*/ 0 h 597"/>
                    <a:gd name="T54" fmla="*/ 0 w 231"/>
                    <a:gd name="T55" fmla="*/ 0 h 597"/>
                    <a:gd name="T56" fmla="*/ 0 w 231"/>
                    <a:gd name="T57" fmla="*/ 0 h 597"/>
                    <a:gd name="T58" fmla="*/ 0 w 231"/>
                    <a:gd name="T59" fmla="*/ 0 h 597"/>
                    <a:gd name="T60" fmla="*/ 0 w 231"/>
                    <a:gd name="T61" fmla="*/ 0 h 597"/>
                    <a:gd name="T62" fmla="*/ 0 w 231"/>
                    <a:gd name="T63" fmla="*/ 0 h 597"/>
                    <a:gd name="T64" fmla="*/ 0 w 231"/>
                    <a:gd name="T65" fmla="*/ 0 h 597"/>
                    <a:gd name="T66" fmla="*/ 0 w 231"/>
                    <a:gd name="T67" fmla="*/ 0 h 597"/>
                    <a:gd name="T68" fmla="*/ 0 w 231"/>
                    <a:gd name="T69" fmla="*/ 0 h 597"/>
                    <a:gd name="T70" fmla="*/ 0 w 231"/>
                    <a:gd name="T71" fmla="*/ 0 h 597"/>
                    <a:gd name="T72" fmla="*/ 0 w 231"/>
                    <a:gd name="T73" fmla="*/ 0 h 597"/>
                    <a:gd name="T74" fmla="*/ 0 w 231"/>
                    <a:gd name="T75" fmla="*/ 0 h 597"/>
                    <a:gd name="T76" fmla="*/ 0 w 231"/>
                    <a:gd name="T77" fmla="*/ 0 h 597"/>
                    <a:gd name="T78" fmla="*/ 0 w 231"/>
                    <a:gd name="T79" fmla="*/ 0 h 597"/>
                    <a:gd name="T80" fmla="*/ 0 w 231"/>
                    <a:gd name="T81" fmla="*/ 0 h 597"/>
                    <a:gd name="T82" fmla="*/ 0 w 231"/>
                    <a:gd name="T83" fmla="*/ 0 h 597"/>
                    <a:gd name="T84" fmla="*/ 0 w 231"/>
                    <a:gd name="T85" fmla="*/ 0 h 597"/>
                    <a:gd name="T86" fmla="*/ 0 w 231"/>
                    <a:gd name="T87" fmla="*/ 0 h 597"/>
                    <a:gd name="T88" fmla="*/ 0 w 231"/>
                    <a:gd name="T89" fmla="*/ 0 h 597"/>
                    <a:gd name="T90" fmla="*/ 0 w 231"/>
                    <a:gd name="T91" fmla="*/ 0 h 597"/>
                    <a:gd name="T92" fmla="*/ 0 w 231"/>
                    <a:gd name="T93" fmla="*/ 0 h 597"/>
                    <a:gd name="T94" fmla="*/ 0 w 231"/>
                    <a:gd name="T95" fmla="*/ 0 h 597"/>
                    <a:gd name="T96" fmla="*/ 0 w 231"/>
                    <a:gd name="T97" fmla="*/ 0 h 59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1"/>
                    <a:gd name="T148" fmla="*/ 0 h 597"/>
                    <a:gd name="T149" fmla="*/ 231 w 231"/>
                    <a:gd name="T150" fmla="*/ 597 h 59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1" h="597">
                      <a:moveTo>
                        <a:pt x="48" y="0"/>
                      </a:moveTo>
                      <a:lnTo>
                        <a:pt x="74" y="40"/>
                      </a:lnTo>
                      <a:lnTo>
                        <a:pt x="99" y="75"/>
                      </a:lnTo>
                      <a:lnTo>
                        <a:pt x="124" y="107"/>
                      </a:lnTo>
                      <a:lnTo>
                        <a:pt x="145" y="138"/>
                      </a:lnTo>
                      <a:lnTo>
                        <a:pt x="166" y="166"/>
                      </a:lnTo>
                      <a:lnTo>
                        <a:pt x="183" y="193"/>
                      </a:lnTo>
                      <a:lnTo>
                        <a:pt x="191" y="208"/>
                      </a:lnTo>
                      <a:lnTo>
                        <a:pt x="198" y="221"/>
                      </a:lnTo>
                      <a:lnTo>
                        <a:pt x="206" y="235"/>
                      </a:lnTo>
                      <a:lnTo>
                        <a:pt x="212" y="249"/>
                      </a:lnTo>
                      <a:lnTo>
                        <a:pt x="217" y="264"/>
                      </a:lnTo>
                      <a:lnTo>
                        <a:pt x="221" y="278"/>
                      </a:lnTo>
                      <a:lnTo>
                        <a:pt x="225" y="295"/>
                      </a:lnTo>
                      <a:lnTo>
                        <a:pt x="228" y="311"/>
                      </a:lnTo>
                      <a:lnTo>
                        <a:pt x="229" y="328"/>
                      </a:lnTo>
                      <a:lnTo>
                        <a:pt x="230" y="346"/>
                      </a:lnTo>
                      <a:lnTo>
                        <a:pt x="231" y="364"/>
                      </a:lnTo>
                      <a:lnTo>
                        <a:pt x="230" y="385"/>
                      </a:lnTo>
                      <a:lnTo>
                        <a:pt x="228" y="407"/>
                      </a:lnTo>
                      <a:lnTo>
                        <a:pt x="225" y="429"/>
                      </a:lnTo>
                      <a:lnTo>
                        <a:pt x="221" y="453"/>
                      </a:lnTo>
                      <a:lnTo>
                        <a:pt x="216" y="478"/>
                      </a:lnTo>
                      <a:lnTo>
                        <a:pt x="210" y="506"/>
                      </a:lnTo>
                      <a:lnTo>
                        <a:pt x="203" y="535"/>
                      </a:lnTo>
                      <a:lnTo>
                        <a:pt x="193" y="565"/>
                      </a:lnTo>
                      <a:lnTo>
                        <a:pt x="184" y="597"/>
                      </a:lnTo>
                      <a:lnTo>
                        <a:pt x="118" y="528"/>
                      </a:lnTo>
                      <a:lnTo>
                        <a:pt x="67" y="472"/>
                      </a:lnTo>
                      <a:lnTo>
                        <a:pt x="57" y="459"/>
                      </a:lnTo>
                      <a:lnTo>
                        <a:pt x="48" y="446"/>
                      </a:lnTo>
                      <a:lnTo>
                        <a:pt x="39" y="434"/>
                      </a:lnTo>
                      <a:lnTo>
                        <a:pt x="31" y="422"/>
                      </a:lnTo>
                      <a:lnTo>
                        <a:pt x="24" y="409"/>
                      </a:lnTo>
                      <a:lnTo>
                        <a:pt x="18" y="396"/>
                      </a:lnTo>
                      <a:lnTo>
                        <a:pt x="13" y="383"/>
                      </a:lnTo>
                      <a:lnTo>
                        <a:pt x="9" y="370"/>
                      </a:lnTo>
                      <a:lnTo>
                        <a:pt x="5" y="355"/>
                      </a:lnTo>
                      <a:lnTo>
                        <a:pt x="3" y="341"/>
                      </a:lnTo>
                      <a:lnTo>
                        <a:pt x="1" y="326"/>
                      </a:lnTo>
                      <a:lnTo>
                        <a:pt x="0" y="309"/>
                      </a:lnTo>
                      <a:lnTo>
                        <a:pt x="0" y="292"/>
                      </a:lnTo>
                      <a:lnTo>
                        <a:pt x="0" y="272"/>
                      </a:lnTo>
                      <a:lnTo>
                        <a:pt x="1" y="253"/>
                      </a:lnTo>
                      <a:lnTo>
                        <a:pt x="3" y="231"/>
                      </a:lnTo>
                      <a:lnTo>
                        <a:pt x="10" y="185"/>
                      </a:lnTo>
                      <a:lnTo>
                        <a:pt x="19" y="131"/>
                      </a:lnTo>
                      <a:lnTo>
                        <a:pt x="32" y="69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2" name="Freeform 361"/>
                <p:cNvSpPr>
                  <a:spLocks/>
                </p:cNvSpPr>
                <p:nvPr/>
              </p:nvSpPr>
              <p:spPr bwMode="auto">
                <a:xfrm>
                  <a:off x="537" y="381"/>
                  <a:ext cx="9" cy="23"/>
                </a:xfrm>
                <a:custGeom>
                  <a:avLst/>
                  <a:gdLst>
                    <a:gd name="T0" fmla="*/ 0 w 235"/>
                    <a:gd name="T1" fmla="*/ 0 h 592"/>
                    <a:gd name="T2" fmla="*/ 0 w 235"/>
                    <a:gd name="T3" fmla="*/ 0 h 592"/>
                    <a:gd name="T4" fmla="*/ 0 w 235"/>
                    <a:gd name="T5" fmla="*/ 0 h 592"/>
                    <a:gd name="T6" fmla="*/ 0 w 235"/>
                    <a:gd name="T7" fmla="*/ 0 h 592"/>
                    <a:gd name="T8" fmla="*/ 0 w 235"/>
                    <a:gd name="T9" fmla="*/ 0 h 592"/>
                    <a:gd name="T10" fmla="*/ 0 w 235"/>
                    <a:gd name="T11" fmla="*/ 0 h 592"/>
                    <a:gd name="T12" fmla="*/ 0 w 235"/>
                    <a:gd name="T13" fmla="*/ 0 h 592"/>
                    <a:gd name="T14" fmla="*/ 0 w 235"/>
                    <a:gd name="T15" fmla="*/ 0 h 592"/>
                    <a:gd name="T16" fmla="*/ 0 w 235"/>
                    <a:gd name="T17" fmla="*/ 0 h 592"/>
                    <a:gd name="T18" fmla="*/ 0 w 235"/>
                    <a:gd name="T19" fmla="*/ 0 h 592"/>
                    <a:gd name="T20" fmla="*/ 0 w 235"/>
                    <a:gd name="T21" fmla="*/ 0 h 592"/>
                    <a:gd name="T22" fmla="*/ 0 w 235"/>
                    <a:gd name="T23" fmla="*/ 0 h 592"/>
                    <a:gd name="T24" fmla="*/ 0 w 235"/>
                    <a:gd name="T25" fmla="*/ 0 h 592"/>
                    <a:gd name="T26" fmla="*/ 0 w 235"/>
                    <a:gd name="T27" fmla="*/ 0 h 592"/>
                    <a:gd name="T28" fmla="*/ 0 w 235"/>
                    <a:gd name="T29" fmla="*/ 0 h 592"/>
                    <a:gd name="T30" fmla="*/ 0 w 235"/>
                    <a:gd name="T31" fmla="*/ 0 h 592"/>
                    <a:gd name="T32" fmla="*/ 0 w 235"/>
                    <a:gd name="T33" fmla="*/ 0 h 592"/>
                    <a:gd name="T34" fmla="*/ 0 w 235"/>
                    <a:gd name="T35" fmla="*/ 0 h 592"/>
                    <a:gd name="T36" fmla="*/ 0 w 235"/>
                    <a:gd name="T37" fmla="*/ 0 h 592"/>
                    <a:gd name="T38" fmla="*/ 0 w 235"/>
                    <a:gd name="T39" fmla="*/ 0 h 592"/>
                    <a:gd name="T40" fmla="*/ 0 w 235"/>
                    <a:gd name="T41" fmla="*/ 0 h 592"/>
                    <a:gd name="T42" fmla="*/ 0 w 235"/>
                    <a:gd name="T43" fmla="*/ 0 h 592"/>
                    <a:gd name="T44" fmla="*/ 0 w 235"/>
                    <a:gd name="T45" fmla="*/ 0 h 592"/>
                    <a:gd name="T46" fmla="*/ 0 w 235"/>
                    <a:gd name="T47" fmla="*/ 0 h 592"/>
                    <a:gd name="T48" fmla="*/ 0 w 235"/>
                    <a:gd name="T49" fmla="*/ 0 h 592"/>
                    <a:gd name="T50" fmla="*/ 0 w 235"/>
                    <a:gd name="T51" fmla="*/ 0 h 592"/>
                    <a:gd name="T52" fmla="*/ 0 w 235"/>
                    <a:gd name="T53" fmla="*/ 0 h 592"/>
                    <a:gd name="T54" fmla="*/ 0 w 235"/>
                    <a:gd name="T55" fmla="*/ 0 h 592"/>
                    <a:gd name="T56" fmla="*/ 0 w 235"/>
                    <a:gd name="T57" fmla="*/ 0 h 592"/>
                    <a:gd name="T58" fmla="*/ 0 w 235"/>
                    <a:gd name="T59" fmla="*/ 0 h 592"/>
                    <a:gd name="T60" fmla="*/ 0 w 235"/>
                    <a:gd name="T61" fmla="*/ 0 h 592"/>
                    <a:gd name="T62" fmla="*/ 0 w 235"/>
                    <a:gd name="T63" fmla="*/ 0 h 592"/>
                    <a:gd name="T64" fmla="*/ 0 w 235"/>
                    <a:gd name="T65" fmla="*/ 0 h 592"/>
                    <a:gd name="T66" fmla="*/ 0 w 235"/>
                    <a:gd name="T67" fmla="*/ 0 h 592"/>
                    <a:gd name="T68" fmla="*/ 0 w 235"/>
                    <a:gd name="T69" fmla="*/ 0 h 592"/>
                    <a:gd name="T70" fmla="*/ 0 w 235"/>
                    <a:gd name="T71" fmla="*/ 0 h 592"/>
                    <a:gd name="T72" fmla="*/ 0 w 235"/>
                    <a:gd name="T73" fmla="*/ 0 h 592"/>
                    <a:gd name="T74" fmla="*/ 0 w 235"/>
                    <a:gd name="T75" fmla="*/ 0 h 592"/>
                    <a:gd name="T76" fmla="*/ 0 w 235"/>
                    <a:gd name="T77" fmla="*/ 0 h 592"/>
                    <a:gd name="T78" fmla="*/ 0 w 235"/>
                    <a:gd name="T79" fmla="*/ 0 h 592"/>
                    <a:gd name="T80" fmla="*/ 0 w 235"/>
                    <a:gd name="T81" fmla="*/ 0 h 592"/>
                    <a:gd name="T82" fmla="*/ 0 w 235"/>
                    <a:gd name="T83" fmla="*/ 0 h 592"/>
                    <a:gd name="T84" fmla="*/ 0 w 235"/>
                    <a:gd name="T85" fmla="*/ 0 h 592"/>
                    <a:gd name="T86" fmla="*/ 0 w 235"/>
                    <a:gd name="T87" fmla="*/ 0 h 592"/>
                    <a:gd name="T88" fmla="*/ 0 w 235"/>
                    <a:gd name="T89" fmla="*/ 0 h 592"/>
                    <a:gd name="T90" fmla="*/ 0 w 235"/>
                    <a:gd name="T91" fmla="*/ 0 h 592"/>
                    <a:gd name="T92" fmla="*/ 0 w 235"/>
                    <a:gd name="T93" fmla="*/ 0 h 592"/>
                    <a:gd name="T94" fmla="*/ 0 w 235"/>
                    <a:gd name="T95" fmla="*/ 0 h 592"/>
                    <a:gd name="T96" fmla="*/ 0 w 235"/>
                    <a:gd name="T97" fmla="*/ 0 h 59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5"/>
                    <a:gd name="T148" fmla="*/ 0 h 592"/>
                    <a:gd name="T149" fmla="*/ 235 w 235"/>
                    <a:gd name="T150" fmla="*/ 592 h 59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5" h="592">
                      <a:moveTo>
                        <a:pt x="36" y="0"/>
                      </a:moveTo>
                      <a:lnTo>
                        <a:pt x="65" y="38"/>
                      </a:lnTo>
                      <a:lnTo>
                        <a:pt x="91" y="73"/>
                      </a:lnTo>
                      <a:lnTo>
                        <a:pt x="116" y="105"/>
                      </a:lnTo>
                      <a:lnTo>
                        <a:pt x="139" y="134"/>
                      </a:lnTo>
                      <a:lnTo>
                        <a:pt x="161" y="161"/>
                      </a:lnTo>
                      <a:lnTo>
                        <a:pt x="180" y="188"/>
                      </a:lnTo>
                      <a:lnTo>
                        <a:pt x="189" y="201"/>
                      </a:lnTo>
                      <a:lnTo>
                        <a:pt x="197" y="215"/>
                      </a:lnTo>
                      <a:lnTo>
                        <a:pt x="204" y="228"/>
                      </a:lnTo>
                      <a:lnTo>
                        <a:pt x="210" y="242"/>
                      </a:lnTo>
                      <a:lnTo>
                        <a:pt x="216" y="257"/>
                      </a:lnTo>
                      <a:lnTo>
                        <a:pt x="221" y="271"/>
                      </a:lnTo>
                      <a:lnTo>
                        <a:pt x="226" y="287"/>
                      </a:lnTo>
                      <a:lnTo>
                        <a:pt x="230" y="303"/>
                      </a:lnTo>
                      <a:lnTo>
                        <a:pt x="233" y="320"/>
                      </a:lnTo>
                      <a:lnTo>
                        <a:pt x="234" y="338"/>
                      </a:lnTo>
                      <a:lnTo>
                        <a:pt x="235" y="357"/>
                      </a:lnTo>
                      <a:lnTo>
                        <a:pt x="235" y="377"/>
                      </a:lnTo>
                      <a:lnTo>
                        <a:pt x="234" y="398"/>
                      </a:lnTo>
                      <a:lnTo>
                        <a:pt x="232" y="421"/>
                      </a:lnTo>
                      <a:lnTo>
                        <a:pt x="230" y="445"/>
                      </a:lnTo>
                      <a:lnTo>
                        <a:pt x="226" y="471"/>
                      </a:lnTo>
                      <a:lnTo>
                        <a:pt x="220" y="499"/>
                      </a:lnTo>
                      <a:lnTo>
                        <a:pt x="214" y="527"/>
                      </a:lnTo>
                      <a:lnTo>
                        <a:pt x="207" y="558"/>
                      </a:lnTo>
                      <a:lnTo>
                        <a:pt x="198" y="592"/>
                      </a:lnTo>
                      <a:lnTo>
                        <a:pt x="130" y="525"/>
                      </a:lnTo>
                      <a:lnTo>
                        <a:pt x="77" y="471"/>
                      </a:lnTo>
                      <a:lnTo>
                        <a:pt x="66" y="459"/>
                      </a:lnTo>
                      <a:lnTo>
                        <a:pt x="55" y="446"/>
                      </a:lnTo>
                      <a:lnTo>
                        <a:pt x="46" y="434"/>
                      </a:lnTo>
                      <a:lnTo>
                        <a:pt x="38" y="423"/>
                      </a:lnTo>
                      <a:lnTo>
                        <a:pt x="31" y="411"/>
                      </a:lnTo>
                      <a:lnTo>
                        <a:pt x="24" y="397"/>
                      </a:lnTo>
                      <a:lnTo>
                        <a:pt x="18" y="385"/>
                      </a:lnTo>
                      <a:lnTo>
                        <a:pt x="13" y="372"/>
                      </a:lnTo>
                      <a:lnTo>
                        <a:pt x="9" y="357"/>
                      </a:lnTo>
                      <a:lnTo>
                        <a:pt x="6" y="343"/>
                      </a:lnTo>
                      <a:lnTo>
                        <a:pt x="3" y="328"/>
                      </a:lnTo>
                      <a:lnTo>
                        <a:pt x="1" y="311"/>
                      </a:lnTo>
                      <a:lnTo>
                        <a:pt x="0" y="294"/>
                      </a:lnTo>
                      <a:lnTo>
                        <a:pt x="0" y="275"/>
                      </a:lnTo>
                      <a:lnTo>
                        <a:pt x="1" y="255"/>
                      </a:lnTo>
                      <a:lnTo>
                        <a:pt x="2" y="234"/>
                      </a:lnTo>
                      <a:lnTo>
                        <a:pt x="6" y="187"/>
                      </a:lnTo>
                      <a:lnTo>
                        <a:pt x="13" y="133"/>
                      </a:lnTo>
                      <a:lnTo>
                        <a:pt x="24" y="7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3" name="Freeform 362"/>
                <p:cNvSpPr>
                  <a:spLocks/>
                </p:cNvSpPr>
                <p:nvPr/>
              </p:nvSpPr>
              <p:spPr bwMode="auto">
                <a:xfrm>
                  <a:off x="540" y="361"/>
                  <a:ext cx="10" cy="23"/>
                </a:xfrm>
                <a:custGeom>
                  <a:avLst/>
                  <a:gdLst>
                    <a:gd name="T0" fmla="*/ 0 w 245"/>
                    <a:gd name="T1" fmla="*/ 0 h 577"/>
                    <a:gd name="T2" fmla="*/ 0 w 245"/>
                    <a:gd name="T3" fmla="*/ 0 h 577"/>
                    <a:gd name="T4" fmla="*/ 0 w 245"/>
                    <a:gd name="T5" fmla="*/ 0 h 577"/>
                    <a:gd name="T6" fmla="*/ 0 w 245"/>
                    <a:gd name="T7" fmla="*/ 0 h 577"/>
                    <a:gd name="T8" fmla="*/ 0 w 245"/>
                    <a:gd name="T9" fmla="*/ 0 h 577"/>
                    <a:gd name="T10" fmla="*/ 0 w 245"/>
                    <a:gd name="T11" fmla="*/ 0 h 577"/>
                    <a:gd name="T12" fmla="*/ 0 w 245"/>
                    <a:gd name="T13" fmla="*/ 0 h 577"/>
                    <a:gd name="T14" fmla="*/ 0 w 245"/>
                    <a:gd name="T15" fmla="*/ 0 h 577"/>
                    <a:gd name="T16" fmla="*/ 0 w 245"/>
                    <a:gd name="T17" fmla="*/ 0 h 577"/>
                    <a:gd name="T18" fmla="*/ 0 w 245"/>
                    <a:gd name="T19" fmla="*/ 0 h 577"/>
                    <a:gd name="T20" fmla="*/ 0 w 245"/>
                    <a:gd name="T21" fmla="*/ 0 h 577"/>
                    <a:gd name="T22" fmla="*/ 0 w 245"/>
                    <a:gd name="T23" fmla="*/ 0 h 577"/>
                    <a:gd name="T24" fmla="*/ 0 w 245"/>
                    <a:gd name="T25" fmla="*/ 0 h 577"/>
                    <a:gd name="T26" fmla="*/ 0 w 245"/>
                    <a:gd name="T27" fmla="*/ 0 h 577"/>
                    <a:gd name="T28" fmla="*/ 0 w 245"/>
                    <a:gd name="T29" fmla="*/ 0 h 577"/>
                    <a:gd name="T30" fmla="*/ 0 w 245"/>
                    <a:gd name="T31" fmla="*/ 0 h 577"/>
                    <a:gd name="T32" fmla="*/ 0 w 245"/>
                    <a:gd name="T33" fmla="*/ 0 h 577"/>
                    <a:gd name="T34" fmla="*/ 0 w 245"/>
                    <a:gd name="T35" fmla="*/ 0 h 577"/>
                    <a:gd name="T36" fmla="*/ 0 w 245"/>
                    <a:gd name="T37" fmla="*/ 0 h 577"/>
                    <a:gd name="T38" fmla="*/ 0 w 245"/>
                    <a:gd name="T39" fmla="*/ 0 h 577"/>
                    <a:gd name="T40" fmla="*/ 0 w 245"/>
                    <a:gd name="T41" fmla="*/ 0 h 577"/>
                    <a:gd name="T42" fmla="*/ 0 w 245"/>
                    <a:gd name="T43" fmla="*/ 0 h 577"/>
                    <a:gd name="T44" fmla="*/ 0 w 245"/>
                    <a:gd name="T45" fmla="*/ 0 h 577"/>
                    <a:gd name="T46" fmla="*/ 0 w 245"/>
                    <a:gd name="T47" fmla="*/ 0 h 577"/>
                    <a:gd name="T48" fmla="*/ 0 w 245"/>
                    <a:gd name="T49" fmla="*/ 0 h 577"/>
                    <a:gd name="T50" fmla="*/ 0 w 245"/>
                    <a:gd name="T51" fmla="*/ 0 h 577"/>
                    <a:gd name="T52" fmla="*/ 0 w 245"/>
                    <a:gd name="T53" fmla="*/ 0 h 577"/>
                    <a:gd name="T54" fmla="*/ 0 w 245"/>
                    <a:gd name="T55" fmla="*/ 0 h 577"/>
                    <a:gd name="T56" fmla="*/ 0 w 245"/>
                    <a:gd name="T57" fmla="*/ 0 h 577"/>
                    <a:gd name="T58" fmla="*/ 0 w 245"/>
                    <a:gd name="T59" fmla="*/ 0 h 577"/>
                    <a:gd name="T60" fmla="*/ 0 w 245"/>
                    <a:gd name="T61" fmla="*/ 0 h 577"/>
                    <a:gd name="T62" fmla="*/ 0 w 245"/>
                    <a:gd name="T63" fmla="*/ 0 h 577"/>
                    <a:gd name="T64" fmla="*/ 0 w 245"/>
                    <a:gd name="T65" fmla="*/ 0 h 577"/>
                    <a:gd name="T66" fmla="*/ 0 w 245"/>
                    <a:gd name="T67" fmla="*/ 0 h 577"/>
                    <a:gd name="T68" fmla="*/ 0 w 245"/>
                    <a:gd name="T69" fmla="*/ 0 h 577"/>
                    <a:gd name="T70" fmla="*/ 0 w 245"/>
                    <a:gd name="T71" fmla="*/ 0 h 577"/>
                    <a:gd name="T72" fmla="*/ 0 w 245"/>
                    <a:gd name="T73" fmla="*/ 0 h 577"/>
                    <a:gd name="T74" fmla="*/ 0 w 245"/>
                    <a:gd name="T75" fmla="*/ 0 h 577"/>
                    <a:gd name="T76" fmla="*/ 0 w 245"/>
                    <a:gd name="T77" fmla="*/ 0 h 577"/>
                    <a:gd name="T78" fmla="*/ 0 w 245"/>
                    <a:gd name="T79" fmla="*/ 0 h 577"/>
                    <a:gd name="T80" fmla="*/ 0 w 245"/>
                    <a:gd name="T81" fmla="*/ 0 h 577"/>
                    <a:gd name="T82" fmla="*/ 0 w 245"/>
                    <a:gd name="T83" fmla="*/ 0 h 577"/>
                    <a:gd name="T84" fmla="*/ 0 w 245"/>
                    <a:gd name="T85" fmla="*/ 0 h 577"/>
                    <a:gd name="T86" fmla="*/ 0 w 245"/>
                    <a:gd name="T87" fmla="*/ 0 h 577"/>
                    <a:gd name="T88" fmla="*/ 0 w 245"/>
                    <a:gd name="T89" fmla="*/ 0 h 577"/>
                    <a:gd name="T90" fmla="*/ 0 w 245"/>
                    <a:gd name="T91" fmla="*/ 0 h 577"/>
                    <a:gd name="T92" fmla="*/ 0 w 245"/>
                    <a:gd name="T93" fmla="*/ 0 h 577"/>
                    <a:gd name="T94" fmla="*/ 0 w 245"/>
                    <a:gd name="T95" fmla="*/ 0 h 577"/>
                    <a:gd name="T96" fmla="*/ 0 w 245"/>
                    <a:gd name="T97" fmla="*/ 0 h 57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45"/>
                    <a:gd name="T148" fmla="*/ 0 h 577"/>
                    <a:gd name="T149" fmla="*/ 245 w 245"/>
                    <a:gd name="T150" fmla="*/ 577 h 57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45" h="577">
                      <a:moveTo>
                        <a:pt x="15" y="0"/>
                      </a:moveTo>
                      <a:lnTo>
                        <a:pt x="46" y="37"/>
                      </a:lnTo>
                      <a:lnTo>
                        <a:pt x="76" y="69"/>
                      </a:lnTo>
                      <a:lnTo>
                        <a:pt x="104" y="98"/>
                      </a:lnTo>
                      <a:lnTo>
                        <a:pt x="129" y="125"/>
                      </a:lnTo>
                      <a:lnTo>
                        <a:pt x="153" y="151"/>
                      </a:lnTo>
                      <a:lnTo>
                        <a:pt x="174" y="176"/>
                      </a:lnTo>
                      <a:lnTo>
                        <a:pt x="184" y="188"/>
                      </a:lnTo>
                      <a:lnTo>
                        <a:pt x="193" y="201"/>
                      </a:lnTo>
                      <a:lnTo>
                        <a:pt x="202" y="214"/>
                      </a:lnTo>
                      <a:lnTo>
                        <a:pt x="209" y="227"/>
                      </a:lnTo>
                      <a:lnTo>
                        <a:pt x="216" y="241"/>
                      </a:lnTo>
                      <a:lnTo>
                        <a:pt x="222" y="255"/>
                      </a:lnTo>
                      <a:lnTo>
                        <a:pt x="229" y="270"/>
                      </a:lnTo>
                      <a:lnTo>
                        <a:pt x="233" y="287"/>
                      </a:lnTo>
                      <a:lnTo>
                        <a:pt x="237" y="303"/>
                      </a:lnTo>
                      <a:lnTo>
                        <a:pt x="240" y="321"/>
                      </a:lnTo>
                      <a:lnTo>
                        <a:pt x="243" y="340"/>
                      </a:lnTo>
                      <a:lnTo>
                        <a:pt x="245" y="360"/>
                      </a:lnTo>
                      <a:lnTo>
                        <a:pt x="245" y="381"/>
                      </a:lnTo>
                      <a:lnTo>
                        <a:pt x="245" y="404"/>
                      </a:lnTo>
                      <a:lnTo>
                        <a:pt x="244" y="428"/>
                      </a:lnTo>
                      <a:lnTo>
                        <a:pt x="242" y="454"/>
                      </a:lnTo>
                      <a:lnTo>
                        <a:pt x="240" y="482"/>
                      </a:lnTo>
                      <a:lnTo>
                        <a:pt x="236" y="511"/>
                      </a:lnTo>
                      <a:lnTo>
                        <a:pt x="231" y="543"/>
                      </a:lnTo>
                      <a:lnTo>
                        <a:pt x="226" y="577"/>
                      </a:lnTo>
                      <a:lnTo>
                        <a:pt x="152" y="515"/>
                      </a:lnTo>
                      <a:lnTo>
                        <a:pt x="94" y="466"/>
                      </a:lnTo>
                      <a:lnTo>
                        <a:pt x="82" y="455"/>
                      </a:lnTo>
                      <a:lnTo>
                        <a:pt x="72" y="444"/>
                      </a:lnTo>
                      <a:lnTo>
                        <a:pt x="62" y="432"/>
                      </a:lnTo>
                      <a:lnTo>
                        <a:pt x="52" y="421"/>
                      </a:lnTo>
                      <a:lnTo>
                        <a:pt x="43" y="410"/>
                      </a:lnTo>
                      <a:lnTo>
                        <a:pt x="36" y="398"/>
                      </a:lnTo>
                      <a:lnTo>
                        <a:pt x="29" y="385"/>
                      </a:lnTo>
                      <a:lnTo>
                        <a:pt x="23" y="372"/>
                      </a:lnTo>
                      <a:lnTo>
                        <a:pt x="17" y="359"/>
                      </a:lnTo>
                      <a:lnTo>
                        <a:pt x="13" y="344"/>
                      </a:lnTo>
                      <a:lnTo>
                        <a:pt x="9" y="329"/>
                      </a:lnTo>
                      <a:lnTo>
                        <a:pt x="6" y="314"/>
                      </a:lnTo>
                      <a:lnTo>
                        <a:pt x="4" y="296"/>
                      </a:lnTo>
                      <a:lnTo>
                        <a:pt x="2" y="278"/>
                      </a:lnTo>
                      <a:lnTo>
                        <a:pt x="1" y="257"/>
                      </a:lnTo>
                      <a:lnTo>
                        <a:pt x="0" y="237"/>
                      </a:lnTo>
                      <a:lnTo>
                        <a:pt x="1" y="188"/>
                      </a:lnTo>
                      <a:lnTo>
                        <a:pt x="4" y="134"/>
                      </a:lnTo>
                      <a:lnTo>
                        <a:pt x="8" y="7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4" name="Freeform 363"/>
                <p:cNvSpPr>
                  <a:spLocks/>
                </p:cNvSpPr>
                <p:nvPr/>
              </p:nvSpPr>
              <p:spPr bwMode="auto">
                <a:xfrm>
                  <a:off x="541" y="341"/>
                  <a:ext cx="10" cy="23"/>
                </a:xfrm>
                <a:custGeom>
                  <a:avLst/>
                  <a:gdLst>
                    <a:gd name="T0" fmla="*/ 0 w 251"/>
                    <a:gd name="T1" fmla="*/ 0 h 570"/>
                    <a:gd name="T2" fmla="*/ 0 w 251"/>
                    <a:gd name="T3" fmla="*/ 0 h 570"/>
                    <a:gd name="T4" fmla="*/ 0 w 251"/>
                    <a:gd name="T5" fmla="*/ 0 h 570"/>
                    <a:gd name="T6" fmla="*/ 0 w 251"/>
                    <a:gd name="T7" fmla="*/ 0 h 570"/>
                    <a:gd name="T8" fmla="*/ 0 w 251"/>
                    <a:gd name="T9" fmla="*/ 0 h 570"/>
                    <a:gd name="T10" fmla="*/ 0 w 251"/>
                    <a:gd name="T11" fmla="*/ 0 h 570"/>
                    <a:gd name="T12" fmla="*/ 0 w 251"/>
                    <a:gd name="T13" fmla="*/ 0 h 570"/>
                    <a:gd name="T14" fmla="*/ 0 w 251"/>
                    <a:gd name="T15" fmla="*/ 0 h 570"/>
                    <a:gd name="T16" fmla="*/ 0 w 251"/>
                    <a:gd name="T17" fmla="*/ 0 h 570"/>
                    <a:gd name="T18" fmla="*/ 0 w 251"/>
                    <a:gd name="T19" fmla="*/ 0 h 570"/>
                    <a:gd name="T20" fmla="*/ 0 w 251"/>
                    <a:gd name="T21" fmla="*/ 0 h 570"/>
                    <a:gd name="T22" fmla="*/ 0 w 251"/>
                    <a:gd name="T23" fmla="*/ 0 h 570"/>
                    <a:gd name="T24" fmla="*/ 0 w 251"/>
                    <a:gd name="T25" fmla="*/ 0 h 570"/>
                    <a:gd name="T26" fmla="*/ 0 w 251"/>
                    <a:gd name="T27" fmla="*/ 0 h 570"/>
                    <a:gd name="T28" fmla="*/ 0 w 251"/>
                    <a:gd name="T29" fmla="*/ 0 h 570"/>
                    <a:gd name="T30" fmla="*/ 0 w 251"/>
                    <a:gd name="T31" fmla="*/ 0 h 570"/>
                    <a:gd name="T32" fmla="*/ 0 w 251"/>
                    <a:gd name="T33" fmla="*/ 0 h 570"/>
                    <a:gd name="T34" fmla="*/ 0 w 251"/>
                    <a:gd name="T35" fmla="*/ 0 h 570"/>
                    <a:gd name="T36" fmla="*/ 0 w 251"/>
                    <a:gd name="T37" fmla="*/ 0 h 570"/>
                    <a:gd name="T38" fmla="*/ 0 w 251"/>
                    <a:gd name="T39" fmla="*/ 0 h 570"/>
                    <a:gd name="T40" fmla="*/ 0 w 251"/>
                    <a:gd name="T41" fmla="*/ 0 h 570"/>
                    <a:gd name="T42" fmla="*/ 0 w 251"/>
                    <a:gd name="T43" fmla="*/ 0 h 570"/>
                    <a:gd name="T44" fmla="*/ 0 w 251"/>
                    <a:gd name="T45" fmla="*/ 0 h 570"/>
                    <a:gd name="T46" fmla="*/ 0 w 251"/>
                    <a:gd name="T47" fmla="*/ 0 h 570"/>
                    <a:gd name="T48" fmla="*/ 0 w 251"/>
                    <a:gd name="T49" fmla="*/ 0 h 570"/>
                    <a:gd name="T50" fmla="*/ 0 w 251"/>
                    <a:gd name="T51" fmla="*/ 0 h 570"/>
                    <a:gd name="T52" fmla="*/ 0 w 251"/>
                    <a:gd name="T53" fmla="*/ 0 h 570"/>
                    <a:gd name="T54" fmla="*/ 0 w 251"/>
                    <a:gd name="T55" fmla="*/ 0 h 570"/>
                    <a:gd name="T56" fmla="*/ 0 w 251"/>
                    <a:gd name="T57" fmla="*/ 0 h 570"/>
                    <a:gd name="T58" fmla="*/ 0 w 251"/>
                    <a:gd name="T59" fmla="*/ 0 h 570"/>
                    <a:gd name="T60" fmla="*/ 0 w 251"/>
                    <a:gd name="T61" fmla="*/ 0 h 570"/>
                    <a:gd name="T62" fmla="*/ 0 w 251"/>
                    <a:gd name="T63" fmla="*/ 0 h 570"/>
                    <a:gd name="T64" fmla="*/ 0 w 251"/>
                    <a:gd name="T65" fmla="*/ 0 h 570"/>
                    <a:gd name="T66" fmla="*/ 0 w 251"/>
                    <a:gd name="T67" fmla="*/ 0 h 570"/>
                    <a:gd name="T68" fmla="*/ 0 w 251"/>
                    <a:gd name="T69" fmla="*/ 0 h 570"/>
                    <a:gd name="T70" fmla="*/ 0 w 251"/>
                    <a:gd name="T71" fmla="*/ 0 h 570"/>
                    <a:gd name="T72" fmla="*/ 0 w 251"/>
                    <a:gd name="T73" fmla="*/ 0 h 570"/>
                    <a:gd name="T74" fmla="*/ 0 w 251"/>
                    <a:gd name="T75" fmla="*/ 0 h 570"/>
                    <a:gd name="T76" fmla="*/ 0 w 251"/>
                    <a:gd name="T77" fmla="*/ 0 h 570"/>
                    <a:gd name="T78" fmla="*/ 0 w 251"/>
                    <a:gd name="T79" fmla="*/ 0 h 570"/>
                    <a:gd name="T80" fmla="*/ 0 w 251"/>
                    <a:gd name="T81" fmla="*/ 0 h 570"/>
                    <a:gd name="T82" fmla="*/ 0 w 251"/>
                    <a:gd name="T83" fmla="*/ 0 h 570"/>
                    <a:gd name="T84" fmla="*/ 0 w 251"/>
                    <a:gd name="T85" fmla="*/ 0 h 570"/>
                    <a:gd name="T86" fmla="*/ 0 w 251"/>
                    <a:gd name="T87" fmla="*/ 0 h 570"/>
                    <a:gd name="T88" fmla="*/ 0 w 251"/>
                    <a:gd name="T89" fmla="*/ 0 h 570"/>
                    <a:gd name="T90" fmla="*/ 0 w 251"/>
                    <a:gd name="T91" fmla="*/ 0 h 570"/>
                    <a:gd name="T92" fmla="*/ 0 w 251"/>
                    <a:gd name="T93" fmla="*/ 0 h 570"/>
                    <a:gd name="T94" fmla="*/ 0 w 251"/>
                    <a:gd name="T95" fmla="*/ 0 h 570"/>
                    <a:gd name="T96" fmla="*/ 0 w 251"/>
                    <a:gd name="T97" fmla="*/ 0 h 57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1"/>
                    <a:gd name="T148" fmla="*/ 0 h 570"/>
                    <a:gd name="T149" fmla="*/ 251 w 251"/>
                    <a:gd name="T150" fmla="*/ 570 h 57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1" h="570">
                      <a:moveTo>
                        <a:pt x="8" y="0"/>
                      </a:moveTo>
                      <a:lnTo>
                        <a:pt x="41" y="36"/>
                      </a:lnTo>
                      <a:lnTo>
                        <a:pt x="71" y="68"/>
                      </a:lnTo>
                      <a:lnTo>
                        <a:pt x="99" y="96"/>
                      </a:lnTo>
                      <a:lnTo>
                        <a:pt x="126" y="122"/>
                      </a:lnTo>
                      <a:lnTo>
                        <a:pt x="150" y="147"/>
                      </a:lnTo>
                      <a:lnTo>
                        <a:pt x="173" y="172"/>
                      </a:lnTo>
                      <a:lnTo>
                        <a:pt x="183" y="184"/>
                      </a:lnTo>
                      <a:lnTo>
                        <a:pt x="192" y="196"/>
                      </a:lnTo>
                      <a:lnTo>
                        <a:pt x="200" y="208"/>
                      </a:lnTo>
                      <a:lnTo>
                        <a:pt x="209" y="222"/>
                      </a:lnTo>
                      <a:lnTo>
                        <a:pt x="217" y="235"/>
                      </a:lnTo>
                      <a:lnTo>
                        <a:pt x="223" y="249"/>
                      </a:lnTo>
                      <a:lnTo>
                        <a:pt x="229" y="264"/>
                      </a:lnTo>
                      <a:lnTo>
                        <a:pt x="235" y="280"/>
                      </a:lnTo>
                      <a:lnTo>
                        <a:pt x="239" y="297"/>
                      </a:lnTo>
                      <a:lnTo>
                        <a:pt x="244" y="314"/>
                      </a:lnTo>
                      <a:lnTo>
                        <a:pt x="247" y="332"/>
                      </a:lnTo>
                      <a:lnTo>
                        <a:pt x="249" y="353"/>
                      </a:lnTo>
                      <a:lnTo>
                        <a:pt x="251" y="375"/>
                      </a:lnTo>
                      <a:lnTo>
                        <a:pt x="251" y="397"/>
                      </a:lnTo>
                      <a:lnTo>
                        <a:pt x="251" y="422"/>
                      </a:lnTo>
                      <a:lnTo>
                        <a:pt x="250" y="447"/>
                      </a:lnTo>
                      <a:lnTo>
                        <a:pt x="248" y="475"/>
                      </a:lnTo>
                      <a:lnTo>
                        <a:pt x="246" y="505"/>
                      </a:lnTo>
                      <a:lnTo>
                        <a:pt x="241" y="536"/>
                      </a:lnTo>
                      <a:lnTo>
                        <a:pt x="237" y="570"/>
                      </a:lnTo>
                      <a:lnTo>
                        <a:pt x="162" y="512"/>
                      </a:lnTo>
                      <a:lnTo>
                        <a:pt x="102" y="465"/>
                      </a:lnTo>
                      <a:lnTo>
                        <a:pt x="90" y="453"/>
                      </a:lnTo>
                      <a:lnTo>
                        <a:pt x="79" y="442"/>
                      </a:lnTo>
                      <a:lnTo>
                        <a:pt x="68" y="431"/>
                      </a:lnTo>
                      <a:lnTo>
                        <a:pt x="58" y="421"/>
                      </a:lnTo>
                      <a:lnTo>
                        <a:pt x="50" y="409"/>
                      </a:lnTo>
                      <a:lnTo>
                        <a:pt x="42" y="397"/>
                      </a:lnTo>
                      <a:lnTo>
                        <a:pt x="34" y="386"/>
                      </a:lnTo>
                      <a:lnTo>
                        <a:pt x="28" y="372"/>
                      </a:lnTo>
                      <a:lnTo>
                        <a:pt x="22" y="359"/>
                      </a:lnTo>
                      <a:lnTo>
                        <a:pt x="17" y="345"/>
                      </a:lnTo>
                      <a:lnTo>
                        <a:pt x="13" y="330"/>
                      </a:lnTo>
                      <a:lnTo>
                        <a:pt x="9" y="314"/>
                      </a:lnTo>
                      <a:lnTo>
                        <a:pt x="6" y="297"/>
                      </a:lnTo>
                      <a:lnTo>
                        <a:pt x="4" y="278"/>
                      </a:lnTo>
                      <a:lnTo>
                        <a:pt x="2" y="259"/>
                      </a:lnTo>
                      <a:lnTo>
                        <a:pt x="1" y="237"/>
                      </a:lnTo>
                      <a:lnTo>
                        <a:pt x="0" y="190"/>
                      </a:lnTo>
                      <a:lnTo>
                        <a:pt x="1" y="136"/>
                      </a:lnTo>
                      <a:lnTo>
                        <a:pt x="4" y="7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5" name="Freeform 364"/>
                <p:cNvSpPr>
                  <a:spLocks/>
                </p:cNvSpPr>
                <p:nvPr/>
              </p:nvSpPr>
              <p:spPr bwMode="auto">
                <a:xfrm>
                  <a:off x="556" y="333"/>
                  <a:ext cx="11" cy="22"/>
                </a:xfrm>
                <a:custGeom>
                  <a:avLst/>
                  <a:gdLst>
                    <a:gd name="T0" fmla="*/ 0 w 279"/>
                    <a:gd name="T1" fmla="*/ 0 h 547"/>
                    <a:gd name="T2" fmla="*/ 0 w 279"/>
                    <a:gd name="T3" fmla="*/ 0 h 547"/>
                    <a:gd name="T4" fmla="*/ 0 w 279"/>
                    <a:gd name="T5" fmla="*/ 0 h 547"/>
                    <a:gd name="T6" fmla="*/ 0 w 279"/>
                    <a:gd name="T7" fmla="*/ 0 h 547"/>
                    <a:gd name="T8" fmla="*/ 0 w 279"/>
                    <a:gd name="T9" fmla="*/ 0 h 547"/>
                    <a:gd name="T10" fmla="*/ 0 w 279"/>
                    <a:gd name="T11" fmla="*/ 0 h 547"/>
                    <a:gd name="T12" fmla="*/ 0 w 279"/>
                    <a:gd name="T13" fmla="*/ 0 h 547"/>
                    <a:gd name="T14" fmla="*/ 0 w 279"/>
                    <a:gd name="T15" fmla="*/ 0 h 547"/>
                    <a:gd name="T16" fmla="*/ 0 w 279"/>
                    <a:gd name="T17" fmla="*/ 0 h 547"/>
                    <a:gd name="T18" fmla="*/ 0 w 279"/>
                    <a:gd name="T19" fmla="*/ 0 h 547"/>
                    <a:gd name="T20" fmla="*/ 0 w 279"/>
                    <a:gd name="T21" fmla="*/ 0 h 547"/>
                    <a:gd name="T22" fmla="*/ 0 w 279"/>
                    <a:gd name="T23" fmla="*/ 0 h 547"/>
                    <a:gd name="T24" fmla="*/ 0 w 279"/>
                    <a:gd name="T25" fmla="*/ 0 h 547"/>
                    <a:gd name="T26" fmla="*/ 0 w 279"/>
                    <a:gd name="T27" fmla="*/ 0 h 547"/>
                    <a:gd name="T28" fmla="*/ 0 w 279"/>
                    <a:gd name="T29" fmla="*/ 0 h 547"/>
                    <a:gd name="T30" fmla="*/ 0 w 279"/>
                    <a:gd name="T31" fmla="*/ 0 h 547"/>
                    <a:gd name="T32" fmla="*/ 0 w 279"/>
                    <a:gd name="T33" fmla="*/ 0 h 547"/>
                    <a:gd name="T34" fmla="*/ 0 w 279"/>
                    <a:gd name="T35" fmla="*/ 0 h 547"/>
                    <a:gd name="T36" fmla="*/ 0 w 279"/>
                    <a:gd name="T37" fmla="*/ 0 h 547"/>
                    <a:gd name="T38" fmla="*/ 0 w 279"/>
                    <a:gd name="T39" fmla="*/ 0 h 547"/>
                    <a:gd name="T40" fmla="*/ 0 w 279"/>
                    <a:gd name="T41" fmla="*/ 0 h 547"/>
                    <a:gd name="T42" fmla="*/ 0 w 279"/>
                    <a:gd name="T43" fmla="*/ 0 h 547"/>
                    <a:gd name="T44" fmla="*/ 0 w 279"/>
                    <a:gd name="T45" fmla="*/ 0 h 547"/>
                    <a:gd name="T46" fmla="*/ 0 w 279"/>
                    <a:gd name="T47" fmla="*/ 0 h 547"/>
                    <a:gd name="T48" fmla="*/ 0 w 279"/>
                    <a:gd name="T49" fmla="*/ 0 h 547"/>
                    <a:gd name="T50" fmla="*/ 0 w 279"/>
                    <a:gd name="T51" fmla="*/ 0 h 547"/>
                    <a:gd name="T52" fmla="*/ 0 w 279"/>
                    <a:gd name="T53" fmla="*/ 0 h 547"/>
                    <a:gd name="T54" fmla="*/ 0 w 279"/>
                    <a:gd name="T55" fmla="*/ 0 h 547"/>
                    <a:gd name="T56" fmla="*/ 0 w 279"/>
                    <a:gd name="T57" fmla="*/ 0 h 547"/>
                    <a:gd name="T58" fmla="*/ 0 w 279"/>
                    <a:gd name="T59" fmla="*/ 0 h 547"/>
                    <a:gd name="T60" fmla="*/ 0 w 279"/>
                    <a:gd name="T61" fmla="*/ 0 h 547"/>
                    <a:gd name="T62" fmla="*/ 0 w 279"/>
                    <a:gd name="T63" fmla="*/ 0 h 547"/>
                    <a:gd name="T64" fmla="*/ 0 w 279"/>
                    <a:gd name="T65" fmla="*/ 0 h 547"/>
                    <a:gd name="T66" fmla="*/ 0 w 279"/>
                    <a:gd name="T67" fmla="*/ 0 h 547"/>
                    <a:gd name="T68" fmla="*/ 0 w 279"/>
                    <a:gd name="T69" fmla="*/ 0 h 547"/>
                    <a:gd name="T70" fmla="*/ 0 w 279"/>
                    <a:gd name="T71" fmla="*/ 0 h 547"/>
                    <a:gd name="T72" fmla="*/ 0 w 279"/>
                    <a:gd name="T73" fmla="*/ 0 h 547"/>
                    <a:gd name="T74" fmla="*/ 0 w 279"/>
                    <a:gd name="T75" fmla="*/ 0 h 547"/>
                    <a:gd name="T76" fmla="*/ 0 w 279"/>
                    <a:gd name="T77" fmla="*/ 0 h 547"/>
                    <a:gd name="T78" fmla="*/ 0 w 279"/>
                    <a:gd name="T79" fmla="*/ 0 h 547"/>
                    <a:gd name="T80" fmla="*/ 0 w 279"/>
                    <a:gd name="T81" fmla="*/ 0 h 547"/>
                    <a:gd name="T82" fmla="*/ 0 w 279"/>
                    <a:gd name="T83" fmla="*/ 0 h 547"/>
                    <a:gd name="T84" fmla="*/ 0 w 279"/>
                    <a:gd name="T85" fmla="*/ 0 h 547"/>
                    <a:gd name="T86" fmla="*/ 0 w 279"/>
                    <a:gd name="T87" fmla="*/ 0 h 547"/>
                    <a:gd name="T88" fmla="*/ 0 w 279"/>
                    <a:gd name="T89" fmla="*/ 0 h 547"/>
                    <a:gd name="T90" fmla="*/ 0 w 279"/>
                    <a:gd name="T91" fmla="*/ 0 h 547"/>
                    <a:gd name="T92" fmla="*/ 0 w 279"/>
                    <a:gd name="T93" fmla="*/ 0 h 547"/>
                    <a:gd name="T94" fmla="*/ 0 w 279"/>
                    <a:gd name="T95" fmla="*/ 0 h 547"/>
                    <a:gd name="T96" fmla="*/ 0 w 279"/>
                    <a:gd name="T97" fmla="*/ 0 h 54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79"/>
                    <a:gd name="T148" fmla="*/ 0 h 547"/>
                    <a:gd name="T149" fmla="*/ 279 w 279"/>
                    <a:gd name="T150" fmla="*/ 547 h 54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79" h="547">
                      <a:moveTo>
                        <a:pt x="279" y="0"/>
                      </a:moveTo>
                      <a:lnTo>
                        <a:pt x="244" y="31"/>
                      </a:lnTo>
                      <a:lnTo>
                        <a:pt x="210" y="60"/>
                      </a:lnTo>
                      <a:lnTo>
                        <a:pt x="179" y="87"/>
                      </a:lnTo>
                      <a:lnTo>
                        <a:pt x="150" y="110"/>
                      </a:lnTo>
                      <a:lnTo>
                        <a:pt x="125" y="133"/>
                      </a:lnTo>
                      <a:lnTo>
                        <a:pt x="100" y="155"/>
                      </a:lnTo>
                      <a:lnTo>
                        <a:pt x="89" y="167"/>
                      </a:lnTo>
                      <a:lnTo>
                        <a:pt x="79" y="178"/>
                      </a:lnTo>
                      <a:lnTo>
                        <a:pt x="68" y="190"/>
                      </a:lnTo>
                      <a:lnTo>
                        <a:pt x="59" y="202"/>
                      </a:lnTo>
                      <a:lnTo>
                        <a:pt x="51" y="215"/>
                      </a:lnTo>
                      <a:lnTo>
                        <a:pt x="43" y="229"/>
                      </a:lnTo>
                      <a:lnTo>
                        <a:pt x="36" y="242"/>
                      </a:lnTo>
                      <a:lnTo>
                        <a:pt x="30" y="258"/>
                      </a:lnTo>
                      <a:lnTo>
                        <a:pt x="23" y="274"/>
                      </a:lnTo>
                      <a:lnTo>
                        <a:pt x="17" y="292"/>
                      </a:lnTo>
                      <a:lnTo>
                        <a:pt x="13" y="310"/>
                      </a:lnTo>
                      <a:lnTo>
                        <a:pt x="9" y="330"/>
                      </a:lnTo>
                      <a:lnTo>
                        <a:pt x="6" y="351"/>
                      </a:lnTo>
                      <a:lnTo>
                        <a:pt x="3" y="374"/>
                      </a:lnTo>
                      <a:lnTo>
                        <a:pt x="1" y="398"/>
                      </a:lnTo>
                      <a:lnTo>
                        <a:pt x="0" y="424"/>
                      </a:lnTo>
                      <a:lnTo>
                        <a:pt x="0" y="452"/>
                      </a:lnTo>
                      <a:lnTo>
                        <a:pt x="0" y="481"/>
                      </a:lnTo>
                      <a:lnTo>
                        <a:pt x="1" y="513"/>
                      </a:lnTo>
                      <a:lnTo>
                        <a:pt x="3" y="547"/>
                      </a:lnTo>
                      <a:lnTo>
                        <a:pt x="83" y="496"/>
                      </a:lnTo>
                      <a:lnTo>
                        <a:pt x="145" y="453"/>
                      </a:lnTo>
                      <a:lnTo>
                        <a:pt x="159" y="443"/>
                      </a:lnTo>
                      <a:lnTo>
                        <a:pt x="171" y="433"/>
                      </a:lnTo>
                      <a:lnTo>
                        <a:pt x="182" y="423"/>
                      </a:lnTo>
                      <a:lnTo>
                        <a:pt x="194" y="413"/>
                      </a:lnTo>
                      <a:lnTo>
                        <a:pt x="203" y="402"/>
                      </a:lnTo>
                      <a:lnTo>
                        <a:pt x="212" y="391"/>
                      </a:lnTo>
                      <a:lnTo>
                        <a:pt x="220" y="380"/>
                      </a:lnTo>
                      <a:lnTo>
                        <a:pt x="227" y="367"/>
                      </a:lnTo>
                      <a:lnTo>
                        <a:pt x="235" y="355"/>
                      </a:lnTo>
                      <a:lnTo>
                        <a:pt x="241" y="342"/>
                      </a:lnTo>
                      <a:lnTo>
                        <a:pt x="246" y="326"/>
                      </a:lnTo>
                      <a:lnTo>
                        <a:pt x="251" y="311"/>
                      </a:lnTo>
                      <a:lnTo>
                        <a:pt x="256" y="295"/>
                      </a:lnTo>
                      <a:lnTo>
                        <a:pt x="259" y="276"/>
                      </a:lnTo>
                      <a:lnTo>
                        <a:pt x="263" y="257"/>
                      </a:lnTo>
                      <a:lnTo>
                        <a:pt x="266" y="235"/>
                      </a:lnTo>
                      <a:lnTo>
                        <a:pt x="271" y="188"/>
                      </a:lnTo>
                      <a:lnTo>
                        <a:pt x="275" y="134"/>
                      </a:lnTo>
                      <a:lnTo>
                        <a:pt x="277" y="71"/>
                      </a:lnTo>
                      <a:lnTo>
                        <a:pt x="279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" name="Freeform 365"/>
                <p:cNvSpPr>
                  <a:spLocks/>
                </p:cNvSpPr>
                <p:nvPr/>
              </p:nvSpPr>
              <p:spPr bwMode="auto">
                <a:xfrm>
                  <a:off x="554" y="316"/>
                  <a:ext cx="10" cy="23"/>
                </a:xfrm>
                <a:custGeom>
                  <a:avLst/>
                  <a:gdLst>
                    <a:gd name="T0" fmla="*/ 0 w 252"/>
                    <a:gd name="T1" fmla="*/ 0 h 568"/>
                    <a:gd name="T2" fmla="*/ 0 w 252"/>
                    <a:gd name="T3" fmla="*/ 0 h 568"/>
                    <a:gd name="T4" fmla="*/ 0 w 252"/>
                    <a:gd name="T5" fmla="*/ 0 h 568"/>
                    <a:gd name="T6" fmla="*/ 0 w 252"/>
                    <a:gd name="T7" fmla="*/ 0 h 568"/>
                    <a:gd name="T8" fmla="*/ 0 w 252"/>
                    <a:gd name="T9" fmla="*/ 0 h 568"/>
                    <a:gd name="T10" fmla="*/ 0 w 252"/>
                    <a:gd name="T11" fmla="*/ 0 h 568"/>
                    <a:gd name="T12" fmla="*/ 0 w 252"/>
                    <a:gd name="T13" fmla="*/ 0 h 568"/>
                    <a:gd name="T14" fmla="*/ 0 w 252"/>
                    <a:gd name="T15" fmla="*/ 0 h 568"/>
                    <a:gd name="T16" fmla="*/ 0 w 252"/>
                    <a:gd name="T17" fmla="*/ 0 h 568"/>
                    <a:gd name="T18" fmla="*/ 0 w 252"/>
                    <a:gd name="T19" fmla="*/ 0 h 568"/>
                    <a:gd name="T20" fmla="*/ 0 w 252"/>
                    <a:gd name="T21" fmla="*/ 0 h 568"/>
                    <a:gd name="T22" fmla="*/ 0 w 252"/>
                    <a:gd name="T23" fmla="*/ 0 h 568"/>
                    <a:gd name="T24" fmla="*/ 0 w 252"/>
                    <a:gd name="T25" fmla="*/ 0 h 568"/>
                    <a:gd name="T26" fmla="*/ 0 w 252"/>
                    <a:gd name="T27" fmla="*/ 0 h 568"/>
                    <a:gd name="T28" fmla="*/ 0 w 252"/>
                    <a:gd name="T29" fmla="*/ 0 h 568"/>
                    <a:gd name="T30" fmla="*/ 0 w 252"/>
                    <a:gd name="T31" fmla="*/ 0 h 568"/>
                    <a:gd name="T32" fmla="*/ 0 w 252"/>
                    <a:gd name="T33" fmla="*/ 0 h 568"/>
                    <a:gd name="T34" fmla="*/ 0 w 252"/>
                    <a:gd name="T35" fmla="*/ 0 h 568"/>
                    <a:gd name="T36" fmla="*/ 0 w 252"/>
                    <a:gd name="T37" fmla="*/ 0 h 568"/>
                    <a:gd name="T38" fmla="*/ 0 w 252"/>
                    <a:gd name="T39" fmla="*/ 0 h 568"/>
                    <a:gd name="T40" fmla="*/ 0 w 252"/>
                    <a:gd name="T41" fmla="*/ 0 h 568"/>
                    <a:gd name="T42" fmla="*/ 0 w 252"/>
                    <a:gd name="T43" fmla="*/ 0 h 568"/>
                    <a:gd name="T44" fmla="*/ 0 w 252"/>
                    <a:gd name="T45" fmla="*/ 0 h 568"/>
                    <a:gd name="T46" fmla="*/ 0 w 252"/>
                    <a:gd name="T47" fmla="*/ 0 h 568"/>
                    <a:gd name="T48" fmla="*/ 0 w 252"/>
                    <a:gd name="T49" fmla="*/ 0 h 568"/>
                    <a:gd name="T50" fmla="*/ 0 w 252"/>
                    <a:gd name="T51" fmla="*/ 0 h 568"/>
                    <a:gd name="T52" fmla="*/ 0 w 252"/>
                    <a:gd name="T53" fmla="*/ 0 h 568"/>
                    <a:gd name="T54" fmla="*/ 0 w 252"/>
                    <a:gd name="T55" fmla="*/ 0 h 568"/>
                    <a:gd name="T56" fmla="*/ 0 w 252"/>
                    <a:gd name="T57" fmla="*/ 0 h 568"/>
                    <a:gd name="T58" fmla="*/ 0 w 252"/>
                    <a:gd name="T59" fmla="*/ 0 h 568"/>
                    <a:gd name="T60" fmla="*/ 0 w 252"/>
                    <a:gd name="T61" fmla="*/ 0 h 568"/>
                    <a:gd name="T62" fmla="*/ 0 w 252"/>
                    <a:gd name="T63" fmla="*/ 0 h 568"/>
                    <a:gd name="T64" fmla="*/ 0 w 252"/>
                    <a:gd name="T65" fmla="*/ 0 h 568"/>
                    <a:gd name="T66" fmla="*/ 0 w 252"/>
                    <a:gd name="T67" fmla="*/ 0 h 568"/>
                    <a:gd name="T68" fmla="*/ 0 w 252"/>
                    <a:gd name="T69" fmla="*/ 0 h 568"/>
                    <a:gd name="T70" fmla="*/ 0 w 252"/>
                    <a:gd name="T71" fmla="*/ 0 h 568"/>
                    <a:gd name="T72" fmla="*/ 0 w 252"/>
                    <a:gd name="T73" fmla="*/ 0 h 568"/>
                    <a:gd name="T74" fmla="*/ 0 w 252"/>
                    <a:gd name="T75" fmla="*/ 0 h 568"/>
                    <a:gd name="T76" fmla="*/ 0 w 252"/>
                    <a:gd name="T77" fmla="*/ 0 h 568"/>
                    <a:gd name="T78" fmla="*/ 0 w 252"/>
                    <a:gd name="T79" fmla="*/ 0 h 568"/>
                    <a:gd name="T80" fmla="*/ 0 w 252"/>
                    <a:gd name="T81" fmla="*/ 0 h 568"/>
                    <a:gd name="T82" fmla="*/ 0 w 252"/>
                    <a:gd name="T83" fmla="*/ 0 h 568"/>
                    <a:gd name="T84" fmla="*/ 0 w 252"/>
                    <a:gd name="T85" fmla="*/ 0 h 568"/>
                    <a:gd name="T86" fmla="*/ 0 w 252"/>
                    <a:gd name="T87" fmla="*/ 0 h 568"/>
                    <a:gd name="T88" fmla="*/ 0 w 252"/>
                    <a:gd name="T89" fmla="*/ 0 h 568"/>
                    <a:gd name="T90" fmla="*/ 0 w 252"/>
                    <a:gd name="T91" fmla="*/ 0 h 568"/>
                    <a:gd name="T92" fmla="*/ 0 w 252"/>
                    <a:gd name="T93" fmla="*/ 0 h 568"/>
                    <a:gd name="T94" fmla="*/ 0 w 252"/>
                    <a:gd name="T95" fmla="*/ 0 h 568"/>
                    <a:gd name="T96" fmla="*/ 0 w 252"/>
                    <a:gd name="T97" fmla="*/ 0 h 56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2"/>
                    <a:gd name="T148" fmla="*/ 0 h 568"/>
                    <a:gd name="T149" fmla="*/ 252 w 252"/>
                    <a:gd name="T150" fmla="*/ 568 h 56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2" h="568">
                      <a:moveTo>
                        <a:pt x="245" y="0"/>
                      </a:moveTo>
                      <a:lnTo>
                        <a:pt x="212" y="35"/>
                      </a:lnTo>
                      <a:lnTo>
                        <a:pt x="181" y="67"/>
                      </a:lnTo>
                      <a:lnTo>
                        <a:pt x="152" y="95"/>
                      </a:lnTo>
                      <a:lnTo>
                        <a:pt x="126" y="121"/>
                      </a:lnTo>
                      <a:lnTo>
                        <a:pt x="101" y="146"/>
                      </a:lnTo>
                      <a:lnTo>
                        <a:pt x="79" y="170"/>
                      </a:lnTo>
                      <a:lnTo>
                        <a:pt x="68" y="182"/>
                      </a:lnTo>
                      <a:lnTo>
                        <a:pt x="59" y="194"/>
                      </a:lnTo>
                      <a:lnTo>
                        <a:pt x="51" y="207"/>
                      </a:lnTo>
                      <a:lnTo>
                        <a:pt x="42" y="220"/>
                      </a:lnTo>
                      <a:lnTo>
                        <a:pt x="35" y="234"/>
                      </a:lnTo>
                      <a:lnTo>
                        <a:pt x="27" y="248"/>
                      </a:lnTo>
                      <a:lnTo>
                        <a:pt x="21" y="263"/>
                      </a:lnTo>
                      <a:lnTo>
                        <a:pt x="16" y="278"/>
                      </a:lnTo>
                      <a:lnTo>
                        <a:pt x="12" y="294"/>
                      </a:lnTo>
                      <a:lnTo>
                        <a:pt x="8" y="313"/>
                      </a:lnTo>
                      <a:lnTo>
                        <a:pt x="5" y="331"/>
                      </a:lnTo>
                      <a:lnTo>
                        <a:pt x="2" y="351"/>
                      </a:lnTo>
                      <a:lnTo>
                        <a:pt x="1" y="372"/>
                      </a:lnTo>
                      <a:lnTo>
                        <a:pt x="0" y="396"/>
                      </a:lnTo>
                      <a:lnTo>
                        <a:pt x="0" y="419"/>
                      </a:lnTo>
                      <a:lnTo>
                        <a:pt x="1" y="446"/>
                      </a:lnTo>
                      <a:lnTo>
                        <a:pt x="3" y="474"/>
                      </a:lnTo>
                      <a:lnTo>
                        <a:pt x="5" y="504"/>
                      </a:lnTo>
                      <a:lnTo>
                        <a:pt x="9" y="535"/>
                      </a:lnTo>
                      <a:lnTo>
                        <a:pt x="13" y="568"/>
                      </a:lnTo>
                      <a:lnTo>
                        <a:pt x="89" y="511"/>
                      </a:lnTo>
                      <a:lnTo>
                        <a:pt x="148" y="464"/>
                      </a:lnTo>
                      <a:lnTo>
                        <a:pt x="161" y="452"/>
                      </a:lnTo>
                      <a:lnTo>
                        <a:pt x="172" y="441"/>
                      </a:lnTo>
                      <a:lnTo>
                        <a:pt x="182" y="431"/>
                      </a:lnTo>
                      <a:lnTo>
                        <a:pt x="192" y="419"/>
                      </a:lnTo>
                      <a:lnTo>
                        <a:pt x="201" y="408"/>
                      </a:lnTo>
                      <a:lnTo>
                        <a:pt x="209" y="397"/>
                      </a:lnTo>
                      <a:lnTo>
                        <a:pt x="216" y="385"/>
                      </a:lnTo>
                      <a:lnTo>
                        <a:pt x="223" y="372"/>
                      </a:lnTo>
                      <a:lnTo>
                        <a:pt x="228" y="359"/>
                      </a:lnTo>
                      <a:lnTo>
                        <a:pt x="233" y="345"/>
                      </a:lnTo>
                      <a:lnTo>
                        <a:pt x="238" y="329"/>
                      </a:lnTo>
                      <a:lnTo>
                        <a:pt x="242" y="313"/>
                      </a:lnTo>
                      <a:lnTo>
                        <a:pt x="245" y="296"/>
                      </a:lnTo>
                      <a:lnTo>
                        <a:pt x="248" y="278"/>
                      </a:lnTo>
                      <a:lnTo>
                        <a:pt x="249" y="258"/>
                      </a:lnTo>
                      <a:lnTo>
                        <a:pt x="251" y="237"/>
                      </a:lnTo>
                      <a:lnTo>
                        <a:pt x="252" y="189"/>
                      </a:lnTo>
                      <a:lnTo>
                        <a:pt x="251" y="135"/>
                      </a:lnTo>
                      <a:lnTo>
                        <a:pt x="249" y="72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" name="Freeform 366"/>
                <p:cNvSpPr>
                  <a:spLocks/>
                </p:cNvSpPr>
                <p:nvPr/>
              </p:nvSpPr>
              <p:spPr bwMode="auto">
                <a:xfrm>
                  <a:off x="551" y="300"/>
                  <a:ext cx="10" cy="23"/>
                </a:xfrm>
                <a:custGeom>
                  <a:avLst/>
                  <a:gdLst>
                    <a:gd name="T0" fmla="*/ 0 w 235"/>
                    <a:gd name="T1" fmla="*/ 0 h 593"/>
                    <a:gd name="T2" fmla="*/ 0 w 235"/>
                    <a:gd name="T3" fmla="*/ 0 h 593"/>
                    <a:gd name="T4" fmla="*/ 0 w 235"/>
                    <a:gd name="T5" fmla="*/ 0 h 593"/>
                    <a:gd name="T6" fmla="*/ 0 w 235"/>
                    <a:gd name="T7" fmla="*/ 0 h 593"/>
                    <a:gd name="T8" fmla="*/ 0 w 235"/>
                    <a:gd name="T9" fmla="*/ 0 h 593"/>
                    <a:gd name="T10" fmla="*/ 0 w 235"/>
                    <a:gd name="T11" fmla="*/ 0 h 593"/>
                    <a:gd name="T12" fmla="*/ 0 w 235"/>
                    <a:gd name="T13" fmla="*/ 0 h 593"/>
                    <a:gd name="T14" fmla="*/ 0 w 235"/>
                    <a:gd name="T15" fmla="*/ 0 h 593"/>
                    <a:gd name="T16" fmla="*/ 0 w 235"/>
                    <a:gd name="T17" fmla="*/ 0 h 593"/>
                    <a:gd name="T18" fmla="*/ 0 w 235"/>
                    <a:gd name="T19" fmla="*/ 0 h 593"/>
                    <a:gd name="T20" fmla="*/ 0 w 235"/>
                    <a:gd name="T21" fmla="*/ 0 h 593"/>
                    <a:gd name="T22" fmla="*/ 0 w 235"/>
                    <a:gd name="T23" fmla="*/ 0 h 593"/>
                    <a:gd name="T24" fmla="*/ 0 w 235"/>
                    <a:gd name="T25" fmla="*/ 0 h 593"/>
                    <a:gd name="T26" fmla="*/ 0 w 235"/>
                    <a:gd name="T27" fmla="*/ 0 h 593"/>
                    <a:gd name="T28" fmla="*/ 0 w 235"/>
                    <a:gd name="T29" fmla="*/ 0 h 593"/>
                    <a:gd name="T30" fmla="*/ 0 w 235"/>
                    <a:gd name="T31" fmla="*/ 0 h 593"/>
                    <a:gd name="T32" fmla="*/ 0 w 235"/>
                    <a:gd name="T33" fmla="*/ 0 h 593"/>
                    <a:gd name="T34" fmla="*/ 0 w 235"/>
                    <a:gd name="T35" fmla="*/ 0 h 593"/>
                    <a:gd name="T36" fmla="*/ 0 w 235"/>
                    <a:gd name="T37" fmla="*/ 0 h 593"/>
                    <a:gd name="T38" fmla="*/ 0 w 235"/>
                    <a:gd name="T39" fmla="*/ 0 h 593"/>
                    <a:gd name="T40" fmla="*/ 0 w 235"/>
                    <a:gd name="T41" fmla="*/ 0 h 593"/>
                    <a:gd name="T42" fmla="*/ 0 w 235"/>
                    <a:gd name="T43" fmla="*/ 0 h 593"/>
                    <a:gd name="T44" fmla="*/ 0 w 235"/>
                    <a:gd name="T45" fmla="*/ 0 h 593"/>
                    <a:gd name="T46" fmla="*/ 0 w 235"/>
                    <a:gd name="T47" fmla="*/ 0 h 593"/>
                    <a:gd name="T48" fmla="*/ 0 w 235"/>
                    <a:gd name="T49" fmla="*/ 0 h 593"/>
                    <a:gd name="T50" fmla="*/ 0 w 235"/>
                    <a:gd name="T51" fmla="*/ 0 h 593"/>
                    <a:gd name="T52" fmla="*/ 0 w 235"/>
                    <a:gd name="T53" fmla="*/ 0 h 593"/>
                    <a:gd name="T54" fmla="*/ 0 w 235"/>
                    <a:gd name="T55" fmla="*/ 0 h 593"/>
                    <a:gd name="T56" fmla="*/ 0 w 235"/>
                    <a:gd name="T57" fmla="*/ 0 h 593"/>
                    <a:gd name="T58" fmla="*/ 0 w 235"/>
                    <a:gd name="T59" fmla="*/ 0 h 593"/>
                    <a:gd name="T60" fmla="*/ 0 w 235"/>
                    <a:gd name="T61" fmla="*/ 0 h 593"/>
                    <a:gd name="T62" fmla="*/ 0 w 235"/>
                    <a:gd name="T63" fmla="*/ 0 h 593"/>
                    <a:gd name="T64" fmla="*/ 0 w 235"/>
                    <a:gd name="T65" fmla="*/ 0 h 593"/>
                    <a:gd name="T66" fmla="*/ 0 w 235"/>
                    <a:gd name="T67" fmla="*/ 0 h 593"/>
                    <a:gd name="T68" fmla="*/ 0 w 235"/>
                    <a:gd name="T69" fmla="*/ 0 h 593"/>
                    <a:gd name="T70" fmla="*/ 0 w 235"/>
                    <a:gd name="T71" fmla="*/ 0 h 593"/>
                    <a:gd name="T72" fmla="*/ 0 w 235"/>
                    <a:gd name="T73" fmla="*/ 0 h 593"/>
                    <a:gd name="T74" fmla="*/ 0 w 235"/>
                    <a:gd name="T75" fmla="*/ 0 h 593"/>
                    <a:gd name="T76" fmla="*/ 0 w 235"/>
                    <a:gd name="T77" fmla="*/ 0 h 593"/>
                    <a:gd name="T78" fmla="*/ 0 w 235"/>
                    <a:gd name="T79" fmla="*/ 0 h 593"/>
                    <a:gd name="T80" fmla="*/ 0 w 235"/>
                    <a:gd name="T81" fmla="*/ 0 h 593"/>
                    <a:gd name="T82" fmla="*/ 0 w 235"/>
                    <a:gd name="T83" fmla="*/ 0 h 593"/>
                    <a:gd name="T84" fmla="*/ 0 w 235"/>
                    <a:gd name="T85" fmla="*/ 0 h 593"/>
                    <a:gd name="T86" fmla="*/ 0 w 235"/>
                    <a:gd name="T87" fmla="*/ 0 h 593"/>
                    <a:gd name="T88" fmla="*/ 0 w 235"/>
                    <a:gd name="T89" fmla="*/ 0 h 593"/>
                    <a:gd name="T90" fmla="*/ 0 w 235"/>
                    <a:gd name="T91" fmla="*/ 0 h 593"/>
                    <a:gd name="T92" fmla="*/ 0 w 235"/>
                    <a:gd name="T93" fmla="*/ 0 h 593"/>
                    <a:gd name="T94" fmla="*/ 0 w 235"/>
                    <a:gd name="T95" fmla="*/ 0 h 593"/>
                    <a:gd name="T96" fmla="*/ 0 w 235"/>
                    <a:gd name="T97" fmla="*/ 0 h 59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5"/>
                    <a:gd name="T148" fmla="*/ 0 h 593"/>
                    <a:gd name="T149" fmla="*/ 235 w 235"/>
                    <a:gd name="T150" fmla="*/ 593 h 59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5" h="593">
                      <a:moveTo>
                        <a:pt x="198" y="0"/>
                      </a:moveTo>
                      <a:lnTo>
                        <a:pt x="170" y="39"/>
                      </a:lnTo>
                      <a:lnTo>
                        <a:pt x="143" y="74"/>
                      </a:lnTo>
                      <a:lnTo>
                        <a:pt x="118" y="106"/>
                      </a:lnTo>
                      <a:lnTo>
                        <a:pt x="94" y="134"/>
                      </a:lnTo>
                      <a:lnTo>
                        <a:pt x="73" y="162"/>
                      </a:lnTo>
                      <a:lnTo>
                        <a:pt x="54" y="189"/>
                      </a:lnTo>
                      <a:lnTo>
                        <a:pt x="46" y="202"/>
                      </a:lnTo>
                      <a:lnTo>
                        <a:pt x="38" y="215"/>
                      </a:lnTo>
                      <a:lnTo>
                        <a:pt x="31" y="229"/>
                      </a:lnTo>
                      <a:lnTo>
                        <a:pt x="23" y="243"/>
                      </a:lnTo>
                      <a:lnTo>
                        <a:pt x="17" y="257"/>
                      </a:lnTo>
                      <a:lnTo>
                        <a:pt x="13" y="272"/>
                      </a:lnTo>
                      <a:lnTo>
                        <a:pt x="8" y="288"/>
                      </a:lnTo>
                      <a:lnTo>
                        <a:pt x="5" y="304"/>
                      </a:lnTo>
                      <a:lnTo>
                        <a:pt x="2" y="321"/>
                      </a:lnTo>
                      <a:lnTo>
                        <a:pt x="1" y="338"/>
                      </a:lnTo>
                      <a:lnTo>
                        <a:pt x="0" y="358"/>
                      </a:lnTo>
                      <a:lnTo>
                        <a:pt x="0" y="378"/>
                      </a:lnTo>
                      <a:lnTo>
                        <a:pt x="1" y="400"/>
                      </a:lnTo>
                      <a:lnTo>
                        <a:pt x="3" y="422"/>
                      </a:lnTo>
                      <a:lnTo>
                        <a:pt x="6" y="446"/>
                      </a:lnTo>
                      <a:lnTo>
                        <a:pt x="10" y="472"/>
                      </a:lnTo>
                      <a:lnTo>
                        <a:pt x="15" y="499"/>
                      </a:lnTo>
                      <a:lnTo>
                        <a:pt x="21" y="528"/>
                      </a:lnTo>
                      <a:lnTo>
                        <a:pt x="29" y="560"/>
                      </a:lnTo>
                      <a:lnTo>
                        <a:pt x="37" y="593"/>
                      </a:lnTo>
                      <a:lnTo>
                        <a:pt x="105" y="526"/>
                      </a:lnTo>
                      <a:lnTo>
                        <a:pt x="159" y="472"/>
                      </a:lnTo>
                      <a:lnTo>
                        <a:pt x="169" y="459"/>
                      </a:lnTo>
                      <a:lnTo>
                        <a:pt x="179" y="447"/>
                      </a:lnTo>
                      <a:lnTo>
                        <a:pt x="188" y="435"/>
                      </a:lnTo>
                      <a:lnTo>
                        <a:pt x="197" y="422"/>
                      </a:lnTo>
                      <a:lnTo>
                        <a:pt x="204" y="410"/>
                      </a:lnTo>
                      <a:lnTo>
                        <a:pt x="211" y="398"/>
                      </a:lnTo>
                      <a:lnTo>
                        <a:pt x="216" y="385"/>
                      </a:lnTo>
                      <a:lnTo>
                        <a:pt x="221" y="371"/>
                      </a:lnTo>
                      <a:lnTo>
                        <a:pt x="225" y="358"/>
                      </a:lnTo>
                      <a:lnTo>
                        <a:pt x="228" y="344"/>
                      </a:lnTo>
                      <a:lnTo>
                        <a:pt x="232" y="327"/>
                      </a:lnTo>
                      <a:lnTo>
                        <a:pt x="234" y="311"/>
                      </a:lnTo>
                      <a:lnTo>
                        <a:pt x="235" y="293"/>
                      </a:lnTo>
                      <a:lnTo>
                        <a:pt x="235" y="275"/>
                      </a:lnTo>
                      <a:lnTo>
                        <a:pt x="234" y="255"/>
                      </a:lnTo>
                      <a:lnTo>
                        <a:pt x="233" y="234"/>
                      </a:lnTo>
                      <a:lnTo>
                        <a:pt x="227" y="187"/>
                      </a:lnTo>
                      <a:lnTo>
                        <a:pt x="220" y="132"/>
                      </a:lnTo>
                      <a:lnTo>
                        <a:pt x="210" y="71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" name="Freeform 367"/>
                <p:cNvSpPr>
                  <a:spLocks/>
                </p:cNvSpPr>
                <p:nvPr/>
              </p:nvSpPr>
              <p:spPr bwMode="auto">
                <a:xfrm>
                  <a:off x="538" y="323"/>
                  <a:ext cx="14" cy="20"/>
                </a:xfrm>
                <a:custGeom>
                  <a:avLst/>
                  <a:gdLst>
                    <a:gd name="T0" fmla="*/ 0 w 337"/>
                    <a:gd name="T1" fmla="*/ 0 h 513"/>
                    <a:gd name="T2" fmla="*/ 0 w 337"/>
                    <a:gd name="T3" fmla="*/ 0 h 513"/>
                    <a:gd name="T4" fmla="*/ 0 w 337"/>
                    <a:gd name="T5" fmla="*/ 0 h 513"/>
                    <a:gd name="T6" fmla="*/ 0 w 337"/>
                    <a:gd name="T7" fmla="*/ 0 h 513"/>
                    <a:gd name="T8" fmla="*/ 0 w 337"/>
                    <a:gd name="T9" fmla="*/ 0 h 513"/>
                    <a:gd name="T10" fmla="*/ 0 w 337"/>
                    <a:gd name="T11" fmla="*/ 0 h 513"/>
                    <a:gd name="T12" fmla="*/ 0 w 337"/>
                    <a:gd name="T13" fmla="*/ 0 h 513"/>
                    <a:gd name="T14" fmla="*/ 0 w 337"/>
                    <a:gd name="T15" fmla="*/ 0 h 513"/>
                    <a:gd name="T16" fmla="*/ 0 w 337"/>
                    <a:gd name="T17" fmla="*/ 0 h 513"/>
                    <a:gd name="T18" fmla="*/ 0 w 337"/>
                    <a:gd name="T19" fmla="*/ 0 h 513"/>
                    <a:gd name="T20" fmla="*/ 0 w 337"/>
                    <a:gd name="T21" fmla="*/ 0 h 513"/>
                    <a:gd name="T22" fmla="*/ 0 w 337"/>
                    <a:gd name="T23" fmla="*/ 0 h 513"/>
                    <a:gd name="T24" fmla="*/ 0 w 337"/>
                    <a:gd name="T25" fmla="*/ 0 h 513"/>
                    <a:gd name="T26" fmla="*/ 0 w 337"/>
                    <a:gd name="T27" fmla="*/ 0 h 513"/>
                    <a:gd name="T28" fmla="*/ 0 w 337"/>
                    <a:gd name="T29" fmla="*/ 0 h 513"/>
                    <a:gd name="T30" fmla="*/ 0 w 337"/>
                    <a:gd name="T31" fmla="*/ 0 h 513"/>
                    <a:gd name="T32" fmla="*/ 0 w 337"/>
                    <a:gd name="T33" fmla="*/ 0 h 513"/>
                    <a:gd name="T34" fmla="*/ 0 w 337"/>
                    <a:gd name="T35" fmla="*/ 0 h 513"/>
                    <a:gd name="T36" fmla="*/ 0 w 337"/>
                    <a:gd name="T37" fmla="*/ 0 h 513"/>
                    <a:gd name="T38" fmla="*/ 0 w 337"/>
                    <a:gd name="T39" fmla="*/ 0 h 513"/>
                    <a:gd name="T40" fmla="*/ 0 w 337"/>
                    <a:gd name="T41" fmla="*/ 0 h 513"/>
                    <a:gd name="T42" fmla="*/ 0 w 337"/>
                    <a:gd name="T43" fmla="*/ 0 h 513"/>
                    <a:gd name="T44" fmla="*/ 0 w 337"/>
                    <a:gd name="T45" fmla="*/ 0 h 513"/>
                    <a:gd name="T46" fmla="*/ 0 w 337"/>
                    <a:gd name="T47" fmla="*/ 0 h 513"/>
                    <a:gd name="T48" fmla="*/ 0 w 337"/>
                    <a:gd name="T49" fmla="*/ 0 h 513"/>
                    <a:gd name="T50" fmla="*/ 0 w 337"/>
                    <a:gd name="T51" fmla="*/ 0 h 513"/>
                    <a:gd name="T52" fmla="*/ 0 w 337"/>
                    <a:gd name="T53" fmla="*/ 0 h 513"/>
                    <a:gd name="T54" fmla="*/ 0 w 337"/>
                    <a:gd name="T55" fmla="*/ 0 h 513"/>
                    <a:gd name="T56" fmla="*/ 0 w 337"/>
                    <a:gd name="T57" fmla="*/ 0 h 513"/>
                    <a:gd name="T58" fmla="*/ 0 w 337"/>
                    <a:gd name="T59" fmla="*/ 0 h 513"/>
                    <a:gd name="T60" fmla="*/ 0 w 337"/>
                    <a:gd name="T61" fmla="*/ 0 h 513"/>
                    <a:gd name="T62" fmla="*/ 0 w 337"/>
                    <a:gd name="T63" fmla="*/ 0 h 513"/>
                    <a:gd name="T64" fmla="*/ 0 w 337"/>
                    <a:gd name="T65" fmla="*/ 0 h 513"/>
                    <a:gd name="T66" fmla="*/ 0 w 337"/>
                    <a:gd name="T67" fmla="*/ 0 h 513"/>
                    <a:gd name="T68" fmla="*/ 0 w 337"/>
                    <a:gd name="T69" fmla="*/ 0 h 513"/>
                    <a:gd name="T70" fmla="*/ 0 w 337"/>
                    <a:gd name="T71" fmla="*/ 0 h 513"/>
                    <a:gd name="T72" fmla="*/ 0 w 337"/>
                    <a:gd name="T73" fmla="*/ 0 h 513"/>
                    <a:gd name="T74" fmla="*/ 0 w 337"/>
                    <a:gd name="T75" fmla="*/ 0 h 513"/>
                    <a:gd name="T76" fmla="*/ 0 w 337"/>
                    <a:gd name="T77" fmla="*/ 0 h 513"/>
                    <a:gd name="T78" fmla="*/ 0 w 337"/>
                    <a:gd name="T79" fmla="*/ 0 h 513"/>
                    <a:gd name="T80" fmla="*/ 0 w 337"/>
                    <a:gd name="T81" fmla="*/ 0 h 513"/>
                    <a:gd name="T82" fmla="*/ 0 w 337"/>
                    <a:gd name="T83" fmla="*/ 0 h 513"/>
                    <a:gd name="T84" fmla="*/ 0 w 337"/>
                    <a:gd name="T85" fmla="*/ 0 h 513"/>
                    <a:gd name="T86" fmla="*/ 0 w 337"/>
                    <a:gd name="T87" fmla="*/ 0 h 513"/>
                    <a:gd name="T88" fmla="*/ 0 w 337"/>
                    <a:gd name="T89" fmla="*/ 0 h 513"/>
                    <a:gd name="T90" fmla="*/ 0 w 337"/>
                    <a:gd name="T91" fmla="*/ 0 h 513"/>
                    <a:gd name="T92" fmla="*/ 0 w 337"/>
                    <a:gd name="T93" fmla="*/ 0 h 513"/>
                    <a:gd name="T94" fmla="*/ 0 w 337"/>
                    <a:gd name="T95" fmla="*/ 0 h 513"/>
                    <a:gd name="T96" fmla="*/ 0 w 337"/>
                    <a:gd name="T97" fmla="*/ 0 h 51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37"/>
                    <a:gd name="T148" fmla="*/ 0 h 513"/>
                    <a:gd name="T149" fmla="*/ 337 w 337"/>
                    <a:gd name="T150" fmla="*/ 513 h 51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37" h="513">
                      <a:moveTo>
                        <a:pt x="0" y="0"/>
                      </a:moveTo>
                      <a:lnTo>
                        <a:pt x="39" y="29"/>
                      </a:lnTo>
                      <a:lnTo>
                        <a:pt x="75" y="54"/>
                      </a:lnTo>
                      <a:lnTo>
                        <a:pt x="109" y="76"/>
                      </a:lnTo>
                      <a:lnTo>
                        <a:pt x="139" y="97"/>
                      </a:lnTo>
                      <a:lnTo>
                        <a:pt x="168" y="116"/>
                      </a:lnTo>
                      <a:lnTo>
                        <a:pt x="195" y="136"/>
                      </a:lnTo>
                      <a:lnTo>
                        <a:pt x="207" y="145"/>
                      </a:lnTo>
                      <a:lnTo>
                        <a:pt x="219" y="155"/>
                      </a:lnTo>
                      <a:lnTo>
                        <a:pt x="231" y="166"/>
                      </a:lnTo>
                      <a:lnTo>
                        <a:pt x="241" y="178"/>
                      </a:lnTo>
                      <a:lnTo>
                        <a:pt x="251" y="189"/>
                      </a:lnTo>
                      <a:lnTo>
                        <a:pt x="260" y="201"/>
                      </a:lnTo>
                      <a:lnTo>
                        <a:pt x="270" y="215"/>
                      </a:lnTo>
                      <a:lnTo>
                        <a:pt x="278" y="229"/>
                      </a:lnTo>
                      <a:lnTo>
                        <a:pt x="285" y="244"/>
                      </a:lnTo>
                      <a:lnTo>
                        <a:pt x="293" y="261"/>
                      </a:lnTo>
                      <a:lnTo>
                        <a:pt x="299" y="279"/>
                      </a:lnTo>
                      <a:lnTo>
                        <a:pt x="305" y="298"/>
                      </a:lnTo>
                      <a:lnTo>
                        <a:pt x="312" y="319"/>
                      </a:lnTo>
                      <a:lnTo>
                        <a:pt x="317" y="341"/>
                      </a:lnTo>
                      <a:lnTo>
                        <a:pt x="321" y="365"/>
                      </a:lnTo>
                      <a:lnTo>
                        <a:pt x="326" y="391"/>
                      </a:lnTo>
                      <a:lnTo>
                        <a:pt x="329" y="419"/>
                      </a:lnTo>
                      <a:lnTo>
                        <a:pt x="332" y="447"/>
                      </a:lnTo>
                      <a:lnTo>
                        <a:pt x="335" y="479"/>
                      </a:lnTo>
                      <a:lnTo>
                        <a:pt x="337" y="513"/>
                      </a:lnTo>
                      <a:lnTo>
                        <a:pt x="251" y="471"/>
                      </a:lnTo>
                      <a:lnTo>
                        <a:pt x="185" y="436"/>
                      </a:lnTo>
                      <a:lnTo>
                        <a:pt x="170" y="428"/>
                      </a:lnTo>
                      <a:lnTo>
                        <a:pt x="157" y="420"/>
                      </a:lnTo>
                      <a:lnTo>
                        <a:pt x="145" y="411"/>
                      </a:lnTo>
                      <a:lnTo>
                        <a:pt x="132" y="402"/>
                      </a:lnTo>
                      <a:lnTo>
                        <a:pt x="122" y="393"/>
                      </a:lnTo>
                      <a:lnTo>
                        <a:pt x="112" y="383"/>
                      </a:lnTo>
                      <a:lnTo>
                        <a:pt x="102" y="372"/>
                      </a:lnTo>
                      <a:lnTo>
                        <a:pt x="93" y="361"/>
                      </a:lnTo>
                      <a:lnTo>
                        <a:pt x="85" y="350"/>
                      </a:lnTo>
                      <a:lnTo>
                        <a:pt x="77" y="337"/>
                      </a:lnTo>
                      <a:lnTo>
                        <a:pt x="70" y="322"/>
                      </a:lnTo>
                      <a:lnTo>
                        <a:pt x="64" y="308"/>
                      </a:lnTo>
                      <a:lnTo>
                        <a:pt x="56" y="292"/>
                      </a:lnTo>
                      <a:lnTo>
                        <a:pt x="51" y="274"/>
                      </a:lnTo>
                      <a:lnTo>
                        <a:pt x="45" y="255"/>
                      </a:lnTo>
                      <a:lnTo>
                        <a:pt x="40" y="234"/>
                      </a:lnTo>
                      <a:lnTo>
                        <a:pt x="30" y="188"/>
                      </a:lnTo>
                      <a:lnTo>
                        <a:pt x="20" y="134"/>
                      </a:lnTo>
                      <a:lnTo>
                        <a:pt x="9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9" name="Freeform 368"/>
                <p:cNvSpPr>
                  <a:spLocks/>
                </p:cNvSpPr>
                <p:nvPr/>
              </p:nvSpPr>
              <p:spPr bwMode="auto">
                <a:xfrm>
                  <a:off x="532" y="306"/>
                  <a:ext cx="16" cy="18"/>
                </a:xfrm>
                <a:custGeom>
                  <a:avLst/>
                  <a:gdLst>
                    <a:gd name="T0" fmla="*/ 0 w 405"/>
                    <a:gd name="T1" fmla="*/ 0 h 461"/>
                    <a:gd name="T2" fmla="*/ 0 w 405"/>
                    <a:gd name="T3" fmla="*/ 0 h 461"/>
                    <a:gd name="T4" fmla="*/ 0 w 405"/>
                    <a:gd name="T5" fmla="*/ 0 h 461"/>
                    <a:gd name="T6" fmla="*/ 0 w 405"/>
                    <a:gd name="T7" fmla="*/ 0 h 461"/>
                    <a:gd name="T8" fmla="*/ 0 w 405"/>
                    <a:gd name="T9" fmla="*/ 0 h 461"/>
                    <a:gd name="T10" fmla="*/ 0 w 405"/>
                    <a:gd name="T11" fmla="*/ 0 h 461"/>
                    <a:gd name="T12" fmla="*/ 0 w 405"/>
                    <a:gd name="T13" fmla="*/ 0 h 461"/>
                    <a:gd name="T14" fmla="*/ 0 w 405"/>
                    <a:gd name="T15" fmla="*/ 0 h 461"/>
                    <a:gd name="T16" fmla="*/ 0 w 405"/>
                    <a:gd name="T17" fmla="*/ 0 h 461"/>
                    <a:gd name="T18" fmla="*/ 0 w 405"/>
                    <a:gd name="T19" fmla="*/ 0 h 461"/>
                    <a:gd name="T20" fmla="*/ 0 w 405"/>
                    <a:gd name="T21" fmla="*/ 0 h 461"/>
                    <a:gd name="T22" fmla="*/ 0 w 405"/>
                    <a:gd name="T23" fmla="*/ 0 h 461"/>
                    <a:gd name="T24" fmla="*/ 0 w 405"/>
                    <a:gd name="T25" fmla="*/ 0 h 461"/>
                    <a:gd name="T26" fmla="*/ 0 w 405"/>
                    <a:gd name="T27" fmla="*/ 0 h 461"/>
                    <a:gd name="T28" fmla="*/ 0 w 405"/>
                    <a:gd name="T29" fmla="*/ 0 h 461"/>
                    <a:gd name="T30" fmla="*/ 0 w 405"/>
                    <a:gd name="T31" fmla="*/ 0 h 461"/>
                    <a:gd name="T32" fmla="*/ 0 w 405"/>
                    <a:gd name="T33" fmla="*/ 0 h 461"/>
                    <a:gd name="T34" fmla="*/ 0 w 405"/>
                    <a:gd name="T35" fmla="*/ 0 h 461"/>
                    <a:gd name="T36" fmla="*/ 0 w 405"/>
                    <a:gd name="T37" fmla="*/ 0 h 461"/>
                    <a:gd name="T38" fmla="*/ 0 w 405"/>
                    <a:gd name="T39" fmla="*/ 0 h 461"/>
                    <a:gd name="T40" fmla="*/ 0 w 405"/>
                    <a:gd name="T41" fmla="*/ 0 h 461"/>
                    <a:gd name="T42" fmla="*/ 0 w 405"/>
                    <a:gd name="T43" fmla="*/ 0 h 461"/>
                    <a:gd name="T44" fmla="*/ 0 w 405"/>
                    <a:gd name="T45" fmla="*/ 0 h 461"/>
                    <a:gd name="T46" fmla="*/ 0 w 405"/>
                    <a:gd name="T47" fmla="*/ 0 h 461"/>
                    <a:gd name="T48" fmla="*/ 0 w 405"/>
                    <a:gd name="T49" fmla="*/ 0 h 461"/>
                    <a:gd name="T50" fmla="*/ 0 w 405"/>
                    <a:gd name="T51" fmla="*/ 0 h 461"/>
                    <a:gd name="T52" fmla="*/ 0 w 405"/>
                    <a:gd name="T53" fmla="*/ 0 h 461"/>
                    <a:gd name="T54" fmla="*/ 0 w 405"/>
                    <a:gd name="T55" fmla="*/ 0 h 461"/>
                    <a:gd name="T56" fmla="*/ 0 w 405"/>
                    <a:gd name="T57" fmla="*/ 0 h 461"/>
                    <a:gd name="T58" fmla="*/ 0 w 405"/>
                    <a:gd name="T59" fmla="*/ 0 h 461"/>
                    <a:gd name="T60" fmla="*/ 0 w 405"/>
                    <a:gd name="T61" fmla="*/ 0 h 461"/>
                    <a:gd name="T62" fmla="*/ 0 w 405"/>
                    <a:gd name="T63" fmla="*/ 0 h 461"/>
                    <a:gd name="T64" fmla="*/ 0 w 405"/>
                    <a:gd name="T65" fmla="*/ 0 h 461"/>
                    <a:gd name="T66" fmla="*/ 0 w 405"/>
                    <a:gd name="T67" fmla="*/ 0 h 461"/>
                    <a:gd name="T68" fmla="*/ 0 w 405"/>
                    <a:gd name="T69" fmla="*/ 0 h 461"/>
                    <a:gd name="T70" fmla="*/ 0 w 405"/>
                    <a:gd name="T71" fmla="*/ 0 h 461"/>
                    <a:gd name="T72" fmla="*/ 0 w 405"/>
                    <a:gd name="T73" fmla="*/ 0 h 461"/>
                    <a:gd name="T74" fmla="*/ 0 w 405"/>
                    <a:gd name="T75" fmla="*/ 0 h 461"/>
                    <a:gd name="T76" fmla="*/ 0 w 405"/>
                    <a:gd name="T77" fmla="*/ 0 h 461"/>
                    <a:gd name="T78" fmla="*/ 0 w 405"/>
                    <a:gd name="T79" fmla="*/ 0 h 461"/>
                    <a:gd name="T80" fmla="*/ 0 w 405"/>
                    <a:gd name="T81" fmla="*/ 0 h 461"/>
                    <a:gd name="T82" fmla="*/ 0 w 405"/>
                    <a:gd name="T83" fmla="*/ 0 h 461"/>
                    <a:gd name="T84" fmla="*/ 0 w 405"/>
                    <a:gd name="T85" fmla="*/ 0 h 461"/>
                    <a:gd name="T86" fmla="*/ 0 w 405"/>
                    <a:gd name="T87" fmla="*/ 0 h 461"/>
                    <a:gd name="T88" fmla="*/ 0 w 405"/>
                    <a:gd name="T89" fmla="*/ 0 h 461"/>
                    <a:gd name="T90" fmla="*/ 0 w 405"/>
                    <a:gd name="T91" fmla="*/ 0 h 461"/>
                    <a:gd name="T92" fmla="*/ 0 w 405"/>
                    <a:gd name="T93" fmla="*/ 0 h 461"/>
                    <a:gd name="T94" fmla="*/ 0 w 405"/>
                    <a:gd name="T95" fmla="*/ 0 h 461"/>
                    <a:gd name="T96" fmla="*/ 0 w 405"/>
                    <a:gd name="T97" fmla="*/ 0 h 46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05"/>
                    <a:gd name="T148" fmla="*/ 0 h 461"/>
                    <a:gd name="T149" fmla="*/ 405 w 405"/>
                    <a:gd name="T150" fmla="*/ 461 h 46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05" h="461">
                      <a:moveTo>
                        <a:pt x="0" y="0"/>
                      </a:moveTo>
                      <a:lnTo>
                        <a:pt x="42" y="22"/>
                      </a:lnTo>
                      <a:lnTo>
                        <a:pt x="81" y="42"/>
                      </a:lnTo>
                      <a:lnTo>
                        <a:pt x="118" y="59"/>
                      </a:lnTo>
                      <a:lnTo>
                        <a:pt x="152" y="75"/>
                      </a:lnTo>
                      <a:lnTo>
                        <a:pt x="183" y="90"/>
                      </a:lnTo>
                      <a:lnTo>
                        <a:pt x="212" y="105"/>
                      </a:lnTo>
                      <a:lnTo>
                        <a:pt x="226" y="114"/>
                      </a:lnTo>
                      <a:lnTo>
                        <a:pt x="239" y="123"/>
                      </a:lnTo>
                      <a:lnTo>
                        <a:pt x="251" y="131"/>
                      </a:lnTo>
                      <a:lnTo>
                        <a:pt x="264" y="141"/>
                      </a:lnTo>
                      <a:lnTo>
                        <a:pt x="275" y="151"/>
                      </a:lnTo>
                      <a:lnTo>
                        <a:pt x="286" y="163"/>
                      </a:lnTo>
                      <a:lnTo>
                        <a:pt x="296" y="174"/>
                      </a:lnTo>
                      <a:lnTo>
                        <a:pt x="307" y="187"/>
                      </a:lnTo>
                      <a:lnTo>
                        <a:pt x="317" y="202"/>
                      </a:lnTo>
                      <a:lnTo>
                        <a:pt x="326" y="217"/>
                      </a:lnTo>
                      <a:lnTo>
                        <a:pt x="335" y="233"/>
                      </a:lnTo>
                      <a:lnTo>
                        <a:pt x="344" y="252"/>
                      </a:lnTo>
                      <a:lnTo>
                        <a:pt x="353" y="271"/>
                      </a:lnTo>
                      <a:lnTo>
                        <a:pt x="361" y="293"/>
                      </a:lnTo>
                      <a:lnTo>
                        <a:pt x="369" y="315"/>
                      </a:lnTo>
                      <a:lnTo>
                        <a:pt x="376" y="341"/>
                      </a:lnTo>
                      <a:lnTo>
                        <a:pt x="383" y="368"/>
                      </a:lnTo>
                      <a:lnTo>
                        <a:pt x="391" y="396"/>
                      </a:lnTo>
                      <a:lnTo>
                        <a:pt x="398" y="427"/>
                      </a:lnTo>
                      <a:lnTo>
                        <a:pt x="405" y="461"/>
                      </a:lnTo>
                      <a:lnTo>
                        <a:pt x="314" y="431"/>
                      </a:lnTo>
                      <a:lnTo>
                        <a:pt x="243" y="406"/>
                      </a:lnTo>
                      <a:lnTo>
                        <a:pt x="228" y="400"/>
                      </a:lnTo>
                      <a:lnTo>
                        <a:pt x="213" y="392"/>
                      </a:lnTo>
                      <a:lnTo>
                        <a:pt x="199" y="386"/>
                      </a:lnTo>
                      <a:lnTo>
                        <a:pt x="187" y="379"/>
                      </a:lnTo>
                      <a:lnTo>
                        <a:pt x="174" y="371"/>
                      </a:lnTo>
                      <a:lnTo>
                        <a:pt x="163" y="363"/>
                      </a:lnTo>
                      <a:lnTo>
                        <a:pt x="153" y="353"/>
                      </a:lnTo>
                      <a:lnTo>
                        <a:pt x="143" y="344"/>
                      </a:lnTo>
                      <a:lnTo>
                        <a:pt x="132" y="333"/>
                      </a:lnTo>
                      <a:lnTo>
                        <a:pt x="123" y="322"/>
                      </a:lnTo>
                      <a:lnTo>
                        <a:pt x="114" y="308"/>
                      </a:lnTo>
                      <a:lnTo>
                        <a:pt x="105" y="295"/>
                      </a:lnTo>
                      <a:lnTo>
                        <a:pt x="96" y="280"/>
                      </a:lnTo>
                      <a:lnTo>
                        <a:pt x="88" y="263"/>
                      </a:lnTo>
                      <a:lnTo>
                        <a:pt x="80" y="245"/>
                      </a:lnTo>
                      <a:lnTo>
                        <a:pt x="72" y="225"/>
                      </a:lnTo>
                      <a:lnTo>
                        <a:pt x="55" y="180"/>
                      </a:lnTo>
                      <a:lnTo>
                        <a:pt x="38" y="129"/>
                      </a:lnTo>
                      <a:lnTo>
                        <a:pt x="20" y="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0" name="Freeform 369"/>
                <p:cNvSpPr>
                  <a:spLocks/>
                </p:cNvSpPr>
                <p:nvPr/>
              </p:nvSpPr>
              <p:spPr bwMode="auto">
                <a:xfrm>
                  <a:off x="452" y="187"/>
                  <a:ext cx="85" cy="82"/>
                </a:xfrm>
                <a:custGeom>
                  <a:avLst/>
                  <a:gdLst>
                    <a:gd name="T0" fmla="*/ 0 w 2123"/>
                    <a:gd name="T1" fmla="*/ 0 h 2041"/>
                    <a:gd name="T2" fmla="*/ 0 w 2123"/>
                    <a:gd name="T3" fmla="*/ 0 h 2041"/>
                    <a:gd name="T4" fmla="*/ 0 w 2123"/>
                    <a:gd name="T5" fmla="*/ 0 h 2041"/>
                    <a:gd name="T6" fmla="*/ 0 w 2123"/>
                    <a:gd name="T7" fmla="*/ 0 h 2041"/>
                    <a:gd name="T8" fmla="*/ 0 w 2123"/>
                    <a:gd name="T9" fmla="*/ 0 h 2041"/>
                    <a:gd name="T10" fmla="*/ 0 w 2123"/>
                    <a:gd name="T11" fmla="*/ 0 h 2041"/>
                    <a:gd name="T12" fmla="*/ 0 w 2123"/>
                    <a:gd name="T13" fmla="*/ 0 h 2041"/>
                    <a:gd name="T14" fmla="*/ 0 w 2123"/>
                    <a:gd name="T15" fmla="*/ 0 h 2041"/>
                    <a:gd name="T16" fmla="*/ 0 w 2123"/>
                    <a:gd name="T17" fmla="*/ 0 h 2041"/>
                    <a:gd name="T18" fmla="*/ 0 w 2123"/>
                    <a:gd name="T19" fmla="*/ 0 h 2041"/>
                    <a:gd name="T20" fmla="*/ 0 w 2123"/>
                    <a:gd name="T21" fmla="*/ 0 h 2041"/>
                    <a:gd name="T22" fmla="*/ 0 w 2123"/>
                    <a:gd name="T23" fmla="*/ 0 h 2041"/>
                    <a:gd name="T24" fmla="*/ 0 w 2123"/>
                    <a:gd name="T25" fmla="*/ 0 h 2041"/>
                    <a:gd name="T26" fmla="*/ 0 w 2123"/>
                    <a:gd name="T27" fmla="*/ 0 h 2041"/>
                    <a:gd name="T28" fmla="*/ 0 w 2123"/>
                    <a:gd name="T29" fmla="*/ 0 h 2041"/>
                    <a:gd name="T30" fmla="*/ 0 w 2123"/>
                    <a:gd name="T31" fmla="*/ 0 h 2041"/>
                    <a:gd name="T32" fmla="*/ 0 w 2123"/>
                    <a:gd name="T33" fmla="*/ 0 h 2041"/>
                    <a:gd name="T34" fmla="*/ 0 w 2123"/>
                    <a:gd name="T35" fmla="*/ 0 h 2041"/>
                    <a:gd name="T36" fmla="*/ 0 w 2123"/>
                    <a:gd name="T37" fmla="*/ 0 h 2041"/>
                    <a:gd name="T38" fmla="*/ 0 w 2123"/>
                    <a:gd name="T39" fmla="*/ 0 h 2041"/>
                    <a:gd name="T40" fmla="*/ 0 w 2123"/>
                    <a:gd name="T41" fmla="*/ 0 h 2041"/>
                    <a:gd name="T42" fmla="*/ 0 w 2123"/>
                    <a:gd name="T43" fmla="*/ 0 h 2041"/>
                    <a:gd name="T44" fmla="*/ 0 w 2123"/>
                    <a:gd name="T45" fmla="*/ 0 h 2041"/>
                    <a:gd name="T46" fmla="*/ 0 w 2123"/>
                    <a:gd name="T47" fmla="*/ 0 h 2041"/>
                    <a:gd name="T48" fmla="*/ 0 w 2123"/>
                    <a:gd name="T49" fmla="*/ 0 h 2041"/>
                    <a:gd name="T50" fmla="*/ 0 w 2123"/>
                    <a:gd name="T51" fmla="*/ 0 h 2041"/>
                    <a:gd name="T52" fmla="*/ 0 w 2123"/>
                    <a:gd name="T53" fmla="*/ 0 h 2041"/>
                    <a:gd name="T54" fmla="*/ 0 w 2123"/>
                    <a:gd name="T55" fmla="*/ 0 h 2041"/>
                    <a:gd name="T56" fmla="*/ 0 w 2123"/>
                    <a:gd name="T57" fmla="*/ 0 h 2041"/>
                    <a:gd name="T58" fmla="*/ 0 w 2123"/>
                    <a:gd name="T59" fmla="*/ 0 h 2041"/>
                    <a:gd name="T60" fmla="*/ 0 w 2123"/>
                    <a:gd name="T61" fmla="*/ 0 h 2041"/>
                    <a:gd name="T62" fmla="*/ 0 w 2123"/>
                    <a:gd name="T63" fmla="*/ 0 h 2041"/>
                    <a:gd name="T64" fmla="*/ 0 w 2123"/>
                    <a:gd name="T65" fmla="*/ 0 h 2041"/>
                    <a:gd name="T66" fmla="*/ 0 w 2123"/>
                    <a:gd name="T67" fmla="*/ 0 h 2041"/>
                    <a:gd name="T68" fmla="*/ 0 w 2123"/>
                    <a:gd name="T69" fmla="*/ 0 h 2041"/>
                    <a:gd name="T70" fmla="*/ 0 w 2123"/>
                    <a:gd name="T71" fmla="*/ 0 h 2041"/>
                    <a:gd name="T72" fmla="*/ 0 w 2123"/>
                    <a:gd name="T73" fmla="*/ 0 h 2041"/>
                    <a:gd name="T74" fmla="*/ 0 w 2123"/>
                    <a:gd name="T75" fmla="*/ 0 h 2041"/>
                    <a:gd name="T76" fmla="*/ 0 w 2123"/>
                    <a:gd name="T77" fmla="*/ 0 h 2041"/>
                    <a:gd name="T78" fmla="*/ 0 w 2123"/>
                    <a:gd name="T79" fmla="*/ 0 h 2041"/>
                    <a:gd name="T80" fmla="*/ 0 w 2123"/>
                    <a:gd name="T81" fmla="*/ 0 h 2041"/>
                    <a:gd name="T82" fmla="*/ 0 w 2123"/>
                    <a:gd name="T83" fmla="*/ 0 h 2041"/>
                    <a:gd name="T84" fmla="*/ 0 w 2123"/>
                    <a:gd name="T85" fmla="*/ 0 h 2041"/>
                    <a:gd name="T86" fmla="*/ 0 w 2123"/>
                    <a:gd name="T87" fmla="*/ 0 h 2041"/>
                    <a:gd name="T88" fmla="*/ 0 w 2123"/>
                    <a:gd name="T89" fmla="*/ 0 h 2041"/>
                    <a:gd name="T90" fmla="*/ 0 w 2123"/>
                    <a:gd name="T91" fmla="*/ 0 h 2041"/>
                    <a:gd name="T92" fmla="*/ 0 w 2123"/>
                    <a:gd name="T93" fmla="*/ 0 h 2041"/>
                    <a:gd name="T94" fmla="*/ 0 w 2123"/>
                    <a:gd name="T95" fmla="*/ 0 h 2041"/>
                    <a:gd name="T96" fmla="*/ 0 w 2123"/>
                    <a:gd name="T97" fmla="*/ 0 h 2041"/>
                    <a:gd name="T98" fmla="*/ 0 w 2123"/>
                    <a:gd name="T99" fmla="*/ 0 h 2041"/>
                    <a:gd name="T100" fmla="*/ 0 w 2123"/>
                    <a:gd name="T101" fmla="*/ 0 h 2041"/>
                    <a:gd name="T102" fmla="*/ 0 w 2123"/>
                    <a:gd name="T103" fmla="*/ 0 h 2041"/>
                    <a:gd name="T104" fmla="*/ 0 w 2123"/>
                    <a:gd name="T105" fmla="*/ 0 h 2041"/>
                    <a:gd name="T106" fmla="*/ 0 w 2123"/>
                    <a:gd name="T107" fmla="*/ 0 h 2041"/>
                    <a:gd name="T108" fmla="*/ 0 w 2123"/>
                    <a:gd name="T109" fmla="*/ 0 h 2041"/>
                    <a:gd name="T110" fmla="*/ 0 w 2123"/>
                    <a:gd name="T111" fmla="*/ 0 h 2041"/>
                    <a:gd name="T112" fmla="*/ 0 w 2123"/>
                    <a:gd name="T113" fmla="*/ 0 h 2041"/>
                    <a:gd name="T114" fmla="*/ 0 w 2123"/>
                    <a:gd name="T115" fmla="*/ 0 h 204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123"/>
                    <a:gd name="T175" fmla="*/ 0 h 2041"/>
                    <a:gd name="T176" fmla="*/ 2123 w 2123"/>
                    <a:gd name="T177" fmla="*/ 2041 h 204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123" h="2041">
                      <a:moveTo>
                        <a:pt x="1197" y="1599"/>
                      </a:moveTo>
                      <a:lnTo>
                        <a:pt x="1208" y="1628"/>
                      </a:lnTo>
                      <a:lnTo>
                        <a:pt x="1226" y="1667"/>
                      </a:lnTo>
                      <a:lnTo>
                        <a:pt x="1235" y="1689"/>
                      </a:lnTo>
                      <a:lnTo>
                        <a:pt x="1246" y="1710"/>
                      </a:lnTo>
                      <a:lnTo>
                        <a:pt x="1258" y="1734"/>
                      </a:lnTo>
                      <a:lnTo>
                        <a:pt x="1272" y="1756"/>
                      </a:lnTo>
                      <a:lnTo>
                        <a:pt x="1285" y="1780"/>
                      </a:lnTo>
                      <a:lnTo>
                        <a:pt x="1300" y="1804"/>
                      </a:lnTo>
                      <a:lnTo>
                        <a:pt x="1317" y="1825"/>
                      </a:lnTo>
                      <a:lnTo>
                        <a:pt x="1333" y="1847"/>
                      </a:lnTo>
                      <a:lnTo>
                        <a:pt x="1351" y="1867"/>
                      </a:lnTo>
                      <a:lnTo>
                        <a:pt x="1369" y="1886"/>
                      </a:lnTo>
                      <a:lnTo>
                        <a:pt x="1379" y="1894"/>
                      </a:lnTo>
                      <a:lnTo>
                        <a:pt x="1388" y="1901"/>
                      </a:lnTo>
                      <a:lnTo>
                        <a:pt x="1399" y="1908"/>
                      </a:lnTo>
                      <a:lnTo>
                        <a:pt x="1409" y="1915"/>
                      </a:lnTo>
                      <a:lnTo>
                        <a:pt x="1432" y="1929"/>
                      </a:lnTo>
                      <a:lnTo>
                        <a:pt x="1456" y="1941"/>
                      </a:lnTo>
                      <a:lnTo>
                        <a:pt x="1481" y="1953"/>
                      </a:lnTo>
                      <a:lnTo>
                        <a:pt x="1505" y="1964"/>
                      </a:lnTo>
                      <a:lnTo>
                        <a:pt x="1531" y="1974"/>
                      </a:lnTo>
                      <a:lnTo>
                        <a:pt x="1557" y="1982"/>
                      </a:lnTo>
                      <a:lnTo>
                        <a:pt x="1582" y="1990"/>
                      </a:lnTo>
                      <a:lnTo>
                        <a:pt x="1608" y="1998"/>
                      </a:lnTo>
                      <a:lnTo>
                        <a:pt x="1634" y="2005"/>
                      </a:lnTo>
                      <a:lnTo>
                        <a:pt x="1660" y="2011"/>
                      </a:lnTo>
                      <a:lnTo>
                        <a:pt x="1687" y="2016"/>
                      </a:lnTo>
                      <a:lnTo>
                        <a:pt x="1712" y="2021"/>
                      </a:lnTo>
                      <a:lnTo>
                        <a:pt x="1762" y="2028"/>
                      </a:lnTo>
                      <a:lnTo>
                        <a:pt x="1810" y="2034"/>
                      </a:lnTo>
                      <a:lnTo>
                        <a:pt x="1855" y="2037"/>
                      </a:lnTo>
                      <a:lnTo>
                        <a:pt x="1897" y="2040"/>
                      </a:lnTo>
                      <a:lnTo>
                        <a:pt x="1934" y="2041"/>
                      </a:lnTo>
                      <a:lnTo>
                        <a:pt x="1966" y="2041"/>
                      </a:lnTo>
                      <a:lnTo>
                        <a:pt x="2012" y="2040"/>
                      </a:lnTo>
                      <a:lnTo>
                        <a:pt x="2029" y="2040"/>
                      </a:lnTo>
                      <a:lnTo>
                        <a:pt x="2034" y="2033"/>
                      </a:lnTo>
                      <a:lnTo>
                        <a:pt x="2047" y="2012"/>
                      </a:lnTo>
                      <a:lnTo>
                        <a:pt x="2056" y="1996"/>
                      </a:lnTo>
                      <a:lnTo>
                        <a:pt x="2065" y="1979"/>
                      </a:lnTo>
                      <a:lnTo>
                        <a:pt x="2075" y="1957"/>
                      </a:lnTo>
                      <a:lnTo>
                        <a:pt x="2085" y="1934"/>
                      </a:lnTo>
                      <a:lnTo>
                        <a:pt x="2095" y="1908"/>
                      </a:lnTo>
                      <a:lnTo>
                        <a:pt x="2104" y="1879"/>
                      </a:lnTo>
                      <a:lnTo>
                        <a:pt x="2111" y="1849"/>
                      </a:lnTo>
                      <a:lnTo>
                        <a:pt x="2117" y="1816"/>
                      </a:lnTo>
                      <a:lnTo>
                        <a:pt x="2120" y="1800"/>
                      </a:lnTo>
                      <a:lnTo>
                        <a:pt x="2121" y="1782"/>
                      </a:lnTo>
                      <a:lnTo>
                        <a:pt x="2123" y="1764"/>
                      </a:lnTo>
                      <a:lnTo>
                        <a:pt x="2123" y="1745"/>
                      </a:lnTo>
                      <a:lnTo>
                        <a:pt x="2123" y="1727"/>
                      </a:lnTo>
                      <a:lnTo>
                        <a:pt x="2122" y="1708"/>
                      </a:lnTo>
                      <a:lnTo>
                        <a:pt x="2121" y="1689"/>
                      </a:lnTo>
                      <a:lnTo>
                        <a:pt x="2119" y="1668"/>
                      </a:lnTo>
                      <a:lnTo>
                        <a:pt x="2115" y="1649"/>
                      </a:lnTo>
                      <a:lnTo>
                        <a:pt x="2111" y="1629"/>
                      </a:lnTo>
                      <a:lnTo>
                        <a:pt x="2106" y="1610"/>
                      </a:lnTo>
                      <a:lnTo>
                        <a:pt x="2099" y="1590"/>
                      </a:lnTo>
                      <a:lnTo>
                        <a:pt x="2092" y="1572"/>
                      </a:lnTo>
                      <a:lnTo>
                        <a:pt x="2084" y="1554"/>
                      </a:lnTo>
                      <a:lnTo>
                        <a:pt x="2075" y="1536"/>
                      </a:lnTo>
                      <a:lnTo>
                        <a:pt x="2066" y="1518"/>
                      </a:lnTo>
                      <a:lnTo>
                        <a:pt x="2057" y="1500"/>
                      </a:lnTo>
                      <a:lnTo>
                        <a:pt x="2047" y="1484"/>
                      </a:lnTo>
                      <a:lnTo>
                        <a:pt x="2036" y="1467"/>
                      </a:lnTo>
                      <a:lnTo>
                        <a:pt x="2025" y="1452"/>
                      </a:lnTo>
                      <a:lnTo>
                        <a:pt x="2003" y="1421"/>
                      </a:lnTo>
                      <a:lnTo>
                        <a:pt x="1981" y="1394"/>
                      </a:lnTo>
                      <a:lnTo>
                        <a:pt x="1958" y="1368"/>
                      </a:lnTo>
                      <a:lnTo>
                        <a:pt x="1938" y="1345"/>
                      </a:lnTo>
                      <a:lnTo>
                        <a:pt x="1918" y="1326"/>
                      </a:lnTo>
                      <a:lnTo>
                        <a:pt x="1901" y="1310"/>
                      </a:lnTo>
                      <a:lnTo>
                        <a:pt x="1875" y="1286"/>
                      </a:lnTo>
                      <a:lnTo>
                        <a:pt x="1865" y="1278"/>
                      </a:lnTo>
                      <a:lnTo>
                        <a:pt x="1861" y="1283"/>
                      </a:lnTo>
                      <a:lnTo>
                        <a:pt x="1851" y="1299"/>
                      </a:lnTo>
                      <a:lnTo>
                        <a:pt x="1850" y="1296"/>
                      </a:lnTo>
                      <a:lnTo>
                        <a:pt x="1849" y="1293"/>
                      </a:lnTo>
                      <a:lnTo>
                        <a:pt x="1844" y="1274"/>
                      </a:lnTo>
                      <a:lnTo>
                        <a:pt x="1837" y="1254"/>
                      </a:lnTo>
                      <a:lnTo>
                        <a:pt x="1830" y="1236"/>
                      </a:lnTo>
                      <a:lnTo>
                        <a:pt x="1822" y="1217"/>
                      </a:lnTo>
                      <a:lnTo>
                        <a:pt x="1813" y="1199"/>
                      </a:lnTo>
                      <a:lnTo>
                        <a:pt x="1803" y="1180"/>
                      </a:lnTo>
                      <a:lnTo>
                        <a:pt x="1792" y="1163"/>
                      </a:lnTo>
                      <a:lnTo>
                        <a:pt x="1782" y="1147"/>
                      </a:lnTo>
                      <a:lnTo>
                        <a:pt x="1771" y="1130"/>
                      </a:lnTo>
                      <a:lnTo>
                        <a:pt x="1759" y="1114"/>
                      </a:lnTo>
                      <a:lnTo>
                        <a:pt x="1747" y="1097"/>
                      </a:lnTo>
                      <a:lnTo>
                        <a:pt x="1735" y="1083"/>
                      </a:lnTo>
                      <a:lnTo>
                        <a:pt x="1709" y="1054"/>
                      </a:lnTo>
                      <a:lnTo>
                        <a:pt x="1685" y="1028"/>
                      </a:lnTo>
                      <a:lnTo>
                        <a:pt x="1660" y="1003"/>
                      </a:lnTo>
                      <a:lnTo>
                        <a:pt x="1638" y="982"/>
                      </a:lnTo>
                      <a:lnTo>
                        <a:pt x="1616" y="963"/>
                      </a:lnTo>
                      <a:lnTo>
                        <a:pt x="1597" y="948"/>
                      </a:lnTo>
                      <a:lnTo>
                        <a:pt x="1569" y="926"/>
                      </a:lnTo>
                      <a:lnTo>
                        <a:pt x="1559" y="918"/>
                      </a:lnTo>
                      <a:lnTo>
                        <a:pt x="1556" y="924"/>
                      </a:lnTo>
                      <a:lnTo>
                        <a:pt x="1545" y="942"/>
                      </a:lnTo>
                      <a:lnTo>
                        <a:pt x="1545" y="940"/>
                      </a:lnTo>
                      <a:lnTo>
                        <a:pt x="1544" y="936"/>
                      </a:lnTo>
                      <a:lnTo>
                        <a:pt x="1537" y="918"/>
                      </a:lnTo>
                      <a:lnTo>
                        <a:pt x="1529" y="899"/>
                      </a:lnTo>
                      <a:lnTo>
                        <a:pt x="1520" y="880"/>
                      </a:lnTo>
                      <a:lnTo>
                        <a:pt x="1509" y="863"/>
                      </a:lnTo>
                      <a:lnTo>
                        <a:pt x="1499" y="844"/>
                      </a:lnTo>
                      <a:lnTo>
                        <a:pt x="1488" y="827"/>
                      </a:lnTo>
                      <a:lnTo>
                        <a:pt x="1476" y="810"/>
                      </a:lnTo>
                      <a:lnTo>
                        <a:pt x="1463" y="794"/>
                      </a:lnTo>
                      <a:lnTo>
                        <a:pt x="1450" y="779"/>
                      </a:lnTo>
                      <a:lnTo>
                        <a:pt x="1437" y="763"/>
                      </a:lnTo>
                      <a:lnTo>
                        <a:pt x="1423" y="748"/>
                      </a:lnTo>
                      <a:lnTo>
                        <a:pt x="1410" y="734"/>
                      </a:lnTo>
                      <a:lnTo>
                        <a:pt x="1382" y="707"/>
                      </a:lnTo>
                      <a:lnTo>
                        <a:pt x="1355" y="682"/>
                      </a:lnTo>
                      <a:lnTo>
                        <a:pt x="1328" y="660"/>
                      </a:lnTo>
                      <a:lnTo>
                        <a:pt x="1303" y="640"/>
                      </a:lnTo>
                      <a:lnTo>
                        <a:pt x="1280" y="623"/>
                      </a:lnTo>
                      <a:lnTo>
                        <a:pt x="1260" y="608"/>
                      </a:lnTo>
                      <a:lnTo>
                        <a:pt x="1231" y="589"/>
                      </a:lnTo>
                      <a:lnTo>
                        <a:pt x="1219" y="583"/>
                      </a:lnTo>
                      <a:lnTo>
                        <a:pt x="1216" y="588"/>
                      </a:lnTo>
                      <a:lnTo>
                        <a:pt x="1209" y="604"/>
                      </a:lnTo>
                      <a:lnTo>
                        <a:pt x="1207" y="601"/>
                      </a:lnTo>
                      <a:lnTo>
                        <a:pt x="1206" y="598"/>
                      </a:lnTo>
                      <a:lnTo>
                        <a:pt x="1197" y="580"/>
                      </a:lnTo>
                      <a:lnTo>
                        <a:pt x="1187" y="562"/>
                      </a:lnTo>
                      <a:lnTo>
                        <a:pt x="1176" y="544"/>
                      </a:lnTo>
                      <a:lnTo>
                        <a:pt x="1164" y="526"/>
                      </a:lnTo>
                      <a:lnTo>
                        <a:pt x="1152" y="510"/>
                      </a:lnTo>
                      <a:lnTo>
                        <a:pt x="1139" y="494"/>
                      </a:lnTo>
                      <a:lnTo>
                        <a:pt x="1126" y="477"/>
                      </a:lnTo>
                      <a:lnTo>
                        <a:pt x="1112" y="462"/>
                      </a:lnTo>
                      <a:lnTo>
                        <a:pt x="1083" y="432"/>
                      </a:lnTo>
                      <a:lnTo>
                        <a:pt x="1053" y="406"/>
                      </a:lnTo>
                      <a:lnTo>
                        <a:pt x="1024" y="380"/>
                      </a:lnTo>
                      <a:lnTo>
                        <a:pt x="994" y="357"/>
                      </a:lnTo>
                      <a:lnTo>
                        <a:pt x="965" y="336"/>
                      </a:lnTo>
                      <a:lnTo>
                        <a:pt x="939" y="317"/>
                      </a:lnTo>
                      <a:lnTo>
                        <a:pt x="914" y="302"/>
                      </a:lnTo>
                      <a:lnTo>
                        <a:pt x="892" y="289"/>
                      </a:lnTo>
                      <a:lnTo>
                        <a:pt x="862" y="271"/>
                      </a:lnTo>
                      <a:lnTo>
                        <a:pt x="849" y="265"/>
                      </a:lnTo>
                      <a:lnTo>
                        <a:pt x="846" y="272"/>
                      </a:lnTo>
                      <a:lnTo>
                        <a:pt x="839" y="292"/>
                      </a:lnTo>
                      <a:lnTo>
                        <a:pt x="837" y="288"/>
                      </a:lnTo>
                      <a:lnTo>
                        <a:pt x="835" y="284"/>
                      </a:lnTo>
                      <a:lnTo>
                        <a:pt x="824" y="266"/>
                      </a:lnTo>
                      <a:lnTo>
                        <a:pt x="811" y="249"/>
                      </a:lnTo>
                      <a:lnTo>
                        <a:pt x="797" y="231"/>
                      </a:lnTo>
                      <a:lnTo>
                        <a:pt x="782" y="216"/>
                      </a:lnTo>
                      <a:lnTo>
                        <a:pt x="766" y="201"/>
                      </a:lnTo>
                      <a:lnTo>
                        <a:pt x="749" y="185"/>
                      </a:lnTo>
                      <a:lnTo>
                        <a:pt x="730" y="171"/>
                      </a:lnTo>
                      <a:lnTo>
                        <a:pt x="712" y="157"/>
                      </a:lnTo>
                      <a:lnTo>
                        <a:pt x="693" y="144"/>
                      </a:lnTo>
                      <a:lnTo>
                        <a:pt x="673" y="132"/>
                      </a:lnTo>
                      <a:lnTo>
                        <a:pt x="653" y="120"/>
                      </a:lnTo>
                      <a:lnTo>
                        <a:pt x="632" y="108"/>
                      </a:lnTo>
                      <a:lnTo>
                        <a:pt x="590" y="88"/>
                      </a:lnTo>
                      <a:lnTo>
                        <a:pt x="549" y="68"/>
                      </a:lnTo>
                      <a:lnTo>
                        <a:pt x="509" y="53"/>
                      </a:lnTo>
                      <a:lnTo>
                        <a:pt x="471" y="39"/>
                      </a:lnTo>
                      <a:lnTo>
                        <a:pt x="437" y="26"/>
                      </a:lnTo>
                      <a:lnTo>
                        <a:pt x="407" y="17"/>
                      </a:lnTo>
                      <a:lnTo>
                        <a:pt x="362" y="5"/>
                      </a:lnTo>
                      <a:lnTo>
                        <a:pt x="346" y="0"/>
                      </a:lnTo>
                      <a:lnTo>
                        <a:pt x="347" y="11"/>
                      </a:lnTo>
                      <a:lnTo>
                        <a:pt x="351" y="40"/>
                      </a:lnTo>
                      <a:lnTo>
                        <a:pt x="354" y="60"/>
                      </a:lnTo>
                      <a:lnTo>
                        <a:pt x="359" y="85"/>
                      </a:lnTo>
                      <a:lnTo>
                        <a:pt x="367" y="112"/>
                      </a:lnTo>
                      <a:lnTo>
                        <a:pt x="375" y="142"/>
                      </a:lnTo>
                      <a:lnTo>
                        <a:pt x="385" y="174"/>
                      </a:lnTo>
                      <a:lnTo>
                        <a:pt x="398" y="208"/>
                      </a:lnTo>
                      <a:lnTo>
                        <a:pt x="414" y="243"/>
                      </a:lnTo>
                      <a:lnTo>
                        <a:pt x="431" y="278"/>
                      </a:lnTo>
                      <a:lnTo>
                        <a:pt x="441" y="297"/>
                      </a:lnTo>
                      <a:lnTo>
                        <a:pt x="452" y="315"/>
                      </a:lnTo>
                      <a:lnTo>
                        <a:pt x="463" y="334"/>
                      </a:lnTo>
                      <a:lnTo>
                        <a:pt x="475" y="352"/>
                      </a:lnTo>
                      <a:lnTo>
                        <a:pt x="489" y="371"/>
                      </a:lnTo>
                      <a:lnTo>
                        <a:pt x="502" y="389"/>
                      </a:lnTo>
                      <a:lnTo>
                        <a:pt x="517" y="407"/>
                      </a:lnTo>
                      <a:lnTo>
                        <a:pt x="533" y="424"/>
                      </a:lnTo>
                      <a:lnTo>
                        <a:pt x="558" y="452"/>
                      </a:lnTo>
                      <a:lnTo>
                        <a:pt x="586" y="479"/>
                      </a:lnTo>
                      <a:lnTo>
                        <a:pt x="614" y="507"/>
                      </a:lnTo>
                      <a:lnTo>
                        <a:pt x="642" y="533"/>
                      </a:lnTo>
                      <a:lnTo>
                        <a:pt x="609" y="512"/>
                      </a:lnTo>
                      <a:lnTo>
                        <a:pt x="577" y="494"/>
                      </a:lnTo>
                      <a:lnTo>
                        <a:pt x="561" y="485"/>
                      </a:lnTo>
                      <a:lnTo>
                        <a:pt x="546" y="478"/>
                      </a:lnTo>
                      <a:lnTo>
                        <a:pt x="531" y="472"/>
                      </a:lnTo>
                      <a:lnTo>
                        <a:pt x="515" y="466"/>
                      </a:lnTo>
                      <a:lnTo>
                        <a:pt x="492" y="459"/>
                      </a:lnTo>
                      <a:lnTo>
                        <a:pt x="469" y="453"/>
                      </a:lnTo>
                      <a:lnTo>
                        <a:pt x="445" y="449"/>
                      </a:lnTo>
                      <a:lnTo>
                        <a:pt x="423" y="444"/>
                      </a:lnTo>
                      <a:lnTo>
                        <a:pt x="399" y="441"/>
                      </a:lnTo>
                      <a:lnTo>
                        <a:pt x="377" y="440"/>
                      </a:lnTo>
                      <a:lnTo>
                        <a:pt x="353" y="439"/>
                      </a:lnTo>
                      <a:lnTo>
                        <a:pt x="331" y="439"/>
                      </a:lnTo>
                      <a:lnTo>
                        <a:pt x="309" y="439"/>
                      </a:lnTo>
                      <a:lnTo>
                        <a:pt x="287" y="441"/>
                      </a:lnTo>
                      <a:lnTo>
                        <a:pt x="265" y="443"/>
                      </a:lnTo>
                      <a:lnTo>
                        <a:pt x="245" y="445"/>
                      </a:lnTo>
                      <a:lnTo>
                        <a:pt x="204" y="453"/>
                      </a:lnTo>
                      <a:lnTo>
                        <a:pt x="166" y="460"/>
                      </a:lnTo>
                      <a:lnTo>
                        <a:pt x="130" y="469"/>
                      </a:lnTo>
                      <a:lnTo>
                        <a:pt x="98" y="479"/>
                      </a:lnTo>
                      <a:lnTo>
                        <a:pt x="69" y="489"/>
                      </a:lnTo>
                      <a:lnTo>
                        <a:pt x="46" y="497"/>
                      </a:lnTo>
                      <a:lnTo>
                        <a:pt x="12" y="511"/>
                      </a:lnTo>
                      <a:lnTo>
                        <a:pt x="0" y="517"/>
                      </a:lnTo>
                      <a:lnTo>
                        <a:pt x="4" y="522"/>
                      </a:lnTo>
                      <a:lnTo>
                        <a:pt x="18" y="538"/>
                      </a:lnTo>
                      <a:lnTo>
                        <a:pt x="27" y="549"/>
                      </a:lnTo>
                      <a:lnTo>
                        <a:pt x="40" y="561"/>
                      </a:lnTo>
                      <a:lnTo>
                        <a:pt x="54" y="575"/>
                      </a:lnTo>
                      <a:lnTo>
                        <a:pt x="69" y="589"/>
                      </a:lnTo>
                      <a:lnTo>
                        <a:pt x="88" y="603"/>
                      </a:lnTo>
                      <a:lnTo>
                        <a:pt x="107" y="619"/>
                      </a:lnTo>
                      <a:lnTo>
                        <a:pt x="129" y="633"/>
                      </a:lnTo>
                      <a:lnTo>
                        <a:pt x="151" y="647"/>
                      </a:lnTo>
                      <a:lnTo>
                        <a:pt x="176" y="662"/>
                      </a:lnTo>
                      <a:lnTo>
                        <a:pt x="203" y="674"/>
                      </a:lnTo>
                      <a:lnTo>
                        <a:pt x="216" y="680"/>
                      </a:lnTo>
                      <a:lnTo>
                        <a:pt x="230" y="685"/>
                      </a:lnTo>
                      <a:lnTo>
                        <a:pt x="245" y="690"/>
                      </a:lnTo>
                      <a:lnTo>
                        <a:pt x="260" y="696"/>
                      </a:lnTo>
                      <a:lnTo>
                        <a:pt x="268" y="698"/>
                      </a:lnTo>
                      <a:lnTo>
                        <a:pt x="276" y="700"/>
                      </a:lnTo>
                      <a:lnTo>
                        <a:pt x="285" y="702"/>
                      </a:lnTo>
                      <a:lnTo>
                        <a:pt x="293" y="704"/>
                      </a:lnTo>
                      <a:lnTo>
                        <a:pt x="313" y="731"/>
                      </a:lnTo>
                      <a:lnTo>
                        <a:pt x="341" y="765"/>
                      </a:lnTo>
                      <a:lnTo>
                        <a:pt x="356" y="785"/>
                      </a:lnTo>
                      <a:lnTo>
                        <a:pt x="374" y="804"/>
                      </a:lnTo>
                      <a:lnTo>
                        <a:pt x="392" y="824"/>
                      </a:lnTo>
                      <a:lnTo>
                        <a:pt x="412" y="844"/>
                      </a:lnTo>
                      <a:lnTo>
                        <a:pt x="432" y="865"/>
                      </a:lnTo>
                      <a:lnTo>
                        <a:pt x="454" y="884"/>
                      </a:lnTo>
                      <a:lnTo>
                        <a:pt x="475" y="903"/>
                      </a:lnTo>
                      <a:lnTo>
                        <a:pt x="498" y="920"/>
                      </a:lnTo>
                      <a:lnTo>
                        <a:pt x="521" y="936"/>
                      </a:lnTo>
                      <a:lnTo>
                        <a:pt x="544" y="951"/>
                      </a:lnTo>
                      <a:lnTo>
                        <a:pt x="556" y="958"/>
                      </a:lnTo>
                      <a:lnTo>
                        <a:pt x="567" y="963"/>
                      </a:lnTo>
                      <a:lnTo>
                        <a:pt x="580" y="969"/>
                      </a:lnTo>
                      <a:lnTo>
                        <a:pt x="591" y="973"/>
                      </a:lnTo>
                      <a:lnTo>
                        <a:pt x="599" y="976"/>
                      </a:lnTo>
                      <a:lnTo>
                        <a:pt x="607" y="980"/>
                      </a:lnTo>
                      <a:lnTo>
                        <a:pt x="616" y="982"/>
                      </a:lnTo>
                      <a:lnTo>
                        <a:pt x="623" y="985"/>
                      </a:lnTo>
                      <a:lnTo>
                        <a:pt x="641" y="1013"/>
                      </a:lnTo>
                      <a:lnTo>
                        <a:pt x="666" y="1049"/>
                      </a:lnTo>
                      <a:lnTo>
                        <a:pt x="679" y="1069"/>
                      </a:lnTo>
                      <a:lnTo>
                        <a:pt x="695" y="1089"/>
                      </a:lnTo>
                      <a:lnTo>
                        <a:pt x="711" y="1111"/>
                      </a:lnTo>
                      <a:lnTo>
                        <a:pt x="728" y="1131"/>
                      </a:lnTo>
                      <a:lnTo>
                        <a:pt x="747" y="1153"/>
                      </a:lnTo>
                      <a:lnTo>
                        <a:pt x="766" y="1173"/>
                      </a:lnTo>
                      <a:lnTo>
                        <a:pt x="786" y="1194"/>
                      </a:lnTo>
                      <a:lnTo>
                        <a:pt x="806" y="1212"/>
                      </a:lnTo>
                      <a:lnTo>
                        <a:pt x="828" y="1230"/>
                      </a:lnTo>
                      <a:lnTo>
                        <a:pt x="849" y="1245"/>
                      </a:lnTo>
                      <a:lnTo>
                        <a:pt x="860" y="1252"/>
                      </a:lnTo>
                      <a:lnTo>
                        <a:pt x="871" y="1259"/>
                      </a:lnTo>
                      <a:lnTo>
                        <a:pt x="882" y="1265"/>
                      </a:lnTo>
                      <a:lnTo>
                        <a:pt x="893" y="1271"/>
                      </a:lnTo>
                      <a:lnTo>
                        <a:pt x="908" y="1277"/>
                      </a:lnTo>
                      <a:lnTo>
                        <a:pt x="923" y="1283"/>
                      </a:lnTo>
                      <a:lnTo>
                        <a:pt x="937" y="1312"/>
                      </a:lnTo>
                      <a:lnTo>
                        <a:pt x="958" y="1349"/>
                      </a:lnTo>
                      <a:lnTo>
                        <a:pt x="970" y="1369"/>
                      </a:lnTo>
                      <a:lnTo>
                        <a:pt x="984" y="1391"/>
                      </a:lnTo>
                      <a:lnTo>
                        <a:pt x="999" y="1413"/>
                      </a:lnTo>
                      <a:lnTo>
                        <a:pt x="1014" y="1436"/>
                      </a:lnTo>
                      <a:lnTo>
                        <a:pt x="1031" y="1457"/>
                      </a:lnTo>
                      <a:lnTo>
                        <a:pt x="1048" y="1480"/>
                      </a:lnTo>
                      <a:lnTo>
                        <a:pt x="1067" y="1501"/>
                      </a:lnTo>
                      <a:lnTo>
                        <a:pt x="1086" y="1521"/>
                      </a:lnTo>
                      <a:lnTo>
                        <a:pt x="1106" y="1540"/>
                      </a:lnTo>
                      <a:lnTo>
                        <a:pt x="1126" y="1557"/>
                      </a:lnTo>
                      <a:lnTo>
                        <a:pt x="1136" y="1565"/>
                      </a:lnTo>
                      <a:lnTo>
                        <a:pt x="1148" y="1572"/>
                      </a:lnTo>
                      <a:lnTo>
                        <a:pt x="1158" y="1579"/>
                      </a:lnTo>
                      <a:lnTo>
                        <a:pt x="1169" y="1584"/>
                      </a:lnTo>
                      <a:lnTo>
                        <a:pt x="1182" y="1591"/>
                      </a:lnTo>
                      <a:lnTo>
                        <a:pt x="1197" y="1599"/>
                      </a:lnTo>
                      <a:close/>
                    </a:path>
                  </a:pathLst>
                </a:custGeom>
                <a:solidFill>
                  <a:srgbClr val="9328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1" name="Freeform 370"/>
                <p:cNvSpPr>
                  <a:spLocks/>
                </p:cNvSpPr>
                <p:nvPr/>
              </p:nvSpPr>
              <p:spPr bwMode="auto">
                <a:xfrm>
                  <a:off x="525" y="241"/>
                  <a:ext cx="10" cy="24"/>
                </a:xfrm>
                <a:custGeom>
                  <a:avLst/>
                  <a:gdLst>
                    <a:gd name="T0" fmla="*/ 0 w 236"/>
                    <a:gd name="T1" fmla="*/ 0 h 603"/>
                    <a:gd name="T2" fmla="*/ 0 w 236"/>
                    <a:gd name="T3" fmla="*/ 0 h 603"/>
                    <a:gd name="T4" fmla="*/ 0 w 236"/>
                    <a:gd name="T5" fmla="*/ 0 h 603"/>
                    <a:gd name="T6" fmla="*/ 0 w 236"/>
                    <a:gd name="T7" fmla="*/ 0 h 603"/>
                    <a:gd name="T8" fmla="*/ 0 w 236"/>
                    <a:gd name="T9" fmla="*/ 0 h 603"/>
                    <a:gd name="T10" fmla="*/ 0 w 236"/>
                    <a:gd name="T11" fmla="*/ 0 h 603"/>
                    <a:gd name="T12" fmla="*/ 0 w 236"/>
                    <a:gd name="T13" fmla="*/ 0 h 603"/>
                    <a:gd name="T14" fmla="*/ 0 w 236"/>
                    <a:gd name="T15" fmla="*/ 0 h 603"/>
                    <a:gd name="T16" fmla="*/ 0 w 236"/>
                    <a:gd name="T17" fmla="*/ 0 h 603"/>
                    <a:gd name="T18" fmla="*/ 0 w 236"/>
                    <a:gd name="T19" fmla="*/ 0 h 603"/>
                    <a:gd name="T20" fmla="*/ 0 w 236"/>
                    <a:gd name="T21" fmla="*/ 0 h 603"/>
                    <a:gd name="T22" fmla="*/ 0 w 236"/>
                    <a:gd name="T23" fmla="*/ 0 h 603"/>
                    <a:gd name="T24" fmla="*/ 0 w 236"/>
                    <a:gd name="T25" fmla="*/ 0 h 603"/>
                    <a:gd name="T26" fmla="*/ 0 w 236"/>
                    <a:gd name="T27" fmla="*/ 0 h 603"/>
                    <a:gd name="T28" fmla="*/ 0 w 236"/>
                    <a:gd name="T29" fmla="*/ 0 h 603"/>
                    <a:gd name="T30" fmla="*/ 0 w 236"/>
                    <a:gd name="T31" fmla="*/ 0 h 603"/>
                    <a:gd name="T32" fmla="*/ 0 w 236"/>
                    <a:gd name="T33" fmla="*/ 0 h 603"/>
                    <a:gd name="T34" fmla="*/ 0 w 236"/>
                    <a:gd name="T35" fmla="*/ 0 h 603"/>
                    <a:gd name="T36" fmla="*/ 0 w 236"/>
                    <a:gd name="T37" fmla="*/ 0 h 603"/>
                    <a:gd name="T38" fmla="*/ 0 w 236"/>
                    <a:gd name="T39" fmla="*/ 0 h 603"/>
                    <a:gd name="T40" fmla="*/ 0 w 236"/>
                    <a:gd name="T41" fmla="*/ 0 h 603"/>
                    <a:gd name="T42" fmla="*/ 0 w 236"/>
                    <a:gd name="T43" fmla="*/ 0 h 603"/>
                    <a:gd name="T44" fmla="*/ 0 w 236"/>
                    <a:gd name="T45" fmla="*/ 0 h 603"/>
                    <a:gd name="T46" fmla="*/ 0 w 236"/>
                    <a:gd name="T47" fmla="*/ 0 h 603"/>
                    <a:gd name="T48" fmla="*/ 0 w 236"/>
                    <a:gd name="T49" fmla="*/ 0 h 603"/>
                    <a:gd name="T50" fmla="*/ 0 w 236"/>
                    <a:gd name="T51" fmla="*/ 0 h 603"/>
                    <a:gd name="T52" fmla="*/ 0 w 236"/>
                    <a:gd name="T53" fmla="*/ 0 h 603"/>
                    <a:gd name="T54" fmla="*/ 0 w 236"/>
                    <a:gd name="T55" fmla="*/ 0 h 603"/>
                    <a:gd name="T56" fmla="*/ 0 w 236"/>
                    <a:gd name="T57" fmla="*/ 0 h 603"/>
                    <a:gd name="T58" fmla="*/ 0 w 236"/>
                    <a:gd name="T59" fmla="*/ 0 h 603"/>
                    <a:gd name="T60" fmla="*/ 0 w 236"/>
                    <a:gd name="T61" fmla="*/ 0 h 603"/>
                    <a:gd name="T62" fmla="*/ 0 w 236"/>
                    <a:gd name="T63" fmla="*/ 0 h 603"/>
                    <a:gd name="T64" fmla="*/ 0 w 236"/>
                    <a:gd name="T65" fmla="*/ 0 h 603"/>
                    <a:gd name="T66" fmla="*/ 0 w 236"/>
                    <a:gd name="T67" fmla="*/ 0 h 603"/>
                    <a:gd name="T68" fmla="*/ 0 w 236"/>
                    <a:gd name="T69" fmla="*/ 0 h 603"/>
                    <a:gd name="T70" fmla="*/ 0 w 236"/>
                    <a:gd name="T71" fmla="*/ 0 h 603"/>
                    <a:gd name="T72" fmla="*/ 0 w 236"/>
                    <a:gd name="T73" fmla="*/ 0 h 603"/>
                    <a:gd name="T74" fmla="*/ 0 w 236"/>
                    <a:gd name="T75" fmla="*/ 0 h 603"/>
                    <a:gd name="T76" fmla="*/ 0 w 236"/>
                    <a:gd name="T77" fmla="*/ 0 h 603"/>
                    <a:gd name="T78" fmla="*/ 0 w 236"/>
                    <a:gd name="T79" fmla="*/ 0 h 603"/>
                    <a:gd name="T80" fmla="*/ 0 w 236"/>
                    <a:gd name="T81" fmla="*/ 0 h 603"/>
                    <a:gd name="T82" fmla="*/ 0 w 236"/>
                    <a:gd name="T83" fmla="*/ 0 h 603"/>
                    <a:gd name="T84" fmla="*/ 0 w 236"/>
                    <a:gd name="T85" fmla="*/ 0 h 603"/>
                    <a:gd name="T86" fmla="*/ 0 w 236"/>
                    <a:gd name="T87" fmla="*/ 0 h 603"/>
                    <a:gd name="T88" fmla="*/ 0 w 236"/>
                    <a:gd name="T89" fmla="*/ 0 h 603"/>
                    <a:gd name="T90" fmla="*/ 0 w 236"/>
                    <a:gd name="T91" fmla="*/ 0 h 603"/>
                    <a:gd name="T92" fmla="*/ 0 w 236"/>
                    <a:gd name="T93" fmla="*/ 0 h 603"/>
                    <a:gd name="T94" fmla="*/ 0 w 236"/>
                    <a:gd name="T95" fmla="*/ 0 h 603"/>
                    <a:gd name="T96" fmla="*/ 0 w 236"/>
                    <a:gd name="T97" fmla="*/ 0 h 60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6"/>
                    <a:gd name="T148" fmla="*/ 0 h 603"/>
                    <a:gd name="T149" fmla="*/ 236 w 236"/>
                    <a:gd name="T150" fmla="*/ 603 h 60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6" h="603">
                      <a:moveTo>
                        <a:pt x="52" y="0"/>
                      </a:moveTo>
                      <a:lnTo>
                        <a:pt x="44" y="47"/>
                      </a:lnTo>
                      <a:lnTo>
                        <a:pt x="35" y="90"/>
                      </a:lnTo>
                      <a:lnTo>
                        <a:pt x="26" y="129"/>
                      </a:lnTo>
                      <a:lnTo>
                        <a:pt x="18" y="165"/>
                      </a:lnTo>
                      <a:lnTo>
                        <a:pt x="10" y="199"/>
                      </a:lnTo>
                      <a:lnTo>
                        <a:pt x="4" y="231"/>
                      </a:lnTo>
                      <a:lnTo>
                        <a:pt x="2" y="247"/>
                      </a:lnTo>
                      <a:lnTo>
                        <a:pt x="1" y="263"/>
                      </a:lnTo>
                      <a:lnTo>
                        <a:pt x="0" y="278"/>
                      </a:lnTo>
                      <a:lnTo>
                        <a:pt x="0" y="294"/>
                      </a:lnTo>
                      <a:lnTo>
                        <a:pt x="1" y="309"/>
                      </a:lnTo>
                      <a:lnTo>
                        <a:pt x="3" y="325"/>
                      </a:lnTo>
                      <a:lnTo>
                        <a:pt x="5" y="340"/>
                      </a:lnTo>
                      <a:lnTo>
                        <a:pt x="9" y="356"/>
                      </a:lnTo>
                      <a:lnTo>
                        <a:pt x="14" y="373"/>
                      </a:lnTo>
                      <a:lnTo>
                        <a:pt x="21" y="390"/>
                      </a:lnTo>
                      <a:lnTo>
                        <a:pt x="28" y="408"/>
                      </a:lnTo>
                      <a:lnTo>
                        <a:pt x="36" y="426"/>
                      </a:lnTo>
                      <a:lnTo>
                        <a:pt x="46" y="444"/>
                      </a:lnTo>
                      <a:lnTo>
                        <a:pt x="59" y="464"/>
                      </a:lnTo>
                      <a:lnTo>
                        <a:pt x="71" y="484"/>
                      </a:lnTo>
                      <a:lnTo>
                        <a:pt x="86" y="506"/>
                      </a:lnTo>
                      <a:lnTo>
                        <a:pt x="103" y="528"/>
                      </a:lnTo>
                      <a:lnTo>
                        <a:pt x="120" y="552"/>
                      </a:lnTo>
                      <a:lnTo>
                        <a:pt x="141" y="577"/>
                      </a:lnTo>
                      <a:lnTo>
                        <a:pt x="162" y="603"/>
                      </a:lnTo>
                      <a:lnTo>
                        <a:pt x="195" y="513"/>
                      </a:lnTo>
                      <a:lnTo>
                        <a:pt x="219" y="442"/>
                      </a:lnTo>
                      <a:lnTo>
                        <a:pt x="225" y="426"/>
                      </a:lnTo>
                      <a:lnTo>
                        <a:pt x="228" y="411"/>
                      </a:lnTo>
                      <a:lnTo>
                        <a:pt x="231" y="396"/>
                      </a:lnTo>
                      <a:lnTo>
                        <a:pt x="234" y="381"/>
                      </a:lnTo>
                      <a:lnTo>
                        <a:pt x="235" y="368"/>
                      </a:lnTo>
                      <a:lnTo>
                        <a:pt x="236" y="353"/>
                      </a:lnTo>
                      <a:lnTo>
                        <a:pt x="235" y="339"/>
                      </a:lnTo>
                      <a:lnTo>
                        <a:pt x="234" y="325"/>
                      </a:lnTo>
                      <a:lnTo>
                        <a:pt x="232" y="310"/>
                      </a:lnTo>
                      <a:lnTo>
                        <a:pt x="229" y="296"/>
                      </a:lnTo>
                      <a:lnTo>
                        <a:pt x="224" y="280"/>
                      </a:lnTo>
                      <a:lnTo>
                        <a:pt x="218" y="265"/>
                      </a:lnTo>
                      <a:lnTo>
                        <a:pt x="212" y="249"/>
                      </a:lnTo>
                      <a:lnTo>
                        <a:pt x="204" y="232"/>
                      </a:lnTo>
                      <a:lnTo>
                        <a:pt x="195" y="215"/>
                      </a:lnTo>
                      <a:lnTo>
                        <a:pt x="185" y="195"/>
                      </a:lnTo>
                      <a:lnTo>
                        <a:pt x="160" y="155"/>
                      </a:lnTo>
                      <a:lnTo>
                        <a:pt x="130" y="109"/>
                      </a:lnTo>
                      <a:lnTo>
                        <a:pt x="94" y="58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2" name="Freeform 371"/>
                <p:cNvSpPr>
                  <a:spLocks/>
                </p:cNvSpPr>
                <p:nvPr/>
              </p:nvSpPr>
              <p:spPr bwMode="auto">
                <a:xfrm>
                  <a:off x="514" y="227"/>
                  <a:ext cx="10" cy="24"/>
                </a:xfrm>
                <a:custGeom>
                  <a:avLst/>
                  <a:gdLst>
                    <a:gd name="T0" fmla="*/ 0 w 236"/>
                    <a:gd name="T1" fmla="*/ 0 h 604"/>
                    <a:gd name="T2" fmla="*/ 0 w 236"/>
                    <a:gd name="T3" fmla="*/ 0 h 604"/>
                    <a:gd name="T4" fmla="*/ 0 w 236"/>
                    <a:gd name="T5" fmla="*/ 0 h 604"/>
                    <a:gd name="T6" fmla="*/ 0 w 236"/>
                    <a:gd name="T7" fmla="*/ 0 h 604"/>
                    <a:gd name="T8" fmla="*/ 0 w 236"/>
                    <a:gd name="T9" fmla="*/ 0 h 604"/>
                    <a:gd name="T10" fmla="*/ 0 w 236"/>
                    <a:gd name="T11" fmla="*/ 0 h 604"/>
                    <a:gd name="T12" fmla="*/ 0 w 236"/>
                    <a:gd name="T13" fmla="*/ 0 h 604"/>
                    <a:gd name="T14" fmla="*/ 0 w 236"/>
                    <a:gd name="T15" fmla="*/ 0 h 604"/>
                    <a:gd name="T16" fmla="*/ 0 w 236"/>
                    <a:gd name="T17" fmla="*/ 0 h 604"/>
                    <a:gd name="T18" fmla="*/ 0 w 236"/>
                    <a:gd name="T19" fmla="*/ 0 h 604"/>
                    <a:gd name="T20" fmla="*/ 0 w 236"/>
                    <a:gd name="T21" fmla="*/ 0 h 604"/>
                    <a:gd name="T22" fmla="*/ 0 w 236"/>
                    <a:gd name="T23" fmla="*/ 0 h 604"/>
                    <a:gd name="T24" fmla="*/ 0 w 236"/>
                    <a:gd name="T25" fmla="*/ 0 h 604"/>
                    <a:gd name="T26" fmla="*/ 0 w 236"/>
                    <a:gd name="T27" fmla="*/ 0 h 604"/>
                    <a:gd name="T28" fmla="*/ 0 w 236"/>
                    <a:gd name="T29" fmla="*/ 0 h 604"/>
                    <a:gd name="T30" fmla="*/ 0 w 236"/>
                    <a:gd name="T31" fmla="*/ 0 h 604"/>
                    <a:gd name="T32" fmla="*/ 0 w 236"/>
                    <a:gd name="T33" fmla="*/ 0 h 604"/>
                    <a:gd name="T34" fmla="*/ 0 w 236"/>
                    <a:gd name="T35" fmla="*/ 0 h 604"/>
                    <a:gd name="T36" fmla="*/ 0 w 236"/>
                    <a:gd name="T37" fmla="*/ 0 h 604"/>
                    <a:gd name="T38" fmla="*/ 0 w 236"/>
                    <a:gd name="T39" fmla="*/ 0 h 604"/>
                    <a:gd name="T40" fmla="*/ 0 w 236"/>
                    <a:gd name="T41" fmla="*/ 0 h 604"/>
                    <a:gd name="T42" fmla="*/ 0 w 236"/>
                    <a:gd name="T43" fmla="*/ 0 h 604"/>
                    <a:gd name="T44" fmla="*/ 0 w 236"/>
                    <a:gd name="T45" fmla="*/ 0 h 604"/>
                    <a:gd name="T46" fmla="*/ 0 w 236"/>
                    <a:gd name="T47" fmla="*/ 0 h 604"/>
                    <a:gd name="T48" fmla="*/ 0 w 236"/>
                    <a:gd name="T49" fmla="*/ 0 h 604"/>
                    <a:gd name="T50" fmla="*/ 0 w 236"/>
                    <a:gd name="T51" fmla="*/ 0 h 604"/>
                    <a:gd name="T52" fmla="*/ 0 w 236"/>
                    <a:gd name="T53" fmla="*/ 0 h 604"/>
                    <a:gd name="T54" fmla="*/ 0 w 236"/>
                    <a:gd name="T55" fmla="*/ 0 h 604"/>
                    <a:gd name="T56" fmla="*/ 0 w 236"/>
                    <a:gd name="T57" fmla="*/ 0 h 604"/>
                    <a:gd name="T58" fmla="*/ 0 w 236"/>
                    <a:gd name="T59" fmla="*/ 0 h 604"/>
                    <a:gd name="T60" fmla="*/ 0 w 236"/>
                    <a:gd name="T61" fmla="*/ 0 h 604"/>
                    <a:gd name="T62" fmla="*/ 0 w 236"/>
                    <a:gd name="T63" fmla="*/ 0 h 604"/>
                    <a:gd name="T64" fmla="*/ 0 w 236"/>
                    <a:gd name="T65" fmla="*/ 0 h 604"/>
                    <a:gd name="T66" fmla="*/ 0 w 236"/>
                    <a:gd name="T67" fmla="*/ 0 h 604"/>
                    <a:gd name="T68" fmla="*/ 0 w 236"/>
                    <a:gd name="T69" fmla="*/ 0 h 604"/>
                    <a:gd name="T70" fmla="*/ 0 w 236"/>
                    <a:gd name="T71" fmla="*/ 0 h 604"/>
                    <a:gd name="T72" fmla="*/ 0 w 236"/>
                    <a:gd name="T73" fmla="*/ 0 h 604"/>
                    <a:gd name="T74" fmla="*/ 0 w 236"/>
                    <a:gd name="T75" fmla="*/ 0 h 604"/>
                    <a:gd name="T76" fmla="*/ 0 w 236"/>
                    <a:gd name="T77" fmla="*/ 0 h 604"/>
                    <a:gd name="T78" fmla="*/ 0 w 236"/>
                    <a:gd name="T79" fmla="*/ 0 h 604"/>
                    <a:gd name="T80" fmla="*/ 0 w 236"/>
                    <a:gd name="T81" fmla="*/ 0 h 604"/>
                    <a:gd name="T82" fmla="*/ 0 w 236"/>
                    <a:gd name="T83" fmla="*/ 0 h 604"/>
                    <a:gd name="T84" fmla="*/ 0 w 236"/>
                    <a:gd name="T85" fmla="*/ 0 h 604"/>
                    <a:gd name="T86" fmla="*/ 0 w 236"/>
                    <a:gd name="T87" fmla="*/ 0 h 604"/>
                    <a:gd name="T88" fmla="*/ 0 w 236"/>
                    <a:gd name="T89" fmla="*/ 0 h 604"/>
                    <a:gd name="T90" fmla="*/ 0 w 236"/>
                    <a:gd name="T91" fmla="*/ 0 h 604"/>
                    <a:gd name="T92" fmla="*/ 0 w 236"/>
                    <a:gd name="T93" fmla="*/ 0 h 604"/>
                    <a:gd name="T94" fmla="*/ 0 w 236"/>
                    <a:gd name="T95" fmla="*/ 0 h 604"/>
                    <a:gd name="T96" fmla="*/ 0 w 236"/>
                    <a:gd name="T97" fmla="*/ 0 h 60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6"/>
                    <a:gd name="T148" fmla="*/ 0 h 604"/>
                    <a:gd name="T149" fmla="*/ 236 w 236"/>
                    <a:gd name="T150" fmla="*/ 604 h 60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6" h="604">
                      <a:moveTo>
                        <a:pt x="53" y="0"/>
                      </a:moveTo>
                      <a:lnTo>
                        <a:pt x="44" y="47"/>
                      </a:lnTo>
                      <a:lnTo>
                        <a:pt x="35" y="90"/>
                      </a:lnTo>
                      <a:lnTo>
                        <a:pt x="26" y="129"/>
                      </a:lnTo>
                      <a:lnTo>
                        <a:pt x="18" y="166"/>
                      </a:lnTo>
                      <a:lnTo>
                        <a:pt x="11" y="200"/>
                      </a:lnTo>
                      <a:lnTo>
                        <a:pt x="4" y="232"/>
                      </a:lnTo>
                      <a:lnTo>
                        <a:pt x="2" y="248"/>
                      </a:lnTo>
                      <a:lnTo>
                        <a:pt x="1" y="263"/>
                      </a:lnTo>
                      <a:lnTo>
                        <a:pt x="0" y="279"/>
                      </a:lnTo>
                      <a:lnTo>
                        <a:pt x="0" y="294"/>
                      </a:lnTo>
                      <a:lnTo>
                        <a:pt x="1" y="309"/>
                      </a:lnTo>
                      <a:lnTo>
                        <a:pt x="3" y="325"/>
                      </a:lnTo>
                      <a:lnTo>
                        <a:pt x="5" y="341"/>
                      </a:lnTo>
                      <a:lnTo>
                        <a:pt x="9" y="358"/>
                      </a:lnTo>
                      <a:lnTo>
                        <a:pt x="15" y="374"/>
                      </a:lnTo>
                      <a:lnTo>
                        <a:pt x="21" y="390"/>
                      </a:lnTo>
                      <a:lnTo>
                        <a:pt x="28" y="408"/>
                      </a:lnTo>
                      <a:lnTo>
                        <a:pt x="36" y="426"/>
                      </a:lnTo>
                      <a:lnTo>
                        <a:pt x="46" y="446"/>
                      </a:lnTo>
                      <a:lnTo>
                        <a:pt x="59" y="465"/>
                      </a:lnTo>
                      <a:lnTo>
                        <a:pt x="71" y="486"/>
                      </a:lnTo>
                      <a:lnTo>
                        <a:pt x="86" y="507"/>
                      </a:lnTo>
                      <a:lnTo>
                        <a:pt x="103" y="530"/>
                      </a:lnTo>
                      <a:lnTo>
                        <a:pt x="120" y="553"/>
                      </a:lnTo>
                      <a:lnTo>
                        <a:pt x="141" y="578"/>
                      </a:lnTo>
                      <a:lnTo>
                        <a:pt x="162" y="604"/>
                      </a:lnTo>
                      <a:lnTo>
                        <a:pt x="195" y="514"/>
                      </a:lnTo>
                      <a:lnTo>
                        <a:pt x="220" y="443"/>
                      </a:lnTo>
                      <a:lnTo>
                        <a:pt x="225" y="426"/>
                      </a:lnTo>
                      <a:lnTo>
                        <a:pt x="228" y="412"/>
                      </a:lnTo>
                      <a:lnTo>
                        <a:pt x="231" y="397"/>
                      </a:lnTo>
                      <a:lnTo>
                        <a:pt x="234" y="382"/>
                      </a:lnTo>
                      <a:lnTo>
                        <a:pt x="235" y="368"/>
                      </a:lnTo>
                      <a:lnTo>
                        <a:pt x="236" y="354"/>
                      </a:lnTo>
                      <a:lnTo>
                        <a:pt x="235" y="339"/>
                      </a:lnTo>
                      <a:lnTo>
                        <a:pt x="234" y="326"/>
                      </a:lnTo>
                      <a:lnTo>
                        <a:pt x="232" y="311"/>
                      </a:lnTo>
                      <a:lnTo>
                        <a:pt x="229" y="296"/>
                      </a:lnTo>
                      <a:lnTo>
                        <a:pt x="224" y="282"/>
                      </a:lnTo>
                      <a:lnTo>
                        <a:pt x="219" y="266"/>
                      </a:lnTo>
                      <a:lnTo>
                        <a:pt x="212" y="250"/>
                      </a:lnTo>
                      <a:lnTo>
                        <a:pt x="204" y="233"/>
                      </a:lnTo>
                      <a:lnTo>
                        <a:pt x="195" y="215"/>
                      </a:lnTo>
                      <a:lnTo>
                        <a:pt x="185" y="197"/>
                      </a:lnTo>
                      <a:lnTo>
                        <a:pt x="160" y="156"/>
                      </a:lnTo>
                      <a:lnTo>
                        <a:pt x="130" y="111"/>
                      </a:lnTo>
                      <a:lnTo>
                        <a:pt x="95" y="58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3" name="Freeform 372"/>
                <p:cNvSpPr>
                  <a:spLocks/>
                </p:cNvSpPr>
                <p:nvPr/>
              </p:nvSpPr>
              <p:spPr bwMode="auto">
                <a:xfrm>
                  <a:off x="502" y="214"/>
                  <a:ext cx="10" cy="23"/>
                </a:xfrm>
                <a:custGeom>
                  <a:avLst/>
                  <a:gdLst>
                    <a:gd name="T0" fmla="*/ 0 w 254"/>
                    <a:gd name="T1" fmla="*/ 0 h 573"/>
                    <a:gd name="T2" fmla="*/ 0 w 254"/>
                    <a:gd name="T3" fmla="*/ 0 h 573"/>
                    <a:gd name="T4" fmla="*/ 0 w 254"/>
                    <a:gd name="T5" fmla="*/ 0 h 573"/>
                    <a:gd name="T6" fmla="*/ 0 w 254"/>
                    <a:gd name="T7" fmla="*/ 0 h 573"/>
                    <a:gd name="T8" fmla="*/ 0 w 254"/>
                    <a:gd name="T9" fmla="*/ 0 h 573"/>
                    <a:gd name="T10" fmla="*/ 0 w 254"/>
                    <a:gd name="T11" fmla="*/ 0 h 573"/>
                    <a:gd name="T12" fmla="*/ 0 w 254"/>
                    <a:gd name="T13" fmla="*/ 0 h 573"/>
                    <a:gd name="T14" fmla="*/ 0 w 254"/>
                    <a:gd name="T15" fmla="*/ 0 h 573"/>
                    <a:gd name="T16" fmla="*/ 0 w 254"/>
                    <a:gd name="T17" fmla="*/ 0 h 573"/>
                    <a:gd name="T18" fmla="*/ 0 w 254"/>
                    <a:gd name="T19" fmla="*/ 0 h 573"/>
                    <a:gd name="T20" fmla="*/ 0 w 254"/>
                    <a:gd name="T21" fmla="*/ 0 h 573"/>
                    <a:gd name="T22" fmla="*/ 0 w 254"/>
                    <a:gd name="T23" fmla="*/ 0 h 573"/>
                    <a:gd name="T24" fmla="*/ 0 w 254"/>
                    <a:gd name="T25" fmla="*/ 0 h 573"/>
                    <a:gd name="T26" fmla="*/ 0 w 254"/>
                    <a:gd name="T27" fmla="*/ 0 h 573"/>
                    <a:gd name="T28" fmla="*/ 0 w 254"/>
                    <a:gd name="T29" fmla="*/ 0 h 573"/>
                    <a:gd name="T30" fmla="*/ 0 w 254"/>
                    <a:gd name="T31" fmla="*/ 0 h 573"/>
                    <a:gd name="T32" fmla="*/ 0 w 254"/>
                    <a:gd name="T33" fmla="*/ 0 h 573"/>
                    <a:gd name="T34" fmla="*/ 0 w 254"/>
                    <a:gd name="T35" fmla="*/ 0 h 573"/>
                    <a:gd name="T36" fmla="*/ 0 w 254"/>
                    <a:gd name="T37" fmla="*/ 0 h 573"/>
                    <a:gd name="T38" fmla="*/ 0 w 254"/>
                    <a:gd name="T39" fmla="*/ 0 h 573"/>
                    <a:gd name="T40" fmla="*/ 0 w 254"/>
                    <a:gd name="T41" fmla="*/ 0 h 573"/>
                    <a:gd name="T42" fmla="*/ 0 w 254"/>
                    <a:gd name="T43" fmla="*/ 0 h 573"/>
                    <a:gd name="T44" fmla="*/ 0 w 254"/>
                    <a:gd name="T45" fmla="*/ 0 h 573"/>
                    <a:gd name="T46" fmla="*/ 0 w 254"/>
                    <a:gd name="T47" fmla="*/ 0 h 573"/>
                    <a:gd name="T48" fmla="*/ 0 w 254"/>
                    <a:gd name="T49" fmla="*/ 0 h 573"/>
                    <a:gd name="T50" fmla="*/ 0 w 254"/>
                    <a:gd name="T51" fmla="*/ 0 h 573"/>
                    <a:gd name="T52" fmla="*/ 0 w 254"/>
                    <a:gd name="T53" fmla="*/ 0 h 573"/>
                    <a:gd name="T54" fmla="*/ 0 w 254"/>
                    <a:gd name="T55" fmla="*/ 0 h 573"/>
                    <a:gd name="T56" fmla="*/ 0 w 254"/>
                    <a:gd name="T57" fmla="*/ 0 h 573"/>
                    <a:gd name="T58" fmla="*/ 0 w 254"/>
                    <a:gd name="T59" fmla="*/ 0 h 573"/>
                    <a:gd name="T60" fmla="*/ 0 w 254"/>
                    <a:gd name="T61" fmla="*/ 0 h 573"/>
                    <a:gd name="T62" fmla="*/ 0 w 254"/>
                    <a:gd name="T63" fmla="*/ 0 h 573"/>
                    <a:gd name="T64" fmla="*/ 0 w 254"/>
                    <a:gd name="T65" fmla="*/ 0 h 573"/>
                    <a:gd name="T66" fmla="*/ 0 w 254"/>
                    <a:gd name="T67" fmla="*/ 0 h 573"/>
                    <a:gd name="T68" fmla="*/ 0 w 254"/>
                    <a:gd name="T69" fmla="*/ 0 h 573"/>
                    <a:gd name="T70" fmla="*/ 0 w 254"/>
                    <a:gd name="T71" fmla="*/ 0 h 573"/>
                    <a:gd name="T72" fmla="*/ 0 w 254"/>
                    <a:gd name="T73" fmla="*/ 0 h 573"/>
                    <a:gd name="T74" fmla="*/ 0 w 254"/>
                    <a:gd name="T75" fmla="*/ 0 h 573"/>
                    <a:gd name="T76" fmla="*/ 0 w 254"/>
                    <a:gd name="T77" fmla="*/ 0 h 573"/>
                    <a:gd name="T78" fmla="*/ 0 w 254"/>
                    <a:gd name="T79" fmla="*/ 0 h 573"/>
                    <a:gd name="T80" fmla="*/ 0 w 254"/>
                    <a:gd name="T81" fmla="*/ 0 h 573"/>
                    <a:gd name="T82" fmla="*/ 0 w 254"/>
                    <a:gd name="T83" fmla="*/ 0 h 573"/>
                    <a:gd name="T84" fmla="*/ 0 w 254"/>
                    <a:gd name="T85" fmla="*/ 0 h 573"/>
                    <a:gd name="T86" fmla="*/ 0 w 254"/>
                    <a:gd name="T87" fmla="*/ 0 h 573"/>
                    <a:gd name="T88" fmla="*/ 0 w 254"/>
                    <a:gd name="T89" fmla="*/ 0 h 573"/>
                    <a:gd name="T90" fmla="*/ 0 w 254"/>
                    <a:gd name="T91" fmla="*/ 0 h 573"/>
                    <a:gd name="T92" fmla="*/ 0 w 254"/>
                    <a:gd name="T93" fmla="*/ 0 h 573"/>
                    <a:gd name="T94" fmla="*/ 0 w 254"/>
                    <a:gd name="T95" fmla="*/ 0 h 573"/>
                    <a:gd name="T96" fmla="*/ 0 w 254"/>
                    <a:gd name="T97" fmla="*/ 0 h 57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4"/>
                    <a:gd name="T148" fmla="*/ 0 h 573"/>
                    <a:gd name="T149" fmla="*/ 254 w 254"/>
                    <a:gd name="T150" fmla="*/ 573 h 57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4" h="573">
                      <a:moveTo>
                        <a:pt x="5" y="0"/>
                      </a:moveTo>
                      <a:lnTo>
                        <a:pt x="6" y="48"/>
                      </a:lnTo>
                      <a:lnTo>
                        <a:pt x="5" y="91"/>
                      </a:lnTo>
                      <a:lnTo>
                        <a:pt x="3" y="132"/>
                      </a:lnTo>
                      <a:lnTo>
                        <a:pt x="1" y="169"/>
                      </a:lnTo>
                      <a:lnTo>
                        <a:pt x="0" y="204"/>
                      </a:lnTo>
                      <a:lnTo>
                        <a:pt x="1" y="237"/>
                      </a:lnTo>
                      <a:lnTo>
                        <a:pt x="2" y="252"/>
                      </a:lnTo>
                      <a:lnTo>
                        <a:pt x="3" y="268"/>
                      </a:lnTo>
                      <a:lnTo>
                        <a:pt x="5" y="283"/>
                      </a:lnTo>
                      <a:lnTo>
                        <a:pt x="8" y="298"/>
                      </a:lnTo>
                      <a:lnTo>
                        <a:pt x="12" y="314"/>
                      </a:lnTo>
                      <a:lnTo>
                        <a:pt x="16" y="329"/>
                      </a:lnTo>
                      <a:lnTo>
                        <a:pt x="22" y="343"/>
                      </a:lnTo>
                      <a:lnTo>
                        <a:pt x="28" y="359"/>
                      </a:lnTo>
                      <a:lnTo>
                        <a:pt x="36" y="374"/>
                      </a:lnTo>
                      <a:lnTo>
                        <a:pt x="46" y="389"/>
                      </a:lnTo>
                      <a:lnTo>
                        <a:pt x="56" y="406"/>
                      </a:lnTo>
                      <a:lnTo>
                        <a:pt x="68" y="421"/>
                      </a:lnTo>
                      <a:lnTo>
                        <a:pt x="82" y="439"/>
                      </a:lnTo>
                      <a:lnTo>
                        <a:pt x="97" y="455"/>
                      </a:lnTo>
                      <a:lnTo>
                        <a:pt x="113" y="474"/>
                      </a:lnTo>
                      <a:lnTo>
                        <a:pt x="132" y="492"/>
                      </a:lnTo>
                      <a:lnTo>
                        <a:pt x="152" y="510"/>
                      </a:lnTo>
                      <a:lnTo>
                        <a:pt x="174" y="531"/>
                      </a:lnTo>
                      <a:lnTo>
                        <a:pt x="198" y="551"/>
                      </a:lnTo>
                      <a:lnTo>
                        <a:pt x="225" y="573"/>
                      </a:lnTo>
                      <a:lnTo>
                        <a:pt x="240" y="479"/>
                      </a:lnTo>
                      <a:lnTo>
                        <a:pt x="252" y="404"/>
                      </a:lnTo>
                      <a:lnTo>
                        <a:pt x="253" y="387"/>
                      </a:lnTo>
                      <a:lnTo>
                        <a:pt x="254" y="371"/>
                      </a:lnTo>
                      <a:lnTo>
                        <a:pt x="254" y="357"/>
                      </a:lnTo>
                      <a:lnTo>
                        <a:pt x="254" y="341"/>
                      </a:lnTo>
                      <a:lnTo>
                        <a:pt x="253" y="327"/>
                      </a:lnTo>
                      <a:lnTo>
                        <a:pt x="251" y="314"/>
                      </a:lnTo>
                      <a:lnTo>
                        <a:pt x="248" y="299"/>
                      </a:lnTo>
                      <a:lnTo>
                        <a:pt x="244" y="286"/>
                      </a:lnTo>
                      <a:lnTo>
                        <a:pt x="238" y="273"/>
                      </a:lnTo>
                      <a:lnTo>
                        <a:pt x="232" y="258"/>
                      </a:lnTo>
                      <a:lnTo>
                        <a:pt x="225" y="244"/>
                      </a:lnTo>
                      <a:lnTo>
                        <a:pt x="217" y="231"/>
                      </a:lnTo>
                      <a:lnTo>
                        <a:pt x="208" y="215"/>
                      </a:lnTo>
                      <a:lnTo>
                        <a:pt x="197" y="200"/>
                      </a:lnTo>
                      <a:lnTo>
                        <a:pt x="185" y="184"/>
                      </a:lnTo>
                      <a:lnTo>
                        <a:pt x="172" y="168"/>
                      </a:lnTo>
                      <a:lnTo>
                        <a:pt x="140" y="133"/>
                      </a:lnTo>
                      <a:lnTo>
                        <a:pt x="102" y="93"/>
                      </a:lnTo>
                      <a:lnTo>
                        <a:pt x="57" y="49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4" name="Freeform 373"/>
                <p:cNvSpPr>
                  <a:spLocks/>
                </p:cNvSpPr>
                <p:nvPr/>
              </p:nvSpPr>
              <p:spPr bwMode="auto">
                <a:xfrm>
                  <a:off x="489" y="202"/>
                  <a:ext cx="10" cy="23"/>
                </a:xfrm>
                <a:custGeom>
                  <a:avLst/>
                  <a:gdLst>
                    <a:gd name="T0" fmla="*/ 0 w 254"/>
                    <a:gd name="T1" fmla="*/ 0 h 573"/>
                    <a:gd name="T2" fmla="*/ 0 w 254"/>
                    <a:gd name="T3" fmla="*/ 0 h 573"/>
                    <a:gd name="T4" fmla="*/ 0 w 254"/>
                    <a:gd name="T5" fmla="*/ 0 h 573"/>
                    <a:gd name="T6" fmla="*/ 0 w 254"/>
                    <a:gd name="T7" fmla="*/ 0 h 573"/>
                    <a:gd name="T8" fmla="*/ 0 w 254"/>
                    <a:gd name="T9" fmla="*/ 0 h 573"/>
                    <a:gd name="T10" fmla="*/ 0 w 254"/>
                    <a:gd name="T11" fmla="*/ 0 h 573"/>
                    <a:gd name="T12" fmla="*/ 0 w 254"/>
                    <a:gd name="T13" fmla="*/ 0 h 573"/>
                    <a:gd name="T14" fmla="*/ 0 w 254"/>
                    <a:gd name="T15" fmla="*/ 0 h 573"/>
                    <a:gd name="T16" fmla="*/ 0 w 254"/>
                    <a:gd name="T17" fmla="*/ 0 h 573"/>
                    <a:gd name="T18" fmla="*/ 0 w 254"/>
                    <a:gd name="T19" fmla="*/ 0 h 573"/>
                    <a:gd name="T20" fmla="*/ 0 w 254"/>
                    <a:gd name="T21" fmla="*/ 0 h 573"/>
                    <a:gd name="T22" fmla="*/ 0 w 254"/>
                    <a:gd name="T23" fmla="*/ 0 h 573"/>
                    <a:gd name="T24" fmla="*/ 0 w 254"/>
                    <a:gd name="T25" fmla="*/ 0 h 573"/>
                    <a:gd name="T26" fmla="*/ 0 w 254"/>
                    <a:gd name="T27" fmla="*/ 0 h 573"/>
                    <a:gd name="T28" fmla="*/ 0 w 254"/>
                    <a:gd name="T29" fmla="*/ 0 h 573"/>
                    <a:gd name="T30" fmla="*/ 0 w 254"/>
                    <a:gd name="T31" fmla="*/ 0 h 573"/>
                    <a:gd name="T32" fmla="*/ 0 w 254"/>
                    <a:gd name="T33" fmla="*/ 0 h 573"/>
                    <a:gd name="T34" fmla="*/ 0 w 254"/>
                    <a:gd name="T35" fmla="*/ 0 h 573"/>
                    <a:gd name="T36" fmla="*/ 0 w 254"/>
                    <a:gd name="T37" fmla="*/ 0 h 573"/>
                    <a:gd name="T38" fmla="*/ 0 w 254"/>
                    <a:gd name="T39" fmla="*/ 0 h 573"/>
                    <a:gd name="T40" fmla="*/ 0 w 254"/>
                    <a:gd name="T41" fmla="*/ 0 h 573"/>
                    <a:gd name="T42" fmla="*/ 0 w 254"/>
                    <a:gd name="T43" fmla="*/ 0 h 573"/>
                    <a:gd name="T44" fmla="*/ 0 w 254"/>
                    <a:gd name="T45" fmla="*/ 0 h 573"/>
                    <a:gd name="T46" fmla="*/ 0 w 254"/>
                    <a:gd name="T47" fmla="*/ 0 h 573"/>
                    <a:gd name="T48" fmla="*/ 0 w 254"/>
                    <a:gd name="T49" fmla="*/ 0 h 573"/>
                    <a:gd name="T50" fmla="*/ 0 w 254"/>
                    <a:gd name="T51" fmla="*/ 0 h 573"/>
                    <a:gd name="T52" fmla="*/ 0 w 254"/>
                    <a:gd name="T53" fmla="*/ 0 h 573"/>
                    <a:gd name="T54" fmla="*/ 0 w 254"/>
                    <a:gd name="T55" fmla="*/ 0 h 573"/>
                    <a:gd name="T56" fmla="*/ 0 w 254"/>
                    <a:gd name="T57" fmla="*/ 0 h 573"/>
                    <a:gd name="T58" fmla="*/ 0 w 254"/>
                    <a:gd name="T59" fmla="*/ 0 h 573"/>
                    <a:gd name="T60" fmla="*/ 0 w 254"/>
                    <a:gd name="T61" fmla="*/ 0 h 573"/>
                    <a:gd name="T62" fmla="*/ 0 w 254"/>
                    <a:gd name="T63" fmla="*/ 0 h 573"/>
                    <a:gd name="T64" fmla="*/ 0 w 254"/>
                    <a:gd name="T65" fmla="*/ 0 h 573"/>
                    <a:gd name="T66" fmla="*/ 0 w 254"/>
                    <a:gd name="T67" fmla="*/ 0 h 573"/>
                    <a:gd name="T68" fmla="*/ 0 w 254"/>
                    <a:gd name="T69" fmla="*/ 0 h 573"/>
                    <a:gd name="T70" fmla="*/ 0 w 254"/>
                    <a:gd name="T71" fmla="*/ 0 h 573"/>
                    <a:gd name="T72" fmla="*/ 0 w 254"/>
                    <a:gd name="T73" fmla="*/ 0 h 573"/>
                    <a:gd name="T74" fmla="*/ 0 w 254"/>
                    <a:gd name="T75" fmla="*/ 0 h 573"/>
                    <a:gd name="T76" fmla="*/ 0 w 254"/>
                    <a:gd name="T77" fmla="*/ 0 h 573"/>
                    <a:gd name="T78" fmla="*/ 0 w 254"/>
                    <a:gd name="T79" fmla="*/ 0 h 573"/>
                    <a:gd name="T80" fmla="*/ 0 w 254"/>
                    <a:gd name="T81" fmla="*/ 0 h 573"/>
                    <a:gd name="T82" fmla="*/ 0 w 254"/>
                    <a:gd name="T83" fmla="*/ 0 h 573"/>
                    <a:gd name="T84" fmla="*/ 0 w 254"/>
                    <a:gd name="T85" fmla="*/ 0 h 573"/>
                    <a:gd name="T86" fmla="*/ 0 w 254"/>
                    <a:gd name="T87" fmla="*/ 0 h 573"/>
                    <a:gd name="T88" fmla="*/ 0 w 254"/>
                    <a:gd name="T89" fmla="*/ 0 h 573"/>
                    <a:gd name="T90" fmla="*/ 0 w 254"/>
                    <a:gd name="T91" fmla="*/ 0 h 573"/>
                    <a:gd name="T92" fmla="*/ 0 w 254"/>
                    <a:gd name="T93" fmla="*/ 0 h 573"/>
                    <a:gd name="T94" fmla="*/ 0 w 254"/>
                    <a:gd name="T95" fmla="*/ 0 h 573"/>
                    <a:gd name="T96" fmla="*/ 0 w 254"/>
                    <a:gd name="T97" fmla="*/ 0 h 57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4"/>
                    <a:gd name="T148" fmla="*/ 0 h 573"/>
                    <a:gd name="T149" fmla="*/ 254 w 254"/>
                    <a:gd name="T150" fmla="*/ 573 h 57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4" h="573">
                      <a:moveTo>
                        <a:pt x="5" y="0"/>
                      </a:moveTo>
                      <a:lnTo>
                        <a:pt x="5" y="48"/>
                      </a:lnTo>
                      <a:lnTo>
                        <a:pt x="4" y="92"/>
                      </a:lnTo>
                      <a:lnTo>
                        <a:pt x="3" y="132"/>
                      </a:lnTo>
                      <a:lnTo>
                        <a:pt x="1" y="169"/>
                      </a:lnTo>
                      <a:lnTo>
                        <a:pt x="0" y="204"/>
                      </a:lnTo>
                      <a:lnTo>
                        <a:pt x="1" y="236"/>
                      </a:lnTo>
                      <a:lnTo>
                        <a:pt x="1" y="253"/>
                      </a:lnTo>
                      <a:lnTo>
                        <a:pt x="3" y="268"/>
                      </a:lnTo>
                      <a:lnTo>
                        <a:pt x="5" y="283"/>
                      </a:lnTo>
                      <a:lnTo>
                        <a:pt x="8" y="299"/>
                      </a:lnTo>
                      <a:lnTo>
                        <a:pt x="11" y="313"/>
                      </a:lnTo>
                      <a:lnTo>
                        <a:pt x="16" y="329"/>
                      </a:lnTo>
                      <a:lnTo>
                        <a:pt x="21" y="344"/>
                      </a:lnTo>
                      <a:lnTo>
                        <a:pt x="28" y="358"/>
                      </a:lnTo>
                      <a:lnTo>
                        <a:pt x="37" y="374"/>
                      </a:lnTo>
                      <a:lnTo>
                        <a:pt x="46" y="390"/>
                      </a:lnTo>
                      <a:lnTo>
                        <a:pt x="56" y="405"/>
                      </a:lnTo>
                      <a:lnTo>
                        <a:pt x="68" y="422"/>
                      </a:lnTo>
                      <a:lnTo>
                        <a:pt x="82" y="438"/>
                      </a:lnTo>
                      <a:lnTo>
                        <a:pt x="96" y="456"/>
                      </a:lnTo>
                      <a:lnTo>
                        <a:pt x="113" y="473"/>
                      </a:lnTo>
                      <a:lnTo>
                        <a:pt x="132" y="492"/>
                      </a:lnTo>
                      <a:lnTo>
                        <a:pt x="151" y="511"/>
                      </a:lnTo>
                      <a:lnTo>
                        <a:pt x="174" y="531"/>
                      </a:lnTo>
                      <a:lnTo>
                        <a:pt x="198" y="551"/>
                      </a:lnTo>
                      <a:lnTo>
                        <a:pt x="224" y="573"/>
                      </a:lnTo>
                      <a:lnTo>
                        <a:pt x="240" y="478"/>
                      </a:lnTo>
                      <a:lnTo>
                        <a:pt x="251" y="403"/>
                      </a:lnTo>
                      <a:lnTo>
                        <a:pt x="253" y="387"/>
                      </a:lnTo>
                      <a:lnTo>
                        <a:pt x="254" y="372"/>
                      </a:lnTo>
                      <a:lnTo>
                        <a:pt x="254" y="356"/>
                      </a:lnTo>
                      <a:lnTo>
                        <a:pt x="254" y="342"/>
                      </a:lnTo>
                      <a:lnTo>
                        <a:pt x="252" y="328"/>
                      </a:lnTo>
                      <a:lnTo>
                        <a:pt x="250" y="313"/>
                      </a:lnTo>
                      <a:lnTo>
                        <a:pt x="247" y="300"/>
                      </a:lnTo>
                      <a:lnTo>
                        <a:pt x="244" y="286"/>
                      </a:lnTo>
                      <a:lnTo>
                        <a:pt x="238" y="272"/>
                      </a:lnTo>
                      <a:lnTo>
                        <a:pt x="232" y="259"/>
                      </a:lnTo>
                      <a:lnTo>
                        <a:pt x="225" y="245"/>
                      </a:lnTo>
                      <a:lnTo>
                        <a:pt x="217" y="230"/>
                      </a:lnTo>
                      <a:lnTo>
                        <a:pt x="208" y="216"/>
                      </a:lnTo>
                      <a:lnTo>
                        <a:pt x="196" y="200"/>
                      </a:lnTo>
                      <a:lnTo>
                        <a:pt x="184" y="185"/>
                      </a:lnTo>
                      <a:lnTo>
                        <a:pt x="171" y="169"/>
                      </a:lnTo>
                      <a:lnTo>
                        <a:pt x="139" y="133"/>
                      </a:lnTo>
                      <a:lnTo>
                        <a:pt x="101" y="94"/>
                      </a:lnTo>
                      <a:lnTo>
                        <a:pt x="57" y="5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5" name="Freeform 374"/>
                <p:cNvSpPr>
                  <a:spLocks/>
                </p:cNvSpPr>
                <p:nvPr/>
              </p:nvSpPr>
              <p:spPr bwMode="auto">
                <a:xfrm>
                  <a:off x="471" y="191"/>
                  <a:ext cx="15" cy="19"/>
                </a:xfrm>
                <a:custGeom>
                  <a:avLst/>
                  <a:gdLst>
                    <a:gd name="T0" fmla="*/ 0 w 375"/>
                    <a:gd name="T1" fmla="*/ 0 h 486"/>
                    <a:gd name="T2" fmla="*/ 0 w 375"/>
                    <a:gd name="T3" fmla="*/ 0 h 486"/>
                    <a:gd name="T4" fmla="*/ 0 w 375"/>
                    <a:gd name="T5" fmla="*/ 0 h 486"/>
                    <a:gd name="T6" fmla="*/ 0 w 375"/>
                    <a:gd name="T7" fmla="*/ 0 h 486"/>
                    <a:gd name="T8" fmla="*/ 0 w 375"/>
                    <a:gd name="T9" fmla="*/ 0 h 486"/>
                    <a:gd name="T10" fmla="*/ 0 w 375"/>
                    <a:gd name="T11" fmla="*/ 0 h 486"/>
                    <a:gd name="T12" fmla="*/ 0 w 375"/>
                    <a:gd name="T13" fmla="*/ 0 h 486"/>
                    <a:gd name="T14" fmla="*/ 0 w 375"/>
                    <a:gd name="T15" fmla="*/ 0 h 486"/>
                    <a:gd name="T16" fmla="*/ 0 w 375"/>
                    <a:gd name="T17" fmla="*/ 0 h 486"/>
                    <a:gd name="T18" fmla="*/ 0 w 375"/>
                    <a:gd name="T19" fmla="*/ 0 h 486"/>
                    <a:gd name="T20" fmla="*/ 0 w 375"/>
                    <a:gd name="T21" fmla="*/ 0 h 486"/>
                    <a:gd name="T22" fmla="*/ 0 w 375"/>
                    <a:gd name="T23" fmla="*/ 0 h 486"/>
                    <a:gd name="T24" fmla="*/ 0 w 375"/>
                    <a:gd name="T25" fmla="*/ 0 h 486"/>
                    <a:gd name="T26" fmla="*/ 0 w 375"/>
                    <a:gd name="T27" fmla="*/ 0 h 486"/>
                    <a:gd name="T28" fmla="*/ 0 w 375"/>
                    <a:gd name="T29" fmla="*/ 0 h 486"/>
                    <a:gd name="T30" fmla="*/ 0 w 375"/>
                    <a:gd name="T31" fmla="*/ 0 h 486"/>
                    <a:gd name="T32" fmla="*/ 0 w 375"/>
                    <a:gd name="T33" fmla="*/ 0 h 486"/>
                    <a:gd name="T34" fmla="*/ 0 w 375"/>
                    <a:gd name="T35" fmla="*/ 0 h 486"/>
                    <a:gd name="T36" fmla="*/ 0 w 375"/>
                    <a:gd name="T37" fmla="*/ 0 h 486"/>
                    <a:gd name="T38" fmla="*/ 0 w 375"/>
                    <a:gd name="T39" fmla="*/ 0 h 486"/>
                    <a:gd name="T40" fmla="*/ 0 w 375"/>
                    <a:gd name="T41" fmla="*/ 0 h 486"/>
                    <a:gd name="T42" fmla="*/ 0 w 375"/>
                    <a:gd name="T43" fmla="*/ 0 h 486"/>
                    <a:gd name="T44" fmla="*/ 0 w 375"/>
                    <a:gd name="T45" fmla="*/ 0 h 486"/>
                    <a:gd name="T46" fmla="*/ 0 w 375"/>
                    <a:gd name="T47" fmla="*/ 0 h 486"/>
                    <a:gd name="T48" fmla="*/ 0 w 375"/>
                    <a:gd name="T49" fmla="*/ 0 h 486"/>
                    <a:gd name="T50" fmla="*/ 0 w 375"/>
                    <a:gd name="T51" fmla="*/ 0 h 486"/>
                    <a:gd name="T52" fmla="*/ 0 w 375"/>
                    <a:gd name="T53" fmla="*/ 0 h 486"/>
                    <a:gd name="T54" fmla="*/ 0 w 375"/>
                    <a:gd name="T55" fmla="*/ 0 h 486"/>
                    <a:gd name="T56" fmla="*/ 0 w 375"/>
                    <a:gd name="T57" fmla="*/ 0 h 486"/>
                    <a:gd name="T58" fmla="*/ 0 w 375"/>
                    <a:gd name="T59" fmla="*/ 0 h 486"/>
                    <a:gd name="T60" fmla="*/ 0 w 375"/>
                    <a:gd name="T61" fmla="*/ 0 h 486"/>
                    <a:gd name="T62" fmla="*/ 0 w 375"/>
                    <a:gd name="T63" fmla="*/ 0 h 486"/>
                    <a:gd name="T64" fmla="*/ 0 w 375"/>
                    <a:gd name="T65" fmla="*/ 0 h 486"/>
                    <a:gd name="T66" fmla="*/ 0 w 375"/>
                    <a:gd name="T67" fmla="*/ 0 h 486"/>
                    <a:gd name="T68" fmla="*/ 0 w 375"/>
                    <a:gd name="T69" fmla="*/ 0 h 486"/>
                    <a:gd name="T70" fmla="*/ 0 w 375"/>
                    <a:gd name="T71" fmla="*/ 0 h 486"/>
                    <a:gd name="T72" fmla="*/ 0 w 375"/>
                    <a:gd name="T73" fmla="*/ 0 h 486"/>
                    <a:gd name="T74" fmla="*/ 0 w 375"/>
                    <a:gd name="T75" fmla="*/ 0 h 486"/>
                    <a:gd name="T76" fmla="*/ 0 w 375"/>
                    <a:gd name="T77" fmla="*/ 0 h 486"/>
                    <a:gd name="T78" fmla="*/ 0 w 375"/>
                    <a:gd name="T79" fmla="*/ 0 h 486"/>
                    <a:gd name="T80" fmla="*/ 0 w 375"/>
                    <a:gd name="T81" fmla="*/ 0 h 486"/>
                    <a:gd name="T82" fmla="*/ 0 w 375"/>
                    <a:gd name="T83" fmla="*/ 0 h 486"/>
                    <a:gd name="T84" fmla="*/ 0 w 375"/>
                    <a:gd name="T85" fmla="*/ 0 h 486"/>
                    <a:gd name="T86" fmla="*/ 0 w 375"/>
                    <a:gd name="T87" fmla="*/ 0 h 486"/>
                    <a:gd name="T88" fmla="*/ 0 w 375"/>
                    <a:gd name="T89" fmla="*/ 0 h 486"/>
                    <a:gd name="T90" fmla="*/ 0 w 375"/>
                    <a:gd name="T91" fmla="*/ 0 h 486"/>
                    <a:gd name="T92" fmla="*/ 0 w 375"/>
                    <a:gd name="T93" fmla="*/ 0 h 486"/>
                    <a:gd name="T94" fmla="*/ 0 w 375"/>
                    <a:gd name="T95" fmla="*/ 0 h 486"/>
                    <a:gd name="T96" fmla="*/ 0 w 375"/>
                    <a:gd name="T97" fmla="*/ 0 h 48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75"/>
                    <a:gd name="T148" fmla="*/ 0 h 486"/>
                    <a:gd name="T149" fmla="*/ 375 w 375"/>
                    <a:gd name="T150" fmla="*/ 486 h 48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75" h="486">
                      <a:moveTo>
                        <a:pt x="0" y="0"/>
                      </a:moveTo>
                      <a:lnTo>
                        <a:pt x="14" y="45"/>
                      </a:lnTo>
                      <a:lnTo>
                        <a:pt x="26" y="88"/>
                      </a:lnTo>
                      <a:lnTo>
                        <a:pt x="35" y="127"/>
                      </a:lnTo>
                      <a:lnTo>
                        <a:pt x="44" y="163"/>
                      </a:lnTo>
                      <a:lnTo>
                        <a:pt x="53" y="196"/>
                      </a:lnTo>
                      <a:lnTo>
                        <a:pt x="64" y="227"/>
                      </a:lnTo>
                      <a:lnTo>
                        <a:pt x="69" y="243"/>
                      </a:lnTo>
                      <a:lnTo>
                        <a:pt x="75" y="257"/>
                      </a:lnTo>
                      <a:lnTo>
                        <a:pt x="81" y="271"/>
                      </a:lnTo>
                      <a:lnTo>
                        <a:pt x="88" y="285"/>
                      </a:lnTo>
                      <a:lnTo>
                        <a:pt x="97" y="298"/>
                      </a:lnTo>
                      <a:lnTo>
                        <a:pt x="105" y="311"/>
                      </a:lnTo>
                      <a:lnTo>
                        <a:pt x="115" y="324"/>
                      </a:lnTo>
                      <a:lnTo>
                        <a:pt x="125" y="337"/>
                      </a:lnTo>
                      <a:lnTo>
                        <a:pt x="138" y="349"/>
                      </a:lnTo>
                      <a:lnTo>
                        <a:pt x="151" y="361"/>
                      </a:lnTo>
                      <a:lnTo>
                        <a:pt x="165" y="374"/>
                      </a:lnTo>
                      <a:lnTo>
                        <a:pt x="182" y="385"/>
                      </a:lnTo>
                      <a:lnTo>
                        <a:pt x="199" y="397"/>
                      </a:lnTo>
                      <a:lnTo>
                        <a:pt x="219" y="410"/>
                      </a:lnTo>
                      <a:lnTo>
                        <a:pt x="240" y="422"/>
                      </a:lnTo>
                      <a:lnTo>
                        <a:pt x="263" y="434"/>
                      </a:lnTo>
                      <a:lnTo>
                        <a:pt x="287" y="447"/>
                      </a:lnTo>
                      <a:lnTo>
                        <a:pt x="314" y="459"/>
                      </a:lnTo>
                      <a:lnTo>
                        <a:pt x="344" y="472"/>
                      </a:lnTo>
                      <a:lnTo>
                        <a:pt x="375" y="486"/>
                      </a:lnTo>
                      <a:lnTo>
                        <a:pt x="363" y="390"/>
                      </a:lnTo>
                      <a:lnTo>
                        <a:pt x="352" y="315"/>
                      </a:lnTo>
                      <a:lnTo>
                        <a:pt x="349" y="299"/>
                      </a:lnTo>
                      <a:lnTo>
                        <a:pt x="345" y="284"/>
                      </a:lnTo>
                      <a:lnTo>
                        <a:pt x="340" y="269"/>
                      </a:lnTo>
                      <a:lnTo>
                        <a:pt x="336" y="255"/>
                      </a:lnTo>
                      <a:lnTo>
                        <a:pt x="331" y="242"/>
                      </a:lnTo>
                      <a:lnTo>
                        <a:pt x="325" y="229"/>
                      </a:lnTo>
                      <a:lnTo>
                        <a:pt x="318" y="217"/>
                      </a:lnTo>
                      <a:lnTo>
                        <a:pt x="311" y="205"/>
                      </a:lnTo>
                      <a:lnTo>
                        <a:pt x="302" y="193"/>
                      </a:lnTo>
                      <a:lnTo>
                        <a:pt x="292" y="182"/>
                      </a:lnTo>
                      <a:lnTo>
                        <a:pt x="281" y="171"/>
                      </a:lnTo>
                      <a:lnTo>
                        <a:pt x="270" y="160"/>
                      </a:lnTo>
                      <a:lnTo>
                        <a:pt x="256" y="148"/>
                      </a:lnTo>
                      <a:lnTo>
                        <a:pt x="241" y="136"/>
                      </a:lnTo>
                      <a:lnTo>
                        <a:pt x="226" y="125"/>
                      </a:lnTo>
                      <a:lnTo>
                        <a:pt x="207" y="112"/>
                      </a:lnTo>
                      <a:lnTo>
                        <a:pt x="167" y="88"/>
                      </a:lnTo>
                      <a:lnTo>
                        <a:pt x="119" y="61"/>
                      </a:lnTo>
                      <a:lnTo>
                        <a:pt x="64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" name="Freeform 375"/>
                <p:cNvSpPr>
                  <a:spLocks/>
                </p:cNvSpPr>
                <p:nvPr/>
              </p:nvSpPr>
              <p:spPr bwMode="auto">
                <a:xfrm>
                  <a:off x="457" y="206"/>
                  <a:ext cx="24" cy="10"/>
                </a:xfrm>
                <a:custGeom>
                  <a:avLst/>
                  <a:gdLst>
                    <a:gd name="T0" fmla="*/ 0 w 597"/>
                    <a:gd name="T1" fmla="*/ 0 h 240"/>
                    <a:gd name="T2" fmla="*/ 0 w 597"/>
                    <a:gd name="T3" fmla="*/ 0 h 240"/>
                    <a:gd name="T4" fmla="*/ 0 w 597"/>
                    <a:gd name="T5" fmla="*/ 0 h 240"/>
                    <a:gd name="T6" fmla="*/ 0 w 597"/>
                    <a:gd name="T7" fmla="*/ 0 h 240"/>
                    <a:gd name="T8" fmla="*/ 0 w 597"/>
                    <a:gd name="T9" fmla="*/ 0 h 240"/>
                    <a:gd name="T10" fmla="*/ 0 w 597"/>
                    <a:gd name="T11" fmla="*/ 0 h 240"/>
                    <a:gd name="T12" fmla="*/ 0 w 597"/>
                    <a:gd name="T13" fmla="*/ 0 h 240"/>
                    <a:gd name="T14" fmla="*/ 0 w 597"/>
                    <a:gd name="T15" fmla="*/ 0 h 240"/>
                    <a:gd name="T16" fmla="*/ 0 w 597"/>
                    <a:gd name="T17" fmla="*/ 0 h 240"/>
                    <a:gd name="T18" fmla="*/ 0 w 597"/>
                    <a:gd name="T19" fmla="*/ 0 h 240"/>
                    <a:gd name="T20" fmla="*/ 0 w 597"/>
                    <a:gd name="T21" fmla="*/ 0 h 240"/>
                    <a:gd name="T22" fmla="*/ 0 w 597"/>
                    <a:gd name="T23" fmla="*/ 0 h 240"/>
                    <a:gd name="T24" fmla="*/ 0 w 597"/>
                    <a:gd name="T25" fmla="*/ 0 h 240"/>
                    <a:gd name="T26" fmla="*/ 0 w 597"/>
                    <a:gd name="T27" fmla="*/ 0 h 240"/>
                    <a:gd name="T28" fmla="*/ 0 w 597"/>
                    <a:gd name="T29" fmla="*/ 0 h 240"/>
                    <a:gd name="T30" fmla="*/ 0 w 597"/>
                    <a:gd name="T31" fmla="*/ 0 h 240"/>
                    <a:gd name="T32" fmla="*/ 0 w 597"/>
                    <a:gd name="T33" fmla="*/ 0 h 240"/>
                    <a:gd name="T34" fmla="*/ 0 w 597"/>
                    <a:gd name="T35" fmla="*/ 0 h 240"/>
                    <a:gd name="T36" fmla="*/ 0 w 597"/>
                    <a:gd name="T37" fmla="*/ 0 h 240"/>
                    <a:gd name="T38" fmla="*/ 0 w 597"/>
                    <a:gd name="T39" fmla="*/ 0 h 240"/>
                    <a:gd name="T40" fmla="*/ 0 w 597"/>
                    <a:gd name="T41" fmla="*/ 0 h 240"/>
                    <a:gd name="T42" fmla="*/ 0 w 597"/>
                    <a:gd name="T43" fmla="*/ 0 h 240"/>
                    <a:gd name="T44" fmla="*/ 0 w 597"/>
                    <a:gd name="T45" fmla="*/ 0 h 240"/>
                    <a:gd name="T46" fmla="*/ 0 w 597"/>
                    <a:gd name="T47" fmla="*/ 0 h 240"/>
                    <a:gd name="T48" fmla="*/ 0 w 597"/>
                    <a:gd name="T49" fmla="*/ 0 h 240"/>
                    <a:gd name="T50" fmla="*/ 0 w 597"/>
                    <a:gd name="T51" fmla="*/ 0 h 240"/>
                    <a:gd name="T52" fmla="*/ 0 w 597"/>
                    <a:gd name="T53" fmla="*/ 0 h 240"/>
                    <a:gd name="T54" fmla="*/ 0 w 597"/>
                    <a:gd name="T55" fmla="*/ 0 h 240"/>
                    <a:gd name="T56" fmla="*/ 0 w 597"/>
                    <a:gd name="T57" fmla="*/ 0 h 240"/>
                    <a:gd name="T58" fmla="*/ 0 w 597"/>
                    <a:gd name="T59" fmla="*/ 0 h 240"/>
                    <a:gd name="T60" fmla="*/ 0 w 597"/>
                    <a:gd name="T61" fmla="*/ 0 h 240"/>
                    <a:gd name="T62" fmla="*/ 0 w 597"/>
                    <a:gd name="T63" fmla="*/ 0 h 240"/>
                    <a:gd name="T64" fmla="*/ 0 w 597"/>
                    <a:gd name="T65" fmla="*/ 0 h 240"/>
                    <a:gd name="T66" fmla="*/ 0 w 597"/>
                    <a:gd name="T67" fmla="*/ 0 h 240"/>
                    <a:gd name="T68" fmla="*/ 0 w 597"/>
                    <a:gd name="T69" fmla="*/ 0 h 240"/>
                    <a:gd name="T70" fmla="*/ 0 w 597"/>
                    <a:gd name="T71" fmla="*/ 0 h 240"/>
                    <a:gd name="T72" fmla="*/ 0 w 597"/>
                    <a:gd name="T73" fmla="*/ 0 h 240"/>
                    <a:gd name="T74" fmla="*/ 0 w 597"/>
                    <a:gd name="T75" fmla="*/ 0 h 240"/>
                    <a:gd name="T76" fmla="*/ 0 w 597"/>
                    <a:gd name="T77" fmla="*/ 0 h 240"/>
                    <a:gd name="T78" fmla="*/ 0 w 597"/>
                    <a:gd name="T79" fmla="*/ 0 h 240"/>
                    <a:gd name="T80" fmla="*/ 0 w 597"/>
                    <a:gd name="T81" fmla="*/ 0 h 240"/>
                    <a:gd name="T82" fmla="*/ 0 w 597"/>
                    <a:gd name="T83" fmla="*/ 0 h 240"/>
                    <a:gd name="T84" fmla="*/ 0 w 597"/>
                    <a:gd name="T85" fmla="*/ 0 h 240"/>
                    <a:gd name="T86" fmla="*/ 0 w 597"/>
                    <a:gd name="T87" fmla="*/ 0 h 240"/>
                    <a:gd name="T88" fmla="*/ 0 w 597"/>
                    <a:gd name="T89" fmla="*/ 0 h 240"/>
                    <a:gd name="T90" fmla="*/ 0 w 597"/>
                    <a:gd name="T91" fmla="*/ 0 h 240"/>
                    <a:gd name="T92" fmla="*/ 0 w 597"/>
                    <a:gd name="T93" fmla="*/ 0 h 240"/>
                    <a:gd name="T94" fmla="*/ 0 w 597"/>
                    <a:gd name="T95" fmla="*/ 0 h 240"/>
                    <a:gd name="T96" fmla="*/ 0 w 597"/>
                    <a:gd name="T97" fmla="*/ 0 h 2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97"/>
                    <a:gd name="T148" fmla="*/ 0 h 240"/>
                    <a:gd name="T149" fmla="*/ 597 w 597"/>
                    <a:gd name="T150" fmla="*/ 240 h 2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97" h="240">
                      <a:moveTo>
                        <a:pt x="0" y="38"/>
                      </a:moveTo>
                      <a:lnTo>
                        <a:pt x="47" y="32"/>
                      </a:lnTo>
                      <a:lnTo>
                        <a:pt x="92" y="26"/>
                      </a:lnTo>
                      <a:lnTo>
                        <a:pt x="131" y="19"/>
                      </a:lnTo>
                      <a:lnTo>
                        <a:pt x="167" y="12"/>
                      </a:lnTo>
                      <a:lnTo>
                        <a:pt x="202" y="6"/>
                      </a:lnTo>
                      <a:lnTo>
                        <a:pt x="235" y="2"/>
                      </a:lnTo>
                      <a:lnTo>
                        <a:pt x="250" y="1"/>
                      </a:lnTo>
                      <a:lnTo>
                        <a:pt x="266" y="0"/>
                      </a:lnTo>
                      <a:lnTo>
                        <a:pt x="281" y="1"/>
                      </a:lnTo>
                      <a:lnTo>
                        <a:pt x="297" y="1"/>
                      </a:lnTo>
                      <a:lnTo>
                        <a:pt x="312" y="3"/>
                      </a:lnTo>
                      <a:lnTo>
                        <a:pt x="327" y="6"/>
                      </a:lnTo>
                      <a:lnTo>
                        <a:pt x="344" y="10"/>
                      </a:lnTo>
                      <a:lnTo>
                        <a:pt x="359" y="15"/>
                      </a:lnTo>
                      <a:lnTo>
                        <a:pt x="375" y="20"/>
                      </a:lnTo>
                      <a:lnTo>
                        <a:pt x="392" y="27"/>
                      </a:lnTo>
                      <a:lnTo>
                        <a:pt x="409" y="35"/>
                      </a:lnTo>
                      <a:lnTo>
                        <a:pt x="427" y="45"/>
                      </a:lnTo>
                      <a:lnTo>
                        <a:pt x="445" y="57"/>
                      </a:lnTo>
                      <a:lnTo>
                        <a:pt x="465" y="69"/>
                      </a:lnTo>
                      <a:lnTo>
                        <a:pt x="484" y="83"/>
                      </a:lnTo>
                      <a:lnTo>
                        <a:pt x="505" y="99"/>
                      </a:lnTo>
                      <a:lnTo>
                        <a:pt x="526" y="117"/>
                      </a:lnTo>
                      <a:lnTo>
                        <a:pt x="549" y="137"/>
                      </a:lnTo>
                      <a:lnTo>
                        <a:pt x="572" y="157"/>
                      </a:lnTo>
                      <a:lnTo>
                        <a:pt x="597" y="181"/>
                      </a:lnTo>
                      <a:lnTo>
                        <a:pt x="506" y="208"/>
                      </a:lnTo>
                      <a:lnTo>
                        <a:pt x="433" y="229"/>
                      </a:lnTo>
                      <a:lnTo>
                        <a:pt x="416" y="233"/>
                      </a:lnTo>
                      <a:lnTo>
                        <a:pt x="401" y="236"/>
                      </a:lnTo>
                      <a:lnTo>
                        <a:pt x="387" y="238"/>
                      </a:lnTo>
                      <a:lnTo>
                        <a:pt x="371" y="240"/>
                      </a:lnTo>
                      <a:lnTo>
                        <a:pt x="357" y="240"/>
                      </a:lnTo>
                      <a:lnTo>
                        <a:pt x="344" y="240"/>
                      </a:lnTo>
                      <a:lnTo>
                        <a:pt x="329" y="239"/>
                      </a:lnTo>
                      <a:lnTo>
                        <a:pt x="315" y="237"/>
                      </a:lnTo>
                      <a:lnTo>
                        <a:pt x="301" y="234"/>
                      </a:lnTo>
                      <a:lnTo>
                        <a:pt x="286" y="230"/>
                      </a:lnTo>
                      <a:lnTo>
                        <a:pt x="272" y="225"/>
                      </a:lnTo>
                      <a:lnTo>
                        <a:pt x="257" y="219"/>
                      </a:lnTo>
                      <a:lnTo>
                        <a:pt x="241" y="210"/>
                      </a:lnTo>
                      <a:lnTo>
                        <a:pt x="225" y="202"/>
                      </a:lnTo>
                      <a:lnTo>
                        <a:pt x="207" y="192"/>
                      </a:lnTo>
                      <a:lnTo>
                        <a:pt x="189" y="181"/>
                      </a:lnTo>
                      <a:lnTo>
                        <a:pt x="150" y="154"/>
                      </a:lnTo>
                      <a:lnTo>
                        <a:pt x="106" y="122"/>
                      </a:lnTo>
                      <a:lnTo>
                        <a:pt x="57" y="83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7" name="Freeform 376"/>
                <p:cNvSpPr>
                  <a:spLocks/>
                </p:cNvSpPr>
                <p:nvPr/>
              </p:nvSpPr>
              <p:spPr bwMode="auto">
                <a:xfrm>
                  <a:off x="471" y="217"/>
                  <a:ext cx="24" cy="9"/>
                </a:xfrm>
                <a:custGeom>
                  <a:avLst/>
                  <a:gdLst>
                    <a:gd name="T0" fmla="*/ 0 w 588"/>
                    <a:gd name="T1" fmla="*/ 0 h 244"/>
                    <a:gd name="T2" fmla="*/ 0 w 588"/>
                    <a:gd name="T3" fmla="*/ 0 h 244"/>
                    <a:gd name="T4" fmla="*/ 0 w 588"/>
                    <a:gd name="T5" fmla="*/ 0 h 244"/>
                    <a:gd name="T6" fmla="*/ 0 w 588"/>
                    <a:gd name="T7" fmla="*/ 0 h 244"/>
                    <a:gd name="T8" fmla="*/ 0 w 588"/>
                    <a:gd name="T9" fmla="*/ 0 h 244"/>
                    <a:gd name="T10" fmla="*/ 0 w 588"/>
                    <a:gd name="T11" fmla="*/ 0 h 244"/>
                    <a:gd name="T12" fmla="*/ 0 w 588"/>
                    <a:gd name="T13" fmla="*/ 0 h 244"/>
                    <a:gd name="T14" fmla="*/ 0 w 588"/>
                    <a:gd name="T15" fmla="*/ 0 h 244"/>
                    <a:gd name="T16" fmla="*/ 0 w 588"/>
                    <a:gd name="T17" fmla="*/ 0 h 244"/>
                    <a:gd name="T18" fmla="*/ 0 w 588"/>
                    <a:gd name="T19" fmla="*/ 0 h 244"/>
                    <a:gd name="T20" fmla="*/ 0 w 588"/>
                    <a:gd name="T21" fmla="*/ 0 h 244"/>
                    <a:gd name="T22" fmla="*/ 0 w 588"/>
                    <a:gd name="T23" fmla="*/ 0 h 244"/>
                    <a:gd name="T24" fmla="*/ 0 w 588"/>
                    <a:gd name="T25" fmla="*/ 0 h 244"/>
                    <a:gd name="T26" fmla="*/ 0 w 588"/>
                    <a:gd name="T27" fmla="*/ 0 h 244"/>
                    <a:gd name="T28" fmla="*/ 0 w 588"/>
                    <a:gd name="T29" fmla="*/ 0 h 244"/>
                    <a:gd name="T30" fmla="*/ 0 w 588"/>
                    <a:gd name="T31" fmla="*/ 0 h 244"/>
                    <a:gd name="T32" fmla="*/ 0 w 588"/>
                    <a:gd name="T33" fmla="*/ 0 h 244"/>
                    <a:gd name="T34" fmla="*/ 0 w 588"/>
                    <a:gd name="T35" fmla="*/ 0 h 244"/>
                    <a:gd name="T36" fmla="*/ 0 w 588"/>
                    <a:gd name="T37" fmla="*/ 0 h 244"/>
                    <a:gd name="T38" fmla="*/ 0 w 588"/>
                    <a:gd name="T39" fmla="*/ 0 h 244"/>
                    <a:gd name="T40" fmla="*/ 0 w 588"/>
                    <a:gd name="T41" fmla="*/ 0 h 244"/>
                    <a:gd name="T42" fmla="*/ 0 w 588"/>
                    <a:gd name="T43" fmla="*/ 0 h 244"/>
                    <a:gd name="T44" fmla="*/ 0 w 588"/>
                    <a:gd name="T45" fmla="*/ 0 h 244"/>
                    <a:gd name="T46" fmla="*/ 0 w 588"/>
                    <a:gd name="T47" fmla="*/ 0 h 244"/>
                    <a:gd name="T48" fmla="*/ 0 w 588"/>
                    <a:gd name="T49" fmla="*/ 0 h 244"/>
                    <a:gd name="T50" fmla="*/ 0 w 588"/>
                    <a:gd name="T51" fmla="*/ 0 h 244"/>
                    <a:gd name="T52" fmla="*/ 0 w 588"/>
                    <a:gd name="T53" fmla="*/ 0 h 244"/>
                    <a:gd name="T54" fmla="*/ 0 w 588"/>
                    <a:gd name="T55" fmla="*/ 0 h 244"/>
                    <a:gd name="T56" fmla="*/ 0 w 588"/>
                    <a:gd name="T57" fmla="*/ 0 h 244"/>
                    <a:gd name="T58" fmla="*/ 0 w 588"/>
                    <a:gd name="T59" fmla="*/ 0 h 244"/>
                    <a:gd name="T60" fmla="*/ 0 w 588"/>
                    <a:gd name="T61" fmla="*/ 0 h 244"/>
                    <a:gd name="T62" fmla="*/ 0 w 588"/>
                    <a:gd name="T63" fmla="*/ 0 h 244"/>
                    <a:gd name="T64" fmla="*/ 0 w 588"/>
                    <a:gd name="T65" fmla="*/ 0 h 244"/>
                    <a:gd name="T66" fmla="*/ 0 w 588"/>
                    <a:gd name="T67" fmla="*/ 0 h 244"/>
                    <a:gd name="T68" fmla="*/ 0 w 588"/>
                    <a:gd name="T69" fmla="*/ 0 h 244"/>
                    <a:gd name="T70" fmla="*/ 0 w 588"/>
                    <a:gd name="T71" fmla="*/ 0 h 244"/>
                    <a:gd name="T72" fmla="*/ 0 w 588"/>
                    <a:gd name="T73" fmla="*/ 0 h 244"/>
                    <a:gd name="T74" fmla="*/ 0 w 588"/>
                    <a:gd name="T75" fmla="*/ 0 h 244"/>
                    <a:gd name="T76" fmla="*/ 0 w 588"/>
                    <a:gd name="T77" fmla="*/ 0 h 244"/>
                    <a:gd name="T78" fmla="*/ 0 w 588"/>
                    <a:gd name="T79" fmla="*/ 0 h 244"/>
                    <a:gd name="T80" fmla="*/ 0 w 588"/>
                    <a:gd name="T81" fmla="*/ 0 h 244"/>
                    <a:gd name="T82" fmla="*/ 0 w 588"/>
                    <a:gd name="T83" fmla="*/ 0 h 244"/>
                    <a:gd name="T84" fmla="*/ 0 w 588"/>
                    <a:gd name="T85" fmla="*/ 0 h 244"/>
                    <a:gd name="T86" fmla="*/ 0 w 588"/>
                    <a:gd name="T87" fmla="*/ 0 h 244"/>
                    <a:gd name="T88" fmla="*/ 0 w 588"/>
                    <a:gd name="T89" fmla="*/ 0 h 244"/>
                    <a:gd name="T90" fmla="*/ 0 w 588"/>
                    <a:gd name="T91" fmla="*/ 0 h 244"/>
                    <a:gd name="T92" fmla="*/ 0 w 588"/>
                    <a:gd name="T93" fmla="*/ 0 h 244"/>
                    <a:gd name="T94" fmla="*/ 0 w 588"/>
                    <a:gd name="T95" fmla="*/ 0 h 244"/>
                    <a:gd name="T96" fmla="*/ 0 w 588"/>
                    <a:gd name="T97" fmla="*/ 0 h 24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88"/>
                    <a:gd name="T148" fmla="*/ 0 h 244"/>
                    <a:gd name="T149" fmla="*/ 588 w 588"/>
                    <a:gd name="T150" fmla="*/ 244 h 24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88" h="244">
                      <a:moveTo>
                        <a:pt x="0" y="23"/>
                      </a:moveTo>
                      <a:lnTo>
                        <a:pt x="48" y="20"/>
                      </a:lnTo>
                      <a:lnTo>
                        <a:pt x="91" y="16"/>
                      </a:lnTo>
                      <a:lnTo>
                        <a:pt x="131" y="11"/>
                      </a:lnTo>
                      <a:lnTo>
                        <a:pt x="168" y="6"/>
                      </a:lnTo>
                      <a:lnTo>
                        <a:pt x="203" y="3"/>
                      </a:lnTo>
                      <a:lnTo>
                        <a:pt x="236" y="0"/>
                      </a:lnTo>
                      <a:lnTo>
                        <a:pt x="252" y="0"/>
                      </a:lnTo>
                      <a:lnTo>
                        <a:pt x="267" y="0"/>
                      </a:lnTo>
                      <a:lnTo>
                        <a:pt x="283" y="1"/>
                      </a:lnTo>
                      <a:lnTo>
                        <a:pt x="298" y="3"/>
                      </a:lnTo>
                      <a:lnTo>
                        <a:pt x="314" y="5"/>
                      </a:lnTo>
                      <a:lnTo>
                        <a:pt x="329" y="9"/>
                      </a:lnTo>
                      <a:lnTo>
                        <a:pt x="344" y="13"/>
                      </a:lnTo>
                      <a:lnTo>
                        <a:pt x="360" y="18"/>
                      </a:lnTo>
                      <a:lnTo>
                        <a:pt x="375" y="25"/>
                      </a:lnTo>
                      <a:lnTo>
                        <a:pt x="392" y="33"/>
                      </a:lnTo>
                      <a:lnTo>
                        <a:pt x="409" y="43"/>
                      </a:lnTo>
                      <a:lnTo>
                        <a:pt x="425" y="53"/>
                      </a:lnTo>
                      <a:lnTo>
                        <a:pt x="444" y="65"/>
                      </a:lnTo>
                      <a:lnTo>
                        <a:pt x="461" y="78"/>
                      </a:lnTo>
                      <a:lnTo>
                        <a:pt x="481" y="94"/>
                      </a:lnTo>
                      <a:lnTo>
                        <a:pt x="500" y="110"/>
                      </a:lnTo>
                      <a:lnTo>
                        <a:pt x="521" y="130"/>
                      </a:lnTo>
                      <a:lnTo>
                        <a:pt x="542" y="150"/>
                      </a:lnTo>
                      <a:lnTo>
                        <a:pt x="565" y="172"/>
                      </a:lnTo>
                      <a:lnTo>
                        <a:pt x="588" y="196"/>
                      </a:lnTo>
                      <a:lnTo>
                        <a:pt x="496" y="220"/>
                      </a:lnTo>
                      <a:lnTo>
                        <a:pt x="422" y="236"/>
                      </a:lnTo>
                      <a:lnTo>
                        <a:pt x="406" y="239"/>
                      </a:lnTo>
                      <a:lnTo>
                        <a:pt x="390" y="241"/>
                      </a:lnTo>
                      <a:lnTo>
                        <a:pt x="375" y="244"/>
                      </a:lnTo>
                      <a:lnTo>
                        <a:pt x="361" y="244"/>
                      </a:lnTo>
                      <a:lnTo>
                        <a:pt x="346" y="244"/>
                      </a:lnTo>
                      <a:lnTo>
                        <a:pt x="332" y="244"/>
                      </a:lnTo>
                      <a:lnTo>
                        <a:pt x="318" y="241"/>
                      </a:lnTo>
                      <a:lnTo>
                        <a:pt x="304" y="238"/>
                      </a:lnTo>
                      <a:lnTo>
                        <a:pt x="290" y="234"/>
                      </a:lnTo>
                      <a:lnTo>
                        <a:pt x="276" y="230"/>
                      </a:lnTo>
                      <a:lnTo>
                        <a:pt x="261" y="224"/>
                      </a:lnTo>
                      <a:lnTo>
                        <a:pt x="247" y="217"/>
                      </a:lnTo>
                      <a:lnTo>
                        <a:pt x="232" y="209"/>
                      </a:lnTo>
                      <a:lnTo>
                        <a:pt x="215" y="198"/>
                      </a:lnTo>
                      <a:lnTo>
                        <a:pt x="199" y="188"/>
                      </a:lnTo>
                      <a:lnTo>
                        <a:pt x="181" y="176"/>
                      </a:lnTo>
                      <a:lnTo>
                        <a:pt x="143" y="147"/>
                      </a:lnTo>
                      <a:lnTo>
                        <a:pt x="101" y="112"/>
                      </a:lnTo>
                      <a:lnTo>
                        <a:pt x="53" y="71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8" name="Freeform 377"/>
                <p:cNvSpPr>
                  <a:spLocks/>
                </p:cNvSpPr>
                <p:nvPr/>
              </p:nvSpPr>
              <p:spPr bwMode="auto">
                <a:xfrm>
                  <a:off x="484" y="230"/>
                  <a:ext cx="23" cy="9"/>
                </a:xfrm>
                <a:custGeom>
                  <a:avLst/>
                  <a:gdLst>
                    <a:gd name="T0" fmla="*/ 0 w 589"/>
                    <a:gd name="T1" fmla="*/ 0 h 243"/>
                    <a:gd name="T2" fmla="*/ 0 w 589"/>
                    <a:gd name="T3" fmla="*/ 0 h 243"/>
                    <a:gd name="T4" fmla="*/ 0 w 589"/>
                    <a:gd name="T5" fmla="*/ 0 h 243"/>
                    <a:gd name="T6" fmla="*/ 0 w 589"/>
                    <a:gd name="T7" fmla="*/ 0 h 243"/>
                    <a:gd name="T8" fmla="*/ 0 w 589"/>
                    <a:gd name="T9" fmla="*/ 0 h 243"/>
                    <a:gd name="T10" fmla="*/ 0 w 589"/>
                    <a:gd name="T11" fmla="*/ 0 h 243"/>
                    <a:gd name="T12" fmla="*/ 0 w 589"/>
                    <a:gd name="T13" fmla="*/ 0 h 243"/>
                    <a:gd name="T14" fmla="*/ 0 w 589"/>
                    <a:gd name="T15" fmla="*/ 0 h 243"/>
                    <a:gd name="T16" fmla="*/ 0 w 589"/>
                    <a:gd name="T17" fmla="*/ 0 h 243"/>
                    <a:gd name="T18" fmla="*/ 0 w 589"/>
                    <a:gd name="T19" fmla="*/ 0 h 243"/>
                    <a:gd name="T20" fmla="*/ 0 w 589"/>
                    <a:gd name="T21" fmla="*/ 0 h 243"/>
                    <a:gd name="T22" fmla="*/ 0 w 589"/>
                    <a:gd name="T23" fmla="*/ 0 h 243"/>
                    <a:gd name="T24" fmla="*/ 0 w 589"/>
                    <a:gd name="T25" fmla="*/ 0 h 243"/>
                    <a:gd name="T26" fmla="*/ 0 w 589"/>
                    <a:gd name="T27" fmla="*/ 0 h 243"/>
                    <a:gd name="T28" fmla="*/ 0 w 589"/>
                    <a:gd name="T29" fmla="*/ 0 h 243"/>
                    <a:gd name="T30" fmla="*/ 0 w 589"/>
                    <a:gd name="T31" fmla="*/ 0 h 243"/>
                    <a:gd name="T32" fmla="*/ 0 w 589"/>
                    <a:gd name="T33" fmla="*/ 0 h 243"/>
                    <a:gd name="T34" fmla="*/ 0 w 589"/>
                    <a:gd name="T35" fmla="*/ 0 h 243"/>
                    <a:gd name="T36" fmla="*/ 0 w 589"/>
                    <a:gd name="T37" fmla="*/ 0 h 243"/>
                    <a:gd name="T38" fmla="*/ 0 w 589"/>
                    <a:gd name="T39" fmla="*/ 0 h 243"/>
                    <a:gd name="T40" fmla="*/ 0 w 589"/>
                    <a:gd name="T41" fmla="*/ 0 h 243"/>
                    <a:gd name="T42" fmla="*/ 0 w 589"/>
                    <a:gd name="T43" fmla="*/ 0 h 243"/>
                    <a:gd name="T44" fmla="*/ 0 w 589"/>
                    <a:gd name="T45" fmla="*/ 0 h 243"/>
                    <a:gd name="T46" fmla="*/ 0 w 589"/>
                    <a:gd name="T47" fmla="*/ 0 h 243"/>
                    <a:gd name="T48" fmla="*/ 0 w 589"/>
                    <a:gd name="T49" fmla="*/ 0 h 243"/>
                    <a:gd name="T50" fmla="*/ 0 w 589"/>
                    <a:gd name="T51" fmla="*/ 0 h 243"/>
                    <a:gd name="T52" fmla="*/ 0 w 589"/>
                    <a:gd name="T53" fmla="*/ 0 h 243"/>
                    <a:gd name="T54" fmla="*/ 0 w 589"/>
                    <a:gd name="T55" fmla="*/ 0 h 243"/>
                    <a:gd name="T56" fmla="*/ 0 w 589"/>
                    <a:gd name="T57" fmla="*/ 0 h 243"/>
                    <a:gd name="T58" fmla="*/ 0 w 589"/>
                    <a:gd name="T59" fmla="*/ 0 h 243"/>
                    <a:gd name="T60" fmla="*/ 0 w 589"/>
                    <a:gd name="T61" fmla="*/ 0 h 243"/>
                    <a:gd name="T62" fmla="*/ 0 w 589"/>
                    <a:gd name="T63" fmla="*/ 0 h 243"/>
                    <a:gd name="T64" fmla="*/ 0 w 589"/>
                    <a:gd name="T65" fmla="*/ 0 h 243"/>
                    <a:gd name="T66" fmla="*/ 0 w 589"/>
                    <a:gd name="T67" fmla="*/ 0 h 243"/>
                    <a:gd name="T68" fmla="*/ 0 w 589"/>
                    <a:gd name="T69" fmla="*/ 0 h 243"/>
                    <a:gd name="T70" fmla="*/ 0 w 589"/>
                    <a:gd name="T71" fmla="*/ 0 h 243"/>
                    <a:gd name="T72" fmla="*/ 0 w 589"/>
                    <a:gd name="T73" fmla="*/ 0 h 243"/>
                    <a:gd name="T74" fmla="*/ 0 w 589"/>
                    <a:gd name="T75" fmla="*/ 0 h 243"/>
                    <a:gd name="T76" fmla="*/ 0 w 589"/>
                    <a:gd name="T77" fmla="*/ 0 h 243"/>
                    <a:gd name="T78" fmla="*/ 0 w 589"/>
                    <a:gd name="T79" fmla="*/ 0 h 243"/>
                    <a:gd name="T80" fmla="*/ 0 w 589"/>
                    <a:gd name="T81" fmla="*/ 0 h 243"/>
                    <a:gd name="T82" fmla="*/ 0 w 589"/>
                    <a:gd name="T83" fmla="*/ 0 h 243"/>
                    <a:gd name="T84" fmla="*/ 0 w 589"/>
                    <a:gd name="T85" fmla="*/ 0 h 243"/>
                    <a:gd name="T86" fmla="*/ 0 w 589"/>
                    <a:gd name="T87" fmla="*/ 0 h 243"/>
                    <a:gd name="T88" fmla="*/ 0 w 589"/>
                    <a:gd name="T89" fmla="*/ 0 h 243"/>
                    <a:gd name="T90" fmla="*/ 0 w 589"/>
                    <a:gd name="T91" fmla="*/ 0 h 243"/>
                    <a:gd name="T92" fmla="*/ 0 w 589"/>
                    <a:gd name="T93" fmla="*/ 0 h 243"/>
                    <a:gd name="T94" fmla="*/ 0 w 589"/>
                    <a:gd name="T95" fmla="*/ 0 h 243"/>
                    <a:gd name="T96" fmla="*/ 0 w 589"/>
                    <a:gd name="T97" fmla="*/ 0 h 2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89"/>
                    <a:gd name="T148" fmla="*/ 0 h 243"/>
                    <a:gd name="T149" fmla="*/ 589 w 589"/>
                    <a:gd name="T150" fmla="*/ 243 h 2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89" h="243">
                      <a:moveTo>
                        <a:pt x="0" y="23"/>
                      </a:moveTo>
                      <a:lnTo>
                        <a:pt x="48" y="20"/>
                      </a:lnTo>
                      <a:lnTo>
                        <a:pt x="91" y="15"/>
                      </a:lnTo>
                      <a:lnTo>
                        <a:pt x="132" y="11"/>
                      </a:lnTo>
                      <a:lnTo>
                        <a:pt x="169" y="6"/>
                      </a:lnTo>
                      <a:lnTo>
                        <a:pt x="203" y="2"/>
                      </a:lnTo>
                      <a:lnTo>
                        <a:pt x="235" y="0"/>
                      </a:lnTo>
                      <a:lnTo>
                        <a:pt x="252" y="0"/>
                      </a:lnTo>
                      <a:lnTo>
                        <a:pt x="267" y="0"/>
                      </a:lnTo>
                      <a:lnTo>
                        <a:pt x="283" y="1"/>
                      </a:lnTo>
                      <a:lnTo>
                        <a:pt x="298" y="3"/>
                      </a:lnTo>
                      <a:lnTo>
                        <a:pt x="313" y="5"/>
                      </a:lnTo>
                      <a:lnTo>
                        <a:pt x="329" y="8"/>
                      </a:lnTo>
                      <a:lnTo>
                        <a:pt x="344" y="13"/>
                      </a:lnTo>
                      <a:lnTo>
                        <a:pt x="359" y="18"/>
                      </a:lnTo>
                      <a:lnTo>
                        <a:pt x="376" y="25"/>
                      </a:lnTo>
                      <a:lnTo>
                        <a:pt x="392" y="32"/>
                      </a:lnTo>
                      <a:lnTo>
                        <a:pt x="409" y="42"/>
                      </a:lnTo>
                      <a:lnTo>
                        <a:pt x="426" y="53"/>
                      </a:lnTo>
                      <a:lnTo>
                        <a:pt x="444" y="64"/>
                      </a:lnTo>
                      <a:lnTo>
                        <a:pt x="462" y="78"/>
                      </a:lnTo>
                      <a:lnTo>
                        <a:pt x="480" y="94"/>
                      </a:lnTo>
                      <a:lnTo>
                        <a:pt x="500" y="110"/>
                      </a:lnTo>
                      <a:lnTo>
                        <a:pt x="521" y="129"/>
                      </a:lnTo>
                      <a:lnTo>
                        <a:pt x="543" y="149"/>
                      </a:lnTo>
                      <a:lnTo>
                        <a:pt x="565" y="172"/>
                      </a:lnTo>
                      <a:lnTo>
                        <a:pt x="589" y="196"/>
                      </a:lnTo>
                      <a:lnTo>
                        <a:pt x="496" y="220"/>
                      </a:lnTo>
                      <a:lnTo>
                        <a:pt x="422" y="236"/>
                      </a:lnTo>
                      <a:lnTo>
                        <a:pt x="406" y="239"/>
                      </a:lnTo>
                      <a:lnTo>
                        <a:pt x="390" y="241"/>
                      </a:lnTo>
                      <a:lnTo>
                        <a:pt x="375" y="243"/>
                      </a:lnTo>
                      <a:lnTo>
                        <a:pt x="360" y="243"/>
                      </a:lnTo>
                      <a:lnTo>
                        <a:pt x="346" y="243"/>
                      </a:lnTo>
                      <a:lnTo>
                        <a:pt x="332" y="242"/>
                      </a:lnTo>
                      <a:lnTo>
                        <a:pt x="318" y="240"/>
                      </a:lnTo>
                      <a:lnTo>
                        <a:pt x="304" y="238"/>
                      </a:lnTo>
                      <a:lnTo>
                        <a:pt x="290" y="234"/>
                      </a:lnTo>
                      <a:lnTo>
                        <a:pt x="276" y="229"/>
                      </a:lnTo>
                      <a:lnTo>
                        <a:pt x="261" y="224"/>
                      </a:lnTo>
                      <a:lnTo>
                        <a:pt x="247" y="217"/>
                      </a:lnTo>
                      <a:lnTo>
                        <a:pt x="231" y="209"/>
                      </a:lnTo>
                      <a:lnTo>
                        <a:pt x="215" y="198"/>
                      </a:lnTo>
                      <a:lnTo>
                        <a:pt x="199" y="188"/>
                      </a:lnTo>
                      <a:lnTo>
                        <a:pt x="181" y="176"/>
                      </a:lnTo>
                      <a:lnTo>
                        <a:pt x="143" y="147"/>
                      </a:lnTo>
                      <a:lnTo>
                        <a:pt x="101" y="112"/>
                      </a:lnTo>
                      <a:lnTo>
                        <a:pt x="54" y="71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9" name="Freeform 378"/>
                <p:cNvSpPr>
                  <a:spLocks/>
                </p:cNvSpPr>
                <p:nvPr/>
              </p:nvSpPr>
              <p:spPr bwMode="auto">
                <a:xfrm>
                  <a:off x="495" y="242"/>
                  <a:ext cx="23" cy="11"/>
                </a:xfrm>
                <a:custGeom>
                  <a:avLst/>
                  <a:gdLst>
                    <a:gd name="T0" fmla="*/ 0 w 575"/>
                    <a:gd name="T1" fmla="*/ 0 h 253"/>
                    <a:gd name="T2" fmla="*/ 0 w 575"/>
                    <a:gd name="T3" fmla="*/ 0 h 253"/>
                    <a:gd name="T4" fmla="*/ 0 w 575"/>
                    <a:gd name="T5" fmla="*/ 0 h 253"/>
                    <a:gd name="T6" fmla="*/ 0 w 575"/>
                    <a:gd name="T7" fmla="*/ 0 h 253"/>
                    <a:gd name="T8" fmla="*/ 0 w 575"/>
                    <a:gd name="T9" fmla="*/ 0 h 253"/>
                    <a:gd name="T10" fmla="*/ 0 w 575"/>
                    <a:gd name="T11" fmla="*/ 0 h 253"/>
                    <a:gd name="T12" fmla="*/ 0 w 575"/>
                    <a:gd name="T13" fmla="*/ 0 h 253"/>
                    <a:gd name="T14" fmla="*/ 0 w 575"/>
                    <a:gd name="T15" fmla="*/ 0 h 253"/>
                    <a:gd name="T16" fmla="*/ 0 w 575"/>
                    <a:gd name="T17" fmla="*/ 0 h 253"/>
                    <a:gd name="T18" fmla="*/ 0 w 575"/>
                    <a:gd name="T19" fmla="*/ 0 h 253"/>
                    <a:gd name="T20" fmla="*/ 0 w 575"/>
                    <a:gd name="T21" fmla="*/ 0 h 253"/>
                    <a:gd name="T22" fmla="*/ 0 w 575"/>
                    <a:gd name="T23" fmla="*/ 0 h 253"/>
                    <a:gd name="T24" fmla="*/ 0 w 575"/>
                    <a:gd name="T25" fmla="*/ 0 h 253"/>
                    <a:gd name="T26" fmla="*/ 0 w 575"/>
                    <a:gd name="T27" fmla="*/ 0 h 253"/>
                    <a:gd name="T28" fmla="*/ 0 w 575"/>
                    <a:gd name="T29" fmla="*/ 0 h 253"/>
                    <a:gd name="T30" fmla="*/ 0 w 575"/>
                    <a:gd name="T31" fmla="*/ 0 h 253"/>
                    <a:gd name="T32" fmla="*/ 0 w 575"/>
                    <a:gd name="T33" fmla="*/ 0 h 253"/>
                    <a:gd name="T34" fmla="*/ 0 w 575"/>
                    <a:gd name="T35" fmla="*/ 0 h 253"/>
                    <a:gd name="T36" fmla="*/ 0 w 575"/>
                    <a:gd name="T37" fmla="*/ 0 h 253"/>
                    <a:gd name="T38" fmla="*/ 0 w 575"/>
                    <a:gd name="T39" fmla="*/ 0 h 253"/>
                    <a:gd name="T40" fmla="*/ 0 w 575"/>
                    <a:gd name="T41" fmla="*/ 0 h 253"/>
                    <a:gd name="T42" fmla="*/ 0 w 575"/>
                    <a:gd name="T43" fmla="*/ 0 h 253"/>
                    <a:gd name="T44" fmla="*/ 0 w 575"/>
                    <a:gd name="T45" fmla="*/ 0 h 253"/>
                    <a:gd name="T46" fmla="*/ 0 w 575"/>
                    <a:gd name="T47" fmla="*/ 0 h 253"/>
                    <a:gd name="T48" fmla="*/ 0 w 575"/>
                    <a:gd name="T49" fmla="*/ 0 h 253"/>
                    <a:gd name="T50" fmla="*/ 0 w 575"/>
                    <a:gd name="T51" fmla="*/ 0 h 253"/>
                    <a:gd name="T52" fmla="*/ 0 w 575"/>
                    <a:gd name="T53" fmla="*/ 0 h 253"/>
                    <a:gd name="T54" fmla="*/ 0 w 575"/>
                    <a:gd name="T55" fmla="*/ 0 h 253"/>
                    <a:gd name="T56" fmla="*/ 0 w 575"/>
                    <a:gd name="T57" fmla="*/ 0 h 253"/>
                    <a:gd name="T58" fmla="*/ 0 w 575"/>
                    <a:gd name="T59" fmla="*/ 0 h 253"/>
                    <a:gd name="T60" fmla="*/ 0 w 575"/>
                    <a:gd name="T61" fmla="*/ 0 h 253"/>
                    <a:gd name="T62" fmla="*/ 0 w 575"/>
                    <a:gd name="T63" fmla="*/ 0 h 253"/>
                    <a:gd name="T64" fmla="*/ 0 w 575"/>
                    <a:gd name="T65" fmla="*/ 0 h 253"/>
                    <a:gd name="T66" fmla="*/ 0 w 575"/>
                    <a:gd name="T67" fmla="*/ 0 h 253"/>
                    <a:gd name="T68" fmla="*/ 0 w 575"/>
                    <a:gd name="T69" fmla="*/ 0 h 253"/>
                    <a:gd name="T70" fmla="*/ 0 w 575"/>
                    <a:gd name="T71" fmla="*/ 0 h 253"/>
                    <a:gd name="T72" fmla="*/ 0 w 575"/>
                    <a:gd name="T73" fmla="*/ 0 h 253"/>
                    <a:gd name="T74" fmla="*/ 0 w 575"/>
                    <a:gd name="T75" fmla="*/ 0 h 253"/>
                    <a:gd name="T76" fmla="*/ 0 w 575"/>
                    <a:gd name="T77" fmla="*/ 0 h 253"/>
                    <a:gd name="T78" fmla="*/ 0 w 575"/>
                    <a:gd name="T79" fmla="*/ 0 h 253"/>
                    <a:gd name="T80" fmla="*/ 0 w 575"/>
                    <a:gd name="T81" fmla="*/ 0 h 253"/>
                    <a:gd name="T82" fmla="*/ 0 w 575"/>
                    <a:gd name="T83" fmla="*/ 0 h 253"/>
                    <a:gd name="T84" fmla="*/ 0 w 575"/>
                    <a:gd name="T85" fmla="*/ 0 h 253"/>
                    <a:gd name="T86" fmla="*/ 0 w 575"/>
                    <a:gd name="T87" fmla="*/ 0 h 253"/>
                    <a:gd name="T88" fmla="*/ 0 w 575"/>
                    <a:gd name="T89" fmla="*/ 0 h 253"/>
                    <a:gd name="T90" fmla="*/ 0 w 575"/>
                    <a:gd name="T91" fmla="*/ 0 h 253"/>
                    <a:gd name="T92" fmla="*/ 0 w 575"/>
                    <a:gd name="T93" fmla="*/ 0 h 253"/>
                    <a:gd name="T94" fmla="*/ 0 w 575"/>
                    <a:gd name="T95" fmla="*/ 0 h 253"/>
                    <a:gd name="T96" fmla="*/ 0 w 575"/>
                    <a:gd name="T97" fmla="*/ 0 h 25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75"/>
                    <a:gd name="T148" fmla="*/ 0 h 253"/>
                    <a:gd name="T149" fmla="*/ 575 w 575"/>
                    <a:gd name="T150" fmla="*/ 253 h 25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75" h="253">
                      <a:moveTo>
                        <a:pt x="0" y="7"/>
                      </a:moveTo>
                      <a:lnTo>
                        <a:pt x="48" y="7"/>
                      </a:lnTo>
                      <a:lnTo>
                        <a:pt x="92" y="5"/>
                      </a:lnTo>
                      <a:lnTo>
                        <a:pt x="132" y="3"/>
                      </a:lnTo>
                      <a:lnTo>
                        <a:pt x="169" y="1"/>
                      </a:lnTo>
                      <a:lnTo>
                        <a:pt x="204" y="0"/>
                      </a:lnTo>
                      <a:lnTo>
                        <a:pt x="237" y="0"/>
                      </a:lnTo>
                      <a:lnTo>
                        <a:pt x="253" y="1"/>
                      </a:lnTo>
                      <a:lnTo>
                        <a:pt x="268" y="2"/>
                      </a:lnTo>
                      <a:lnTo>
                        <a:pt x="284" y="4"/>
                      </a:lnTo>
                      <a:lnTo>
                        <a:pt x="299" y="7"/>
                      </a:lnTo>
                      <a:lnTo>
                        <a:pt x="313" y="11"/>
                      </a:lnTo>
                      <a:lnTo>
                        <a:pt x="329" y="16"/>
                      </a:lnTo>
                      <a:lnTo>
                        <a:pt x="344" y="21"/>
                      </a:lnTo>
                      <a:lnTo>
                        <a:pt x="360" y="28"/>
                      </a:lnTo>
                      <a:lnTo>
                        <a:pt x="375" y="35"/>
                      </a:lnTo>
                      <a:lnTo>
                        <a:pt x="390" y="44"/>
                      </a:lnTo>
                      <a:lnTo>
                        <a:pt x="406" y="55"/>
                      </a:lnTo>
                      <a:lnTo>
                        <a:pt x="422" y="67"/>
                      </a:lnTo>
                      <a:lnTo>
                        <a:pt x="439" y="80"/>
                      </a:lnTo>
                      <a:lnTo>
                        <a:pt x="457" y="95"/>
                      </a:lnTo>
                      <a:lnTo>
                        <a:pt x="474" y="111"/>
                      </a:lnTo>
                      <a:lnTo>
                        <a:pt x="493" y="129"/>
                      </a:lnTo>
                      <a:lnTo>
                        <a:pt x="512" y="150"/>
                      </a:lnTo>
                      <a:lnTo>
                        <a:pt x="532" y="171"/>
                      </a:lnTo>
                      <a:lnTo>
                        <a:pt x="553" y="196"/>
                      </a:lnTo>
                      <a:lnTo>
                        <a:pt x="575" y="222"/>
                      </a:lnTo>
                      <a:lnTo>
                        <a:pt x="480" y="238"/>
                      </a:lnTo>
                      <a:lnTo>
                        <a:pt x="406" y="250"/>
                      </a:lnTo>
                      <a:lnTo>
                        <a:pt x="389" y="251"/>
                      </a:lnTo>
                      <a:lnTo>
                        <a:pt x="374" y="252"/>
                      </a:lnTo>
                      <a:lnTo>
                        <a:pt x="358" y="253"/>
                      </a:lnTo>
                      <a:lnTo>
                        <a:pt x="344" y="252"/>
                      </a:lnTo>
                      <a:lnTo>
                        <a:pt x="330" y="251"/>
                      </a:lnTo>
                      <a:lnTo>
                        <a:pt x="315" y="249"/>
                      </a:lnTo>
                      <a:lnTo>
                        <a:pt x="302" y="247"/>
                      </a:lnTo>
                      <a:lnTo>
                        <a:pt x="288" y="243"/>
                      </a:lnTo>
                      <a:lnTo>
                        <a:pt x="274" y="238"/>
                      </a:lnTo>
                      <a:lnTo>
                        <a:pt x="260" y="232"/>
                      </a:lnTo>
                      <a:lnTo>
                        <a:pt x="247" y="226"/>
                      </a:lnTo>
                      <a:lnTo>
                        <a:pt x="232" y="218"/>
                      </a:lnTo>
                      <a:lnTo>
                        <a:pt x="217" y="208"/>
                      </a:lnTo>
                      <a:lnTo>
                        <a:pt x="202" y="197"/>
                      </a:lnTo>
                      <a:lnTo>
                        <a:pt x="186" y="185"/>
                      </a:lnTo>
                      <a:lnTo>
                        <a:pt x="170" y="171"/>
                      </a:lnTo>
                      <a:lnTo>
                        <a:pt x="134" y="141"/>
                      </a:lnTo>
                      <a:lnTo>
                        <a:pt x="94" y="103"/>
                      </a:lnTo>
                      <a:lnTo>
                        <a:pt x="50" y="5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0" name="Freeform 379"/>
                <p:cNvSpPr>
                  <a:spLocks/>
                </p:cNvSpPr>
                <p:nvPr/>
              </p:nvSpPr>
              <p:spPr bwMode="auto">
                <a:xfrm>
                  <a:off x="507" y="255"/>
                  <a:ext cx="22" cy="11"/>
                </a:xfrm>
                <a:custGeom>
                  <a:avLst/>
                  <a:gdLst>
                    <a:gd name="T0" fmla="*/ 0 w 558"/>
                    <a:gd name="T1" fmla="*/ 0 h 272"/>
                    <a:gd name="T2" fmla="*/ 0 w 558"/>
                    <a:gd name="T3" fmla="*/ 0 h 272"/>
                    <a:gd name="T4" fmla="*/ 0 w 558"/>
                    <a:gd name="T5" fmla="*/ 0 h 272"/>
                    <a:gd name="T6" fmla="*/ 0 w 558"/>
                    <a:gd name="T7" fmla="*/ 0 h 272"/>
                    <a:gd name="T8" fmla="*/ 0 w 558"/>
                    <a:gd name="T9" fmla="*/ 0 h 272"/>
                    <a:gd name="T10" fmla="*/ 0 w 558"/>
                    <a:gd name="T11" fmla="*/ 0 h 272"/>
                    <a:gd name="T12" fmla="*/ 0 w 558"/>
                    <a:gd name="T13" fmla="*/ 0 h 272"/>
                    <a:gd name="T14" fmla="*/ 0 w 558"/>
                    <a:gd name="T15" fmla="*/ 0 h 272"/>
                    <a:gd name="T16" fmla="*/ 0 w 558"/>
                    <a:gd name="T17" fmla="*/ 0 h 272"/>
                    <a:gd name="T18" fmla="*/ 0 w 558"/>
                    <a:gd name="T19" fmla="*/ 0 h 272"/>
                    <a:gd name="T20" fmla="*/ 0 w 558"/>
                    <a:gd name="T21" fmla="*/ 0 h 272"/>
                    <a:gd name="T22" fmla="*/ 0 w 558"/>
                    <a:gd name="T23" fmla="*/ 0 h 272"/>
                    <a:gd name="T24" fmla="*/ 0 w 558"/>
                    <a:gd name="T25" fmla="*/ 0 h 272"/>
                    <a:gd name="T26" fmla="*/ 0 w 558"/>
                    <a:gd name="T27" fmla="*/ 0 h 272"/>
                    <a:gd name="T28" fmla="*/ 0 w 558"/>
                    <a:gd name="T29" fmla="*/ 0 h 272"/>
                    <a:gd name="T30" fmla="*/ 0 w 558"/>
                    <a:gd name="T31" fmla="*/ 0 h 272"/>
                    <a:gd name="T32" fmla="*/ 0 w 558"/>
                    <a:gd name="T33" fmla="*/ 0 h 272"/>
                    <a:gd name="T34" fmla="*/ 0 w 558"/>
                    <a:gd name="T35" fmla="*/ 0 h 272"/>
                    <a:gd name="T36" fmla="*/ 0 w 558"/>
                    <a:gd name="T37" fmla="*/ 0 h 272"/>
                    <a:gd name="T38" fmla="*/ 0 w 558"/>
                    <a:gd name="T39" fmla="*/ 0 h 272"/>
                    <a:gd name="T40" fmla="*/ 0 w 558"/>
                    <a:gd name="T41" fmla="*/ 0 h 272"/>
                    <a:gd name="T42" fmla="*/ 0 w 558"/>
                    <a:gd name="T43" fmla="*/ 0 h 272"/>
                    <a:gd name="T44" fmla="*/ 0 w 558"/>
                    <a:gd name="T45" fmla="*/ 0 h 272"/>
                    <a:gd name="T46" fmla="*/ 0 w 558"/>
                    <a:gd name="T47" fmla="*/ 0 h 272"/>
                    <a:gd name="T48" fmla="*/ 0 w 558"/>
                    <a:gd name="T49" fmla="*/ 0 h 272"/>
                    <a:gd name="T50" fmla="*/ 0 w 558"/>
                    <a:gd name="T51" fmla="*/ 0 h 272"/>
                    <a:gd name="T52" fmla="*/ 0 w 558"/>
                    <a:gd name="T53" fmla="*/ 0 h 272"/>
                    <a:gd name="T54" fmla="*/ 0 w 558"/>
                    <a:gd name="T55" fmla="*/ 0 h 272"/>
                    <a:gd name="T56" fmla="*/ 0 w 558"/>
                    <a:gd name="T57" fmla="*/ 0 h 272"/>
                    <a:gd name="T58" fmla="*/ 0 w 558"/>
                    <a:gd name="T59" fmla="*/ 0 h 272"/>
                    <a:gd name="T60" fmla="*/ 0 w 558"/>
                    <a:gd name="T61" fmla="*/ 0 h 272"/>
                    <a:gd name="T62" fmla="*/ 0 w 558"/>
                    <a:gd name="T63" fmla="*/ 0 h 272"/>
                    <a:gd name="T64" fmla="*/ 0 w 558"/>
                    <a:gd name="T65" fmla="*/ 0 h 272"/>
                    <a:gd name="T66" fmla="*/ 0 w 558"/>
                    <a:gd name="T67" fmla="*/ 0 h 272"/>
                    <a:gd name="T68" fmla="*/ 0 w 558"/>
                    <a:gd name="T69" fmla="*/ 0 h 272"/>
                    <a:gd name="T70" fmla="*/ 0 w 558"/>
                    <a:gd name="T71" fmla="*/ 0 h 272"/>
                    <a:gd name="T72" fmla="*/ 0 w 558"/>
                    <a:gd name="T73" fmla="*/ 0 h 272"/>
                    <a:gd name="T74" fmla="*/ 0 w 558"/>
                    <a:gd name="T75" fmla="*/ 0 h 272"/>
                    <a:gd name="T76" fmla="*/ 0 w 558"/>
                    <a:gd name="T77" fmla="*/ 0 h 272"/>
                    <a:gd name="T78" fmla="*/ 0 w 558"/>
                    <a:gd name="T79" fmla="*/ 0 h 272"/>
                    <a:gd name="T80" fmla="*/ 0 w 558"/>
                    <a:gd name="T81" fmla="*/ 0 h 272"/>
                    <a:gd name="T82" fmla="*/ 0 w 558"/>
                    <a:gd name="T83" fmla="*/ 0 h 272"/>
                    <a:gd name="T84" fmla="*/ 0 w 558"/>
                    <a:gd name="T85" fmla="*/ 0 h 272"/>
                    <a:gd name="T86" fmla="*/ 0 w 558"/>
                    <a:gd name="T87" fmla="*/ 0 h 272"/>
                    <a:gd name="T88" fmla="*/ 0 w 558"/>
                    <a:gd name="T89" fmla="*/ 0 h 272"/>
                    <a:gd name="T90" fmla="*/ 0 w 558"/>
                    <a:gd name="T91" fmla="*/ 0 h 272"/>
                    <a:gd name="T92" fmla="*/ 0 w 558"/>
                    <a:gd name="T93" fmla="*/ 0 h 272"/>
                    <a:gd name="T94" fmla="*/ 0 w 558"/>
                    <a:gd name="T95" fmla="*/ 0 h 272"/>
                    <a:gd name="T96" fmla="*/ 0 w 558"/>
                    <a:gd name="T97" fmla="*/ 0 h 27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58"/>
                    <a:gd name="T148" fmla="*/ 0 h 272"/>
                    <a:gd name="T149" fmla="*/ 558 w 558"/>
                    <a:gd name="T150" fmla="*/ 272 h 27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58" h="272">
                      <a:moveTo>
                        <a:pt x="0" y="0"/>
                      </a:moveTo>
                      <a:lnTo>
                        <a:pt x="48" y="3"/>
                      </a:lnTo>
                      <a:lnTo>
                        <a:pt x="91" y="5"/>
                      </a:lnTo>
                      <a:lnTo>
                        <a:pt x="132" y="6"/>
                      </a:lnTo>
                      <a:lnTo>
                        <a:pt x="169" y="7"/>
                      </a:lnTo>
                      <a:lnTo>
                        <a:pt x="204" y="8"/>
                      </a:lnTo>
                      <a:lnTo>
                        <a:pt x="237" y="10"/>
                      </a:lnTo>
                      <a:lnTo>
                        <a:pt x="252" y="12"/>
                      </a:lnTo>
                      <a:lnTo>
                        <a:pt x="268" y="14"/>
                      </a:lnTo>
                      <a:lnTo>
                        <a:pt x="283" y="17"/>
                      </a:lnTo>
                      <a:lnTo>
                        <a:pt x="298" y="21"/>
                      </a:lnTo>
                      <a:lnTo>
                        <a:pt x="313" y="27"/>
                      </a:lnTo>
                      <a:lnTo>
                        <a:pt x="327" y="32"/>
                      </a:lnTo>
                      <a:lnTo>
                        <a:pt x="342" y="38"/>
                      </a:lnTo>
                      <a:lnTo>
                        <a:pt x="357" y="46"/>
                      </a:lnTo>
                      <a:lnTo>
                        <a:pt x="371" y="55"/>
                      </a:lnTo>
                      <a:lnTo>
                        <a:pt x="386" y="65"/>
                      </a:lnTo>
                      <a:lnTo>
                        <a:pt x="402" y="77"/>
                      </a:lnTo>
                      <a:lnTo>
                        <a:pt x="417" y="89"/>
                      </a:lnTo>
                      <a:lnTo>
                        <a:pt x="433" y="103"/>
                      </a:lnTo>
                      <a:lnTo>
                        <a:pt x="449" y="120"/>
                      </a:lnTo>
                      <a:lnTo>
                        <a:pt x="465" y="137"/>
                      </a:lnTo>
                      <a:lnTo>
                        <a:pt x="483" y="157"/>
                      </a:lnTo>
                      <a:lnTo>
                        <a:pt x="500" y="178"/>
                      </a:lnTo>
                      <a:lnTo>
                        <a:pt x="519" y="202"/>
                      </a:lnTo>
                      <a:lnTo>
                        <a:pt x="538" y="228"/>
                      </a:lnTo>
                      <a:lnTo>
                        <a:pt x="558" y="255"/>
                      </a:lnTo>
                      <a:lnTo>
                        <a:pt x="463" y="264"/>
                      </a:lnTo>
                      <a:lnTo>
                        <a:pt x="387" y="271"/>
                      </a:lnTo>
                      <a:lnTo>
                        <a:pt x="371" y="272"/>
                      </a:lnTo>
                      <a:lnTo>
                        <a:pt x="356" y="272"/>
                      </a:lnTo>
                      <a:lnTo>
                        <a:pt x="340" y="271"/>
                      </a:lnTo>
                      <a:lnTo>
                        <a:pt x="326" y="270"/>
                      </a:lnTo>
                      <a:lnTo>
                        <a:pt x="312" y="267"/>
                      </a:lnTo>
                      <a:lnTo>
                        <a:pt x="297" y="264"/>
                      </a:lnTo>
                      <a:lnTo>
                        <a:pt x="284" y="260"/>
                      </a:lnTo>
                      <a:lnTo>
                        <a:pt x="271" y="256"/>
                      </a:lnTo>
                      <a:lnTo>
                        <a:pt x="257" y="250"/>
                      </a:lnTo>
                      <a:lnTo>
                        <a:pt x="244" y="243"/>
                      </a:lnTo>
                      <a:lnTo>
                        <a:pt x="231" y="236"/>
                      </a:lnTo>
                      <a:lnTo>
                        <a:pt x="216" y="226"/>
                      </a:lnTo>
                      <a:lnTo>
                        <a:pt x="203" y="216"/>
                      </a:lnTo>
                      <a:lnTo>
                        <a:pt x="189" y="204"/>
                      </a:lnTo>
                      <a:lnTo>
                        <a:pt x="173" y="191"/>
                      </a:lnTo>
                      <a:lnTo>
                        <a:pt x="158" y="176"/>
                      </a:lnTo>
                      <a:lnTo>
                        <a:pt x="124" y="142"/>
                      </a:lnTo>
                      <a:lnTo>
                        <a:pt x="87" y="102"/>
                      </a:lnTo>
                      <a:lnTo>
                        <a:pt x="46" y="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1" name="Freeform 380"/>
                <p:cNvSpPr>
                  <a:spLocks/>
                </p:cNvSpPr>
                <p:nvPr/>
              </p:nvSpPr>
              <p:spPr bwMode="auto">
                <a:xfrm>
                  <a:off x="427" y="170"/>
                  <a:ext cx="46" cy="36"/>
                </a:xfrm>
                <a:custGeom>
                  <a:avLst/>
                  <a:gdLst>
                    <a:gd name="T0" fmla="*/ 0 w 1138"/>
                    <a:gd name="T1" fmla="*/ 0 h 919"/>
                    <a:gd name="T2" fmla="*/ 0 w 1138"/>
                    <a:gd name="T3" fmla="*/ 0 h 919"/>
                    <a:gd name="T4" fmla="*/ 0 w 1138"/>
                    <a:gd name="T5" fmla="*/ 0 h 919"/>
                    <a:gd name="T6" fmla="*/ 0 w 1138"/>
                    <a:gd name="T7" fmla="*/ 0 h 919"/>
                    <a:gd name="T8" fmla="*/ 0 w 1138"/>
                    <a:gd name="T9" fmla="*/ 0 h 919"/>
                    <a:gd name="T10" fmla="*/ 0 w 1138"/>
                    <a:gd name="T11" fmla="*/ 0 h 919"/>
                    <a:gd name="T12" fmla="*/ 0 w 1138"/>
                    <a:gd name="T13" fmla="*/ 0 h 919"/>
                    <a:gd name="T14" fmla="*/ 0 w 1138"/>
                    <a:gd name="T15" fmla="*/ 0 h 919"/>
                    <a:gd name="T16" fmla="*/ 0 w 1138"/>
                    <a:gd name="T17" fmla="*/ 0 h 919"/>
                    <a:gd name="T18" fmla="*/ 0 w 1138"/>
                    <a:gd name="T19" fmla="*/ 0 h 919"/>
                    <a:gd name="T20" fmla="*/ 0 w 1138"/>
                    <a:gd name="T21" fmla="*/ 0 h 919"/>
                    <a:gd name="T22" fmla="*/ 0 w 1138"/>
                    <a:gd name="T23" fmla="*/ 0 h 919"/>
                    <a:gd name="T24" fmla="*/ 0 w 1138"/>
                    <a:gd name="T25" fmla="*/ 0 h 919"/>
                    <a:gd name="T26" fmla="*/ 0 w 1138"/>
                    <a:gd name="T27" fmla="*/ 0 h 919"/>
                    <a:gd name="T28" fmla="*/ 0 w 1138"/>
                    <a:gd name="T29" fmla="*/ 0 h 919"/>
                    <a:gd name="T30" fmla="*/ 0 w 1138"/>
                    <a:gd name="T31" fmla="*/ 0 h 919"/>
                    <a:gd name="T32" fmla="*/ 0 w 1138"/>
                    <a:gd name="T33" fmla="*/ 0 h 919"/>
                    <a:gd name="T34" fmla="*/ 0 w 1138"/>
                    <a:gd name="T35" fmla="*/ 0 h 919"/>
                    <a:gd name="T36" fmla="*/ 0 w 1138"/>
                    <a:gd name="T37" fmla="*/ 0 h 919"/>
                    <a:gd name="T38" fmla="*/ 0 w 1138"/>
                    <a:gd name="T39" fmla="*/ 0 h 919"/>
                    <a:gd name="T40" fmla="*/ 0 w 1138"/>
                    <a:gd name="T41" fmla="*/ 0 h 919"/>
                    <a:gd name="T42" fmla="*/ 0 w 1138"/>
                    <a:gd name="T43" fmla="*/ 0 h 919"/>
                    <a:gd name="T44" fmla="*/ 0 w 1138"/>
                    <a:gd name="T45" fmla="*/ 0 h 919"/>
                    <a:gd name="T46" fmla="*/ 0 w 1138"/>
                    <a:gd name="T47" fmla="*/ 0 h 919"/>
                    <a:gd name="T48" fmla="*/ 0 w 1138"/>
                    <a:gd name="T49" fmla="*/ 0 h 919"/>
                    <a:gd name="T50" fmla="*/ 0 w 1138"/>
                    <a:gd name="T51" fmla="*/ 0 h 919"/>
                    <a:gd name="T52" fmla="*/ 0 w 1138"/>
                    <a:gd name="T53" fmla="*/ 0 h 919"/>
                    <a:gd name="T54" fmla="*/ 0 w 1138"/>
                    <a:gd name="T55" fmla="*/ 0 h 919"/>
                    <a:gd name="T56" fmla="*/ 0 w 1138"/>
                    <a:gd name="T57" fmla="*/ 0 h 919"/>
                    <a:gd name="T58" fmla="*/ 0 w 1138"/>
                    <a:gd name="T59" fmla="*/ 0 h 919"/>
                    <a:gd name="T60" fmla="*/ 0 w 1138"/>
                    <a:gd name="T61" fmla="*/ 0 h 919"/>
                    <a:gd name="T62" fmla="*/ 0 w 1138"/>
                    <a:gd name="T63" fmla="*/ 0 h 919"/>
                    <a:gd name="T64" fmla="*/ 0 w 1138"/>
                    <a:gd name="T65" fmla="*/ 0 h 919"/>
                    <a:gd name="T66" fmla="*/ 0 w 1138"/>
                    <a:gd name="T67" fmla="*/ 0 h 919"/>
                    <a:gd name="T68" fmla="*/ 0 w 1138"/>
                    <a:gd name="T69" fmla="*/ 0 h 919"/>
                    <a:gd name="T70" fmla="*/ 0 w 1138"/>
                    <a:gd name="T71" fmla="*/ 0 h 919"/>
                    <a:gd name="T72" fmla="*/ 0 w 1138"/>
                    <a:gd name="T73" fmla="*/ 0 h 919"/>
                    <a:gd name="T74" fmla="*/ 0 w 1138"/>
                    <a:gd name="T75" fmla="*/ 0 h 919"/>
                    <a:gd name="T76" fmla="*/ 0 w 1138"/>
                    <a:gd name="T77" fmla="*/ 0 h 919"/>
                    <a:gd name="T78" fmla="*/ 0 w 1138"/>
                    <a:gd name="T79" fmla="*/ 0 h 919"/>
                    <a:gd name="T80" fmla="*/ 0 w 1138"/>
                    <a:gd name="T81" fmla="*/ 0 h 919"/>
                    <a:gd name="T82" fmla="*/ 0 w 1138"/>
                    <a:gd name="T83" fmla="*/ 0 h 919"/>
                    <a:gd name="T84" fmla="*/ 0 w 1138"/>
                    <a:gd name="T85" fmla="*/ 0 h 919"/>
                    <a:gd name="T86" fmla="*/ 0 w 1138"/>
                    <a:gd name="T87" fmla="*/ 0 h 919"/>
                    <a:gd name="T88" fmla="*/ 0 w 1138"/>
                    <a:gd name="T89" fmla="*/ 0 h 919"/>
                    <a:gd name="T90" fmla="*/ 0 w 1138"/>
                    <a:gd name="T91" fmla="*/ 0 h 919"/>
                    <a:gd name="T92" fmla="*/ 0 w 1138"/>
                    <a:gd name="T93" fmla="*/ 0 h 919"/>
                    <a:gd name="T94" fmla="*/ 0 w 1138"/>
                    <a:gd name="T95" fmla="*/ 0 h 919"/>
                    <a:gd name="T96" fmla="*/ 0 w 1138"/>
                    <a:gd name="T97" fmla="*/ 0 h 919"/>
                    <a:gd name="T98" fmla="*/ 0 w 1138"/>
                    <a:gd name="T99" fmla="*/ 0 h 919"/>
                    <a:gd name="T100" fmla="*/ 0 w 1138"/>
                    <a:gd name="T101" fmla="*/ 0 h 919"/>
                    <a:gd name="T102" fmla="*/ 0 w 1138"/>
                    <a:gd name="T103" fmla="*/ 0 h 919"/>
                    <a:gd name="T104" fmla="*/ 0 w 1138"/>
                    <a:gd name="T105" fmla="*/ 0 h 919"/>
                    <a:gd name="T106" fmla="*/ 0 w 1138"/>
                    <a:gd name="T107" fmla="*/ 0 h 919"/>
                    <a:gd name="T108" fmla="*/ 0 w 1138"/>
                    <a:gd name="T109" fmla="*/ 0 h 9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38"/>
                    <a:gd name="T166" fmla="*/ 0 h 919"/>
                    <a:gd name="T167" fmla="*/ 1138 w 1138"/>
                    <a:gd name="T168" fmla="*/ 919 h 9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38" h="919">
                      <a:moveTo>
                        <a:pt x="320" y="383"/>
                      </a:moveTo>
                      <a:lnTo>
                        <a:pt x="792" y="684"/>
                      </a:lnTo>
                      <a:lnTo>
                        <a:pt x="783" y="684"/>
                      </a:lnTo>
                      <a:lnTo>
                        <a:pt x="774" y="684"/>
                      </a:lnTo>
                      <a:lnTo>
                        <a:pt x="752" y="686"/>
                      </a:lnTo>
                      <a:lnTo>
                        <a:pt x="730" y="688"/>
                      </a:lnTo>
                      <a:lnTo>
                        <a:pt x="720" y="689"/>
                      </a:lnTo>
                      <a:lnTo>
                        <a:pt x="708" y="690"/>
                      </a:lnTo>
                      <a:lnTo>
                        <a:pt x="697" y="690"/>
                      </a:lnTo>
                      <a:lnTo>
                        <a:pt x="686" y="689"/>
                      </a:lnTo>
                      <a:lnTo>
                        <a:pt x="676" y="688"/>
                      </a:lnTo>
                      <a:lnTo>
                        <a:pt x="664" y="685"/>
                      </a:lnTo>
                      <a:lnTo>
                        <a:pt x="653" y="682"/>
                      </a:lnTo>
                      <a:lnTo>
                        <a:pt x="641" y="679"/>
                      </a:lnTo>
                      <a:lnTo>
                        <a:pt x="616" y="668"/>
                      </a:lnTo>
                      <a:lnTo>
                        <a:pt x="591" y="657"/>
                      </a:lnTo>
                      <a:lnTo>
                        <a:pt x="564" y="643"/>
                      </a:lnTo>
                      <a:lnTo>
                        <a:pt x="536" y="627"/>
                      </a:lnTo>
                      <a:lnTo>
                        <a:pt x="509" y="610"/>
                      </a:lnTo>
                      <a:lnTo>
                        <a:pt x="481" y="591"/>
                      </a:lnTo>
                      <a:lnTo>
                        <a:pt x="424" y="553"/>
                      </a:lnTo>
                      <a:lnTo>
                        <a:pt x="371" y="515"/>
                      </a:lnTo>
                      <a:lnTo>
                        <a:pt x="322" y="480"/>
                      </a:lnTo>
                      <a:lnTo>
                        <a:pt x="279" y="449"/>
                      </a:lnTo>
                      <a:lnTo>
                        <a:pt x="338" y="519"/>
                      </a:lnTo>
                      <a:lnTo>
                        <a:pt x="349" y="526"/>
                      </a:lnTo>
                      <a:lnTo>
                        <a:pt x="377" y="545"/>
                      </a:lnTo>
                      <a:lnTo>
                        <a:pt x="418" y="574"/>
                      </a:lnTo>
                      <a:lnTo>
                        <a:pt x="469" y="607"/>
                      </a:lnTo>
                      <a:lnTo>
                        <a:pt x="522" y="641"/>
                      </a:lnTo>
                      <a:lnTo>
                        <a:pt x="574" y="671"/>
                      </a:lnTo>
                      <a:lnTo>
                        <a:pt x="599" y="685"/>
                      </a:lnTo>
                      <a:lnTo>
                        <a:pt x="621" y="696"/>
                      </a:lnTo>
                      <a:lnTo>
                        <a:pt x="641" y="704"/>
                      </a:lnTo>
                      <a:lnTo>
                        <a:pt x="657" y="709"/>
                      </a:lnTo>
                      <a:lnTo>
                        <a:pt x="670" y="712"/>
                      </a:lnTo>
                      <a:lnTo>
                        <a:pt x="684" y="715"/>
                      </a:lnTo>
                      <a:lnTo>
                        <a:pt x="696" y="716"/>
                      </a:lnTo>
                      <a:lnTo>
                        <a:pt x="708" y="717"/>
                      </a:lnTo>
                      <a:lnTo>
                        <a:pt x="732" y="719"/>
                      </a:lnTo>
                      <a:lnTo>
                        <a:pt x="754" y="717"/>
                      </a:lnTo>
                      <a:lnTo>
                        <a:pt x="787" y="712"/>
                      </a:lnTo>
                      <a:lnTo>
                        <a:pt x="808" y="708"/>
                      </a:lnTo>
                      <a:lnTo>
                        <a:pt x="813" y="708"/>
                      </a:lnTo>
                      <a:lnTo>
                        <a:pt x="819" y="708"/>
                      </a:lnTo>
                      <a:lnTo>
                        <a:pt x="827" y="710"/>
                      </a:lnTo>
                      <a:lnTo>
                        <a:pt x="836" y="712"/>
                      </a:lnTo>
                      <a:lnTo>
                        <a:pt x="854" y="719"/>
                      </a:lnTo>
                      <a:lnTo>
                        <a:pt x="873" y="727"/>
                      </a:lnTo>
                      <a:lnTo>
                        <a:pt x="858" y="728"/>
                      </a:lnTo>
                      <a:lnTo>
                        <a:pt x="843" y="731"/>
                      </a:lnTo>
                      <a:lnTo>
                        <a:pt x="826" y="734"/>
                      </a:lnTo>
                      <a:lnTo>
                        <a:pt x="809" y="737"/>
                      </a:lnTo>
                      <a:lnTo>
                        <a:pt x="776" y="748"/>
                      </a:lnTo>
                      <a:lnTo>
                        <a:pt x="742" y="761"/>
                      </a:lnTo>
                      <a:lnTo>
                        <a:pt x="725" y="766"/>
                      </a:lnTo>
                      <a:lnTo>
                        <a:pt x="708" y="772"/>
                      </a:lnTo>
                      <a:lnTo>
                        <a:pt x="691" y="776"/>
                      </a:lnTo>
                      <a:lnTo>
                        <a:pt x="675" y="778"/>
                      </a:lnTo>
                      <a:lnTo>
                        <a:pt x="659" y="779"/>
                      </a:lnTo>
                      <a:lnTo>
                        <a:pt x="643" y="779"/>
                      </a:lnTo>
                      <a:lnTo>
                        <a:pt x="626" y="777"/>
                      </a:lnTo>
                      <a:lnTo>
                        <a:pt x="609" y="774"/>
                      </a:lnTo>
                      <a:lnTo>
                        <a:pt x="593" y="770"/>
                      </a:lnTo>
                      <a:lnTo>
                        <a:pt x="575" y="765"/>
                      </a:lnTo>
                      <a:lnTo>
                        <a:pt x="557" y="758"/>
                      </a:lnTo>
                      <a:lnTo>
                        <a:pt x="539" y="751"/>
                      </a:lnTo>
                      <a:lnTo>
                        <a:pt x="521" y="743"/>
                      </a:lnTo>
                      <a:lnTo>
                        <a:pt x="502" y="734"/>
                      </a:lnTo>
                      <a:lnTo>
                        <a:pt x="484" y="724"/>
                      </a:lnTo>
                      <a:lnTo>
                        <a:pt x="465" y="713"/>
                      </a:lnTo>
                      <a:lnTo>
                        <a:pt x="429" y="691"/>
                      </a:lnTo>
                      <a:lnTo>
                        <a:pt x="392" y="666"/>
                      </a:lnTo>
                      <a:lnTo>
                        <a:pt x="355" y="640"/>
                      </a:lnTo>
                      <a:lnTo>
                        <a:pt x="318" y="613"/>
                      </a:lnTo>
                      <a:lnTo>
                        <a:pt x="282" y="585"/>
                      </a:lnTo>
                      <a:lnTo>
                        <a:pt x="248" y="559"/>
                      </a:lnTo>
                      <a:lnTo>
                        <a:pt x="184" y="508"/>
                      </a:lnTo>
                      <a:lnTo>
                        <a:pt x="127" y="465"/>
                      </a:lnTo>
                      <a:lnTo>
                        <a:pt x="201" y="561"/>
                      </a:lnTo>
                      <a:lnTo>
                        <a:pt x="214" y="571"/>
                      </a:lnTo>
                      <a:lnTo>
                        <a:pt x="250" y="598"/>
                      </a:lnTo>
                      <a:lnTo>
                        <a:pt x="303" y="635"/>
                      </a:lnTo>
                      <a:lnTo>
                        <a:pt x="366" y="680"/>
                      </a:lnTo>
                      <a:lnTo>
                        <a:pt x="401" y="702"/>
                      </a:lnTo>
                      <a:lnTo>
                        <a:pt x="436" y="725"/>
                      </a:lnTo>
                      <a:lnTo>
                        <a:pt x="471" y="745"/>
                      </a:lnTo>
                      <a:lnTo>
                        <a:pt x="504" y="764"/>
                      </a:lnTo>
                      <a:lnTo>
                        <a:pt x="536" y="780"/>
                      </a:lnTo>
                      <a:lnTo>
                        <a:pt x="567" y="793"/>
                      </a:lnTo>
                      <a:lnTo>
                        <a:pt x="580" y="798"/>
                      </a:lnTo>
                      <a:lnTo>
                        <a:pt x="594" y="803"/>
                      </a:lnTo>
                      <a:lnTo>
                        <a:pt x="606" y="805"/>
                      </a:lnTo>
                      <a:lnTo>
                        <a:pt x="617" y="807"/>
                      </a:lnTo>
                      <a:lnTo>
                        <a:pt x="637" y="808"/>
                      </a:lnTo>
                      <a:lnTo>
                        <a:pt x="655" y="808"/>
                      </a:lnTo>
                      <a:lnTo>
                        <a:pt x="675" y="807"/>
                      </a:lnTo>
                      <a:lnTo>
                        <a:pt x="692" y="805"/>
                      </a:lnTo>
                      <a:lnTo>
                        <a:pt x="710" y="802"/>
                      </a:lnTo>
                      <a:lnTo>
                        <a:pt x="727" y="798"/>
                      </a:lnTo>
                      <a:lnTo>
                        <a:pt x="743" y="794"/>
                      </a:lnTo>
                      <a:lnTo>
                        <a:pt x="759" y="790"/>
                      </a:lnTo>
                      <a:lnTo>
                        <a:pt x="787" y="782"/>
                      </a:lnTo>
                      <a:lnTo>
                        <a:pt x="811" y="773"/>
                      </a:lnTo>
                      <a:lnTo>
                        <a:pt x="829" y="765"/>
                      </a:lnTo>
                      <a:lnTo>
                        <a:pt x="843" y="758"/>
                      </a:lnTo>
                      <a:lnTo>
                        <a:pt x="848" y="756"/>
                      </a:lnTo>
                      <a:lnTo>
                        <a:pt x="855" y="755"/>
                      </a:lnTo>
                      <a:lnTo>
                        <a:pt x="863" y="755"/>
                      </a:lnTo>
                      <a:lnTo>
                        <a:pt x="872" y="756"/>
                      </a:lnTo>
                      <a:lnTo>
                        <a:pt x="892" y="760"/>
                      </a:lnTo>
                      <a:lnTo>
                        <a:pt x="913" y="766"/>
                      </a:lnTo>
                      <a:lnTo>
                        <a:pt x="896" y="771"/>
                      </a:lnTo>
                      <a:lnTo>
                        <a:pt x="878" y="776"/>
                      </a:lnTo>
                      <a:lnTo>
                        <a:pt x="859" y="782"/>
                      </a:lnTo>
                      <a:lnTo>
                        <a:pt x="840" y="789"/>
                      </a:lnTo>
                      <a:lnTo>
                        <a:pt x="818" y="798"/>
                      </a:lnTo>
                      <a:lnTo>
                        <a:pt x="796" y="810"/>
                      </a:lnTo>
                      <a:lnTo>
                        <a:pt x="773" y="821"/>
                      </a:lnTo>
                      <a:lnTo>
                        <a:pt x="750" y="833"/>
                      </a:lnTo>
                      <a:lnTo>
                        <a:pt x="728" y="844"/>
                      </a:lnTo>
                      <a:lnTo>
                        <a:pt x="705" y="854"/>
                      </a:lnTo>
                      <a:lnTo>
                        <a:pt x="683" y="863"/>
                      </a:lnTo>
                      <a:lnTo>
                        <a:pt x="661" y="869"/>
                      </a:lnTo>
                      <a:lnTo>
                        <a:pt x="642" y="873"/>
                      </a:lnTo>
                      <a:lnTo>
                        <a:pt x="620" y="875"/>
                      </a:lnTo>
                      <a:lnTo>
                        <a:pt x="600" y="875"/>
                      </a:lnTo>
                      <a:lnTo>
                        <a:pt x="578" y="873"/>
                      </a:lnTo>
                      <a:lnTo>
                        <a:pt x="558" y="870"/>
                      </a:lnTo>
                      <a:lnTo>
                        <a:pt x="535" y="865"/>
                      </a:lnTo>
                      <a:lnTo>
                        <a:pt x="514" y="859"/>
                      </a:lnTo>
                      <a:lnTo>
                        <a:pt x="491" y="851"/>
                      </a:lnTo>
                      <a:lnTo>
                        <a:pt x="470" y="842"/>
                      </a:lnTo>
                      <a:lnTo>
                        <a:pt x="447" y="831"/>
                      </a:lnTo>
                      <a:lnTo>
                        <a:pt x="424" y="820"/>
                      </a:lnTo>
                      <a:lnTo>
                        <a:pt x="402" y="808"/>
                      </a:lnTo>
                      <a:lnTo>
                        <a:pt x="379" y="794"/>
                      </a:lnTo>
                      <a:lnTo>
                        <a:pt x="358" y="780"/>
                      </a:lnTo>
                      <a:lnTo>
                        <a:pt x="335" y="766"/>
                      </a:lnTo>
                      <a:lnTo>
                        <a:pt x="313" y="750"/>
                      </a:lnTo>
                      <a:lnTo>
                        <a:pt x="269" y="717"/>
                      </a:lnTo>
                      <a:lnTo>
                        <a:pt x="226" y="685"/>
                      </a:lnTo>
                      <a:lnTo>
                        <a:pt x="184" y="651"/>
                      </a:lnTo>
                      <a:lnTo>
                        <a:pt x="144" y="617"/>
                      </a:lnTo>
                      <a:lnTo>
                        <a:pt x="105" y="584"/>
                      </a:lnTo>
                      <a:lnTo>
                        <a:pt x="68" y="553"/>
                      </a:lnTo>
                      <a:lnTo>
                        <a:pt x="33" y="525"/>
                      </a:lnTo>
                      <a:lnTo>
                        <a:pt x="0" y="500"/>
                      </a:lnTo>
                      <a:lnTo>
                        <a:pt x="85" y="613"/>
                      </a:lnTo>
                      <a:lnTo>
                        <a:pt x="101" y="626"/>
                      </a:lnTo>
                      <a:lnTo>
                        <a:pt x="143" y="661"/>
                      </a:lnTo>
                      <a:lnTo>
                        <a:pt x="171" y="685"/>
                      </a:lnTo>
                      <a:lnTo>
                        <a:pt x="205" y="711"/>
                      </a:lnTo>
                      <a:lnTo>
                        <a:pt x="241" y="739"/>
                      </a:lnTo>
                      <a:lnTo>
                        <a:pt x="280" y="768"/>
                      </a:lnTo>
                      <a:lnTo>
                        <a:pt x="321" y="796"/>
                      </a:lnTo>
                      <a:lnTo>
                        <a:pt x="363" y="824"/>
                      </a:lnTo>
                      <a:lnTo>
                        <a:pt x="404" y="850"/>
                      </a:lnTo>
                      <a:lnTo>
                        <a:pt x="445" y="873"/>
                      </a:lnTo>
                      <a:lnTo>
                        <a:pt x="465" y="884"/>
                      </a:lnTo>
                      <a:lnTo>
                        <a:pt x="485" y="893"/>
                      </a:lnTo>
                      <a:lnTo>
                        <a:pt x="503" y="900"/>
                      </a:lnTo>
                      <a:lnTo>
                        <a:pt x="522" y="907"/>
                      </a:lnTo>
                      <a:lnTo>
                        <a:pt x="538" y="912"/>
                      </a:lnTo>
                      <a:lnTo>
                        <a:pt x="555" y="916"/>
                      </a:lnTo>
                      <a:lnTo>
                        <a:pt x="570" y="918"/>
                      </a:lnTo>
                      <a:lnTo>
                        <a:pt x="584" y="919"/>
                      </a:lnTo>
                      <a:lnTo>
                        <a:pt x="609" y="917"/>
                      </a:lnTo>
                      <a:lnTo>
                        <a:pt x="634" y="914"/>
                      </a:lnTo>
                      <a:lnTo>
                        <a:pt x="657" y="910"/>
                      </a:lnTo>
                      <a:lnTo>
                        <a:pt x="681" y="905"/>
                      </a:lnTo>
                      <a:lnTo>
                        <a:pt x="704" y="898"/>
                      </a:lnTo>
                      <a:lnTo>
                        <a:pt x="726" y="891"/>
                      </a:lnTo>
                      <a:lnTo>
                        <a:pt x="747" y="883"/>
                      </a:lnTo>
                      <a:lnTo>
                        <a:pt x="768" y="874"/>
                      </a:lnTo>
                      <a:lnTo>
                        <a:pt x="806" y="857"/>
                      </a:lnTo>
                      <a:lnTo>
                        <a:pt x="837" y="840"/>
                      </a:lnTo>
                      <a:lnTo>
                        <a:pt x="862" y="826"/>
                      </a:lnTo>
                      <a:lnTo>
                        <a:pt x="880" y="816"/>
                      </a:lnTo>
                      <a:lnTo>
                        <a:pt x="885" y="812"/>
                      </a:lnTo>
                      <a:lnTo>
                        <a:pt x="892" y="810"/>
                      </a:lnTo>
                      <a:lnTo>
                        <a:pt x="899" y="809"/>
                      </a:lnTo>
                      <a:lnTo>
                        <a:pt x="907" y="808"/>
                      </a:lnTo>
                      <a:lnTo>
                        <a:pt x="915" y="807"/>
                      </a:lnTo>
                      <a:lnTo>
                        <a:pt x="925" y="808"/>
                      </a:lnTo>
                      <a:lnTo>
                        <a:pt x="935" y="808"/>
                      </a:lnTo>
                      <a:lnTo>
                        <a:pt x="945" y="810"/>
                      </a:lnTo>
                      <a:lnTo>
                        <a:pt x="966" y="814"/>
                      </a:lnTo>
                      <a:lnTo>
                        <a:pt x="987" y="819"/>
                      </a:lnTo>
                      <a:lnTo>
                        <a:pt x="1009" y="826"/>
                      </a:lnTo>
                      <a:lnTo>
                        <a:pt x="1031" y="833"/>
                      </a:lnTo>
                      <a:lnTo>
                        <a:pt x="1072" y="849"/>
                      </a:lnTo>
                      <a:lnTo>
                        <a:pt x="1106" y="863"/>
                      </a:lnTo>
                      <a:lnTo>
                        <a:pt x="1130" y="873"/>
                      </a:lnTo>
                      <a:lnTo>
                        <a:pt x="1138" y="876"/>
                      </a:lnTo>
                      <a:lnTo>
                        <a:pt x="1131" y="869"/>
                      </a:lnTo>
                      <a:lnTo>
                        <a:pt x="1110" y="850"/>
                      </a:lnTo>
                      <a:lnTo>
                        <a:pt x="1082" y="823"/>
                      </a:lnTo>
                      <a:lnTo>
                        <a:pt x="1048" y="789"/>
                      </a:lnTo>
                      <a:lnTo>
                        <a:pt x="1030" y="772"/>
                      </a:lnTo>
                      <a:lnTo>
                        <a:pt x="1014" y="753"/>
                      </a:lnTo>
                      <a:lnTo>
                        <a:pt x="998" y="736"/>
                      </a:lnTo>
                      <a:lnTo>
                        <a:pt x="985" y="719"/>
                      </a:lnTo>
                      <a:lnTo>
                        <a:pt x="973" y="701"/>
                      </a:lnTo>
                      <a:lnTo>
                        <a:pt x="964" y="686"/>
                      </a:lnTo>
                      <a:lnTo>
                        <a:pt x="961" y="679"/>
                      </a:lnTo>
                      <a:lnTo>
                        <a:pt x="957" y="671"/>
                      </a:lnTo>
                      <a:lnTo>
                        <a:pt x="956" y="665"/>
                      </a:lnTo>
                      <a:lnTo>
                        <a:pt x="955" y="660"/>
                      </a:lnTo>
                      <a:lnTo>
                        <a:pt x="955" y="639"/>
                      </a:lnTo>
                      <a:lnTo>
                        <a:pt x="954" y="608"/>
                      </a:lnTo>
                      <a:lnTo>
                        <a:pt x="951" y="570"/>
                      </a:lnTo>
                      <a:lnTo>
                        <a:pt x="945" y="527"/>
                      </a:lnTo>
                      <a:lnTo>
                        <a:pt x="942" y="504"/>
                      </a:lnTo>
                      <a:lnTo>
                        <a:pt x="937" y="481"/>
                      </a:lnTo>
                      <a:lnTo>
                        <a:pt x="932" y="456"/>
                      </a:lnTo>
                      <a:lnTo>
                        <a:pt x="925" y="432"/>
                      </a:lnTo>
                      <a:lnTo>
                        <a:pt x="918" y="407"/>
                      </a:lnTo>
                      <a:lnTo>
                        <a:pt x="908" y="382"/>
                      </a:lnTo>
                      <a:lnTo>
                        <a:pt x="898" y="358"/>
                      </a:lnTo>
                      <a:lnTo>
                        <a:pt x="887" y="334"/>
                      </a:lnTo>
                      <a:lnTo>
                        <a:pt x="880" y="321"/>
                      </a:lnTo>
                      <a:lnTo>
                        <a:pt x="869" y="307"/>
                      </a:lnTo>
                      <a:lnTo>
                        <a:pt x="858" y="294"/>
                      </a:lnTo>
                      <a:lnTo>
                        <a:pt x="845" y="281"/>
                      </a:lnTo>
                      <a:lnTo>
                        <a:pt x="830" y="268"/>
                      </a:lnTo>
                      <a:lnTo>
                        <a:pt x="815" y="254"/>
                      </a:lnTo>
                      <a:lnTo>
                        <a:pt x="798" y="240"/>
                      </a:lnTo>
                      <a:lnTo>
                        <a:pt x="779" y="227"/>
                      </a:lnTo>
                      <a:lnTo>
                        <a:pt x="740" y="200"/>
                      </a:lnTo>
                      <a:lnTo>
                        <a:pt x="698" y="174"/>
                      </a:lnTo>
                      <a:lnTo>
                        <a:pt x="655" y="150"/>
                      </a:lnTo>
                      <a:lnTo>
                        <a:pt x="612" y="126"/>
                      </a:lnTo>
                      <a:lnTo>
                        <a:pt x="569" y="105"/>
                      </a:lnTo>
                      <a:lnTo>
                        <a:pt x="529" y="84"/>
                      </a:lnTo>
                      <a:lnTo>
                        <a:pt x="491" y="67"/>
                      </a:lnTo>
                      <a:lnTo>
                        <a:pt x="458" y="51"/>
                      </a:lnTo>
                      <a:lnTo>
                        <a:pt x="409" y="30"/>
                      </a:lnTo>
                      <a:lnTo>
                        <a:pt x="391" y="22"/>
                      </a:lnTo>
                      <a:lnTo>
                        <a:pt x="258" y="0"/>
                      </a:lnTo>
                      <a:lnTo>
                        <a:pt x="294" y="17"/>
                      </a:lnTo>
                      <a:lnTo>
                        <a:pt x="334" y="36"/>
                      </a:lnTo>
                      <a:lnTo>
                        <a:pt x="377" y="55"/>
                      </a:lnTo>
                      <a:lnTo>
                        <a:pt x="423" y="75"/>
                      </a:lnTo>
                      <a:lnTo>
                        <a:pt x="471" y="95"/>
                      </a:lnTo>
                      <a:lnTo>
                        <a:pt x="519" y="118"/>
                      </a:lnTo>
                      <a:lnTo>
                        <a:pt x="567" y="140"/>
                      </a:lnTo>
                      <a:lnTo>
                        <a:pt x="615" y="166"/>
                      </a:lnTo>
                      <a:lnTo>
                        <a:pt x="639" y="178"/>
                      </a:lnTo>
                      <a:lnTo>
                        <a:pt x="661" y="192"/>
                      </a:lnTo>
                      <a:lnTo>
                        <a:pt x="684" y="206"/>
                      </a:lnTo>
                      <a:lnTo>
                        <a:pt x="705" y="220"/>
                      </a:lnTo>
                      <a:lnTo>
                        <a:pt x="727" y="235"/>
                      </a:lnTo>
                      <a:lnTo>
                        <a:pt x="747" y="250"/>
                      </a:lnTo>
                      <a:lnTo>
                        <a:pt x="767" y="265"/>
                      </a:lnTo>
                      <a:lnTo>
                        <a:pt x="785" y="282"/>
                      </a:lnTo>
                      <a:lnTo>
                        <a:pt x="803" y="298"/>
                      </a:lnTo>
                      <a:lnTo>
                        <a:pt x="819" y="316"/>
                      </a:lnTo>
                      <a:lnTo>
                        <a:pt x="834" y="333"/>
                      </a:lnTo>
                      <a:lnTo>
                        <a:pt x="848" y="352"/>
                      </a:lnTo>
                      <a:lnTo>
                        <a:pt x="860" y="371"/>
                      </a:lnTo>
                      <a:lnTo>
                        <a:pt x="871" y="391"/>
                      </a:lnTo>
                      <a:lnTo>
                        <a:pt x="881" y="411"/>
                      </a:lnTo>
                      <a:lnTo>
                        <a:pt x="888" y="432"/>
                      </a:lnTo>
                      <a:lnTo>
                        <a:pt x="894" y="455"/>
                      </a:lnTo>
                      <a:lnTo>
                        <a:pt x="898" y="481"/>
                      </a:lnTo>
                      <a:lnTo>
                        <a:pt x="902" y="507"/>
                      </a:lnTo>
                      <a:lnTo>
                        <a:pt x="905" y="534"/>
                      </a:lnTo>
                      <a:lnTo>
                        <a:pt x="907" y="562"/>
                      </a:lnTo>
                      <a:lnTo>
                        <a:pt x="910" y="588"/>
                      </a:lnTo>
                      <a:lnTo>
                        <a:pt x="912" y="615"/>
                      </a:lnTo>
                      <a:lnTo>
                        <a:pt x="916" y="641"/>
                      </a:lnTo>
                      <a:lnTo>
                        <a:pt x="921" y="661"/>
                      </a:lnTo>
                      <a:lnTo>
                        <a:pt x="925" y="681"/>
                      </a:lnTo>
                      <a:lnTo>
                        <a:pt x="930" y="699"/>
                      </a:lnTo>
                      <a:lnTo>
                        <a:pt x="935" y="717"/>
                      </a:lnTo>
                      <a:lnTo>
                        <a:pt x="919" y="699"/>
                      </a:lnTo>
                      <a:lnTo>
                        <a:pt x="905" y="683"/>
                      </a:lnTo>
                      <a:lnTo>
                        <a:pt x="900" y="675"/>
                      </a:lnTo>
                      <a:lnTo>
                        <a:pt x="896" y="668"/>
                      </a:lnTo>
                      <a:lnTo>
                        <a:pt x="893" y="662"/>
                      </a:lnTo>
                      <a:lnTo>
                        <a:pt x="892" y="657"/>
                      </a:lnTo>
                      <a:lnTo>
                        <a:pt x="890" y="642"/>
                      </a:lnTo>
                      <a:lnTo>
                        <a:pt x="887" y="620"/>
                      </a:lnTo>
                      <a:lnTo>
                        <a:pt x="882" y="594"/>
                      </a:lnTo>
                      <a:lnTo>
                        <a:pt x="874" y="564"/>
                      </a:lnTo>
                      <a:lnTo>
                        <a:pt x="870" y="547"/>
                      </a:lnTo>
                      <a:lnTo>
                        <a:pt x="864" y="530"/>
                      </a:lnTo>
                      <a:lnTo>
                        <a:pt x="858" y="512"/>
                      </a:lnTo>
                      <a:lnTo>
                        <a:pt x="852" y="495"/>
                      </a:lnTo>
                      <a:lnTo>
                        <a:pt x="844" y="477"/>
                      </a:lnTo>
                      <a:lnTo>
                        <a:pt x="836" y="459"/>
                      </a:lnTo>
                      <a:lnTo>
                        <a:pt x="825" y="442"/>
                      </a:lnTo>
                      <a:lnTo>
                        <a:pt x="815" y="424"/>
                      </a:lnTo>
                      <a:lnTo>
                        <a:pt x="808" y="414"/>
                      </a:lnTo>
                      <a:lnTo>
                        <a:pt x="800" y="404"/>
                      </a:lnTo>
                      <a:lnTo>
                        <a:pt x="789" y="394"/>
                      </a:lnTo>
                      <a:lnTo>
                        <a:pt x="778" y="383"/>
                      </a:lnTo>
                      <a:lnTo>
                        <a:pt x="752" y="362"/>
                      </a:lnTo>
                      <a:lnTo>
                        <a:pt x="723" y="340"/>
                      </a:lnTo>
                      <a:lnTo>
                        <a:pt x="690" y="319"/>
                      </a:lnTo>
                      <a:lnTo>
                        <a:pt x="655" y="297"/>
                      </a:lnTo>
                      <a:lnTo>
                        <a:pt x="619" y="276"/>
                      </a:lnTo>
                      <a:lnTo>
                        <a:pt x="583" y="256"/>
                      </a:lnTo>
                      <a:lnTo>
                        <a:pt x="515" y="220"/>
                      </a:lnTo>
                      <a:lnTo>
                        <a:pt x="456" y="191"/>
                      </a:lnTo>
                      <a:lnTo>
                        <a:pt x="416" y="172"/>
                      </a:lnTo>
                      <a:lnTo>
                        <a:pt x="402" y="165"/>
                      </a:lnTo>
                      <a:lnTo>
                        <a:pt x="296" y="138"/>
                      </a:lnTo>
                      <a:lnTo>
                        <a:pt x="359" y="170"/>
                      </a:lnTo>
                      <a:lnTo>
                        <a:pt x="431" y="205"/>
                      </a:lnTo>
                      <a:lnTo>
                        <a:pt x="470" y="223"/>
                      </a:lnTo>
                      <a:lnTo>
                        <a:pt x="510" y="242"/>
                      </a:lnTo>
                      <a:lnTo>
                        <a:pt x="550" y="262"/>
                      </a:lnTo>
                      <a:lnTo>
                        <a:pt x="588" y="284"/>
                      </a:lnTo>
                      <a:lnTo>
                        <a:pt x="627" y="306"/>
                      </a:lnTo>
                      <a:lnTo>
                        <a:pt x="664" y="329"/>
                      </a:lnTo>
                      <a:lnTo>
                        <a:pt x="682" y="341"/>
                      </a:lnTo>
                      <a:lnTo>
                        <a:pt x="699" y="354"/>
                      </a:lnTo>
                      <a:lnTo>
                        <a:pt x="716" y="366"/>
                      </a:lnTo>
                      <a:lnTo>
                        <a:pt x="731" y="379"/>
                      </a:lnTo>
                      <a:lnTo>
                        <a:pt x="746" y="393"/>
                      </a:lnTo>
                      <a:lnTo>
                        <a:pt x="761" y="406"/>
                      </a:lnTo>
                      <a:lnTo>
                        <a:pt x="773" y="419"/>
                      </a:lnTo>
                      <a:lnTo>
                        <a:pt x="785" y="434"/>
                      </a:lnTo>
                      <a:lnTo>
                        <a:pt x="797" y="448"/>
                      </a:lnTo>
                      <a:lnTo>
                        <a:pt x="806" y="462"/>
                      </a:lnTo>
                      <a:lnTo>
                        <a:pt x="815" y="477"/>
                      </a:lnTo>
                      <a:lnTo>
                        <a:pt x="822" y="492"/>
                      </a:lnTo>
                      <a:lnTo>
                        <a:pt x="828" y="509"/>
                      </a:lnTo>
                      <a:lnTo>
                        <a:pt x="834" y="528"/>
                      </a:lnTo>
                      <a:lnTo>
                        <a:pt x="839" y="546"/>
                      </a:lnTo>
                      <a:lnTo>
                        <a:pt x="843" y="565"/>
                      </a:lnTo>
                      <a:lnTo>
                        <a:pt x="851" y="604"/>
                      </a:lnTo>
                      <a:lnTo>
                        <a:pt x="859" y="640"/>
                      </a:lnTo>
                      <a:lnTo>
                        <a:pt x="865" y="658"/>
                      </a:lnTo>
                      <a:lnTo>
                        <a:pt x="871" y="675"/>
                      </a:lnTo>
                      <a:lnTo>
                        <a:pt x="879" y="692"/>
                      </a:lnTo>
                      <a:lnTo>
                        <a:pt x="885" y="707"/>
                      </a:lnTo>
                      <a:lnTo>
                        <a:pt x="866" y="691"/>
                      </a:lnTo>
                      <a:lnTo>
                        <a:pt x="850" y="674"/>
                      </a:lnTo>
                      <a:lnTo>
                        <a:pt x="844" y="667"/>
                      </a:lnTo>
                      <a:lnTo>
                        <a:pt x="838" y="661"/>
                      </a:lnTo>
                      <a:lnTo>
                        <a:pt x="834" y="656"/>
                      </a:lnTo>
                      <a:lnTo>
                        <a:pt x="831" y="651"/>
                      </a:lnTo>
                      <a:lnTo>
                        <a:pt x="829" y="643"/>
                      </a:lnTo>
                      <a:lnTo>
                        <a:pt x="824" y="630"/>
                      </a:lnTo>
                      <a:lnTo>
                        <a:pt x="817" y="615"/>
                      </a:lnTo>
                      <a:lnTo>
                        <a:pt x="809" y="598"/>
                      </a:lnTo>
                      <a:lnTo>
                        <a:pt x="798" y="578"/>
                      </a:lnTo>
                      <a:lnTo>
                        <a:pt x="785" y="557"/>
                      </a:lnTo>
                      <a:lnTo>
                        <a:pt x="770" y="535"/>
                      </a:lnTo>
                      <a:lnTo>
                        <a:pt x="751" y="514"/>
                      </a:lnTo>
                      <a:lnTo>
                        <a:pt x="739" y="500"/>
                      </a:lnTo>
                      <a:lnTo>
                        <a:pt x="723" y="486"/>
                      </a:lnTo>
                      <a:lnTo>
                        <a:pt x="702" y="470"/>
                      </a:lnTo>
                      <a:lnTo>
                        <a:pt x="681" y="454"/>
                      </a:lnTo>
                      <a:lnTo>
                        <a:pt x="631" y="421"/>
                      </a:lnTo>
                      <a:lnTo>
                        <a:pt x="578" y="388"/>
                      </a:lnTo>
                      <a:lnTo>
                        <a:pt x="528" y="358"/>
                      </a:lnTo>
                      <a:lnTo>
                        <a:pt x="486" y="333"/>
                      </a:lnTo>
                      <a:lnTo>
                        <a:pt x="456" y="317"/>
                      </a:lnTo>
                      <a:lnTo>
                        <a:pt x="446" y="311"/>
                      </a:lnTo>
                      <a:lnTo>
                        <a:pt x="359" y="292"/>
                      </a:lnTo>
                      <a:lnTo>
                        <a:pt x="405" y="318"/>
                      </a:lnTo>
                      <a:lnTo>
                        <a:pt x="458" y="345"/>
                      </a:lnTo>
                      <a:lnTo>
                        <a:pt x="516" y="376"/>
                      </a:lnTo>
                      <a:lnTo>
                        <a:pt x="575" y="409"/>
                      </a:lnTo>
                      <a:lnTo>
                        <a:pt x="604" y="426"/>
                      </a:lnTo>
                      <a:lnTo>
                        <a:pt x="632" y="444"/>
                      </a:lnTo>
                      <a:lnTo>
                        <a:pt x="657" y="461"/>
                      </a:lnTo>
                      <a:lnTo>
                        <a:pt x="683" y="479"/>
                      </a:lnTo>
                      <a:lnTo>
                        <a:pt x="705" y="497"/>
                      </a:lnTo>
                      <a:lnTo>
                        <a:pt x="725" y="516"/>
                      </a:lnTo>
                      <a:lnTo>
                        <a:pt x="734" y="525"/>
                      </a:lnTo>
                      <a:lnTo>
                        <a:pt x="742" y="534"/>
                      </a:lnTo>
                      <a:lnTo>
                        <a:pt x="750" y="543"/>
                      </a:lnTo>
                      <a:lnTo>
                        <a:pt x="757" y="552"/>
                      </a:lnTo>
                      <a:lnTo>
                        <a:pt x="763" y="563"/>
                      </a:lnTo>
                      <a:lnTo>
                        <a:pt x="769" y="573"/>
                      </a:lnTo>
                      <a:lnTo>
                        <a:pt x="774" y="583"/>
                      </a:lnTo>
                      <a:lnTo>
                        <a:pt x="778" y="594"/>
                      </a:lnTo>
                      <a:lnTo>
                        <a:pt x="788" y="616"/>
                      </a:lnTo>
                      <a:lnTo>
                        <a:pt x="798" y="638"/>
                      </a:lnTo>
                      <a:lnTo>
                        <a:pt x="805" y="650"/>
                      </a:lnTo>
                      <a:lnTo>
                        <a:pt x="813" y="662"/>
                      </a:lnTo>
                      <a:lnTo>
                        <a:pt x="810" y="660"/>
                      </a:lnTo>
                      <a:lnTo>
                        <a:pt x="334" y="367"/>
                      </a:lnTo>
                      <a:lnTo>
                        <a:pt x="284" y="350"/>
                      </a:lnTo>
                      <a:lnTo>
                        <a:pt x="320" y="383"/>
                      </a:lnTo>
                      <a:close/>
                    </a:path>
                  </a:pathLst>
                </a:custGeom>
                <a:solidFill>
                  <a:srgbClr val="902A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2" name="Freeform 381"/>
                <p:cNvSpPr>
                  <a:spLocks/>
                </p:cNvSpPr>
                <p:nvPr/>
              </p:nvSpPr>
              <p:spPr bwMode="auto">
                <a:xfrm>
                  <a:off x="388" y="117"/>
                  <a:ext cx="70" cy="31"/>
                </a:xfrm>
                <a:custGeom>
                  <a:avLst/>
                  <a:gdLst>
                    <a:gd name="T0" fmla="*/ 0 w 1737"/>
                    <a:gd name="T1" fmla="*/ 0 h 785"/>
                    <a:gd name="T2" fmla="*/ 0 w 1737"/>
                    <a:gd name="T3" fmla="*/ 0 h 785"/>
                    <a:gd name="T4" fmla="*/ 0 w 1737"/>
                    <a:gd name="T5" fmla="*/ 0 h 785"/>
                    <a:gd name="T6" fmla="*/ 0 w 1737"/>
                    <a:gd name="T7" fmla="*/ 0 h 785"/>
                    <a:gd name="T8" fmla="*/ 0 w 1737"/>
                    <a:gd name="T9" fmla="*/ 0 h 785"/>
                    <a:gd name="T10" fmla="*/ 0 w 1737"/>
                    <a:gd name="T11" fmla="*/ 0 h 785"/>
                    <a:gd name="T12" fmla="*/ 0 w 1737"/>
                    <a:gd name="T13" fmla="*/ 0 h 785"/>
                    <a:gd name="T14" fmla="*/ 0 w 1737"/>
                    <a:gd name="T15" fmla="*/ 0 h 785"/>
                    <a:gd name="T16" fmla="*/ 0 w 1737"/>
                    <a:gd name="T17" fmla="*/ 0 h 785"/>
                    <a:gd name="T18" fmla="*/ 0 w 1737"/>
                    <a:gd name="T19" fmla="*/ 0 h 785"/>
                    <a:gd name="T20" fmla="*/ 0 w 1737"/>
                    <a:gd name="T21" fmla="*/ 0 h 785"/>
                    <a:gd name="T22" fmla="*/ 0 w 1737"/>
                    <a:gd name="T23" fmla="*/ 0 h 785"/>
                    <a:gd name="T24" fmla="*/ 0 w 1737"/>
                    <a:gd name="T25" fmla="*/ 0 h 785"/>
                    <a:gd name="T26" fmla="*/ 0 w 1737"/>
                    <a:gd name="T27" fmla="*/ 0 h 785"/>
                    <a:gd name="T28" fmla="*/ 0 w 1737"/>
                    <a:gd name="T29" fmla="*/ 0 h 785"/>
                    <a:gd name="T30" fmla="*/ 0 w 1737"/>
                    <a:gd name="T31" fmla="*/ 0 h 785"/>
                    <a:gd name="T32" fmla="*/ 0 w 1737"/>
                    <a:gd name="T33" fmla="*/ 0 h 785"/>
                    <a:gd name="T34" fmla="*/ 0 w 1737"/>
                    <a:gd name="T35" fmla="*/ 0 h 785"/>
                    <a:gd name="T36" fmla="*/ 0 w 1737"/>
                    <a:gd name="T37" fmla="*/ 0 h 785"/>
                    <a:gd name="T38" fmla="*/ 0 w 1737"/>
                    <a:gd name="T39" fmla="*/ 0 h 785"/>
                    <a:gd name="T40" fmla="*/ 0 w 1737"/>
                    <a:gd name="T41" fmla="*/ 0 h 785"/>
                    <a:gd name="T42" fmla="*/ 0 w 1737"/>
                    <a:gd name="T43" fmla="*/ 0 h 785"/>
                    <a:gd name="T44" fmla="*/ 0 w 1737"/>
                    <a:gd name="T45" fmla="*/ 0 h 785"/>
                    <a:gd name="T46" fmla="*/ 0 w 1737"/>
                    <a:gd name="T47" fmla="*/ 0 h 785"/>
                    <a:gd name="T48" fmla="*/ 0 w 1737"/>
                    <a:gd name="T49" fmla="*/ 0 h 785"/>
                    <a:gd name="T50" fmla="*/ 0 w 1737"/>
                    <a:gd name="T51" fmla="*/ 0 h 785"/>
                    <a:gd name="T52" fmla="*/ 0 w 1737"/>
                    <a:gd name="T53" fmla="*/ 0 h 785"/>
                    <a:gd name="T54" fmla="*/ 0 w 1737"/>
                    <a:gd name="T55" fmla="*/ 0 h 785"/>
                    <a:gd name="T56" fmla="*/ 0 w 1737"/>
                    <a:gd name="T57" fmla="*/ 0 h 785"/>
                    <a:gd name="T58" fmla="*/ 0 w 1737"/>
                    <a:gd name="T59" fmla="*/ 0 h 785"/>
                    <a:gd name="T60" fmla="*/ 0 w 1737"/>
                    <a:gd name="T61" fmla="*/ 0 h 785"/>
                    <a:gd name="T62" fmla="*/ 0 w 1737"/>
                    <a:gd name="T63" fmla="*/ 0 h 785"/>
                    <a:gd name="T64" fmla="*/ 0 w 1737"/>
                    <a:gd name="T65" fmla="*/ 0 h 785"/>
                    <a:gd name="T66" fmla="*/ 0 w 1737"/>
                    <a:gd name="T67" fmla="*/ 0 h 785"/>
                    <a:gd name="T68" fmla="*/ 0 w 1737"/>
                    <a:gd name="T69" fmla="*/ 0 h 785"/>
                    <a:gd name="T70" fmla="*/ 0 w 1737"/>
                    <a:gd name="T71" fmla="*/ 0 h 785"/>
                    <a:gd name="T72" fmla="*/ 0 w 1737"/>
                    <a:gd name="T73" fmla="*/ 0 h 785"/>
                    <a:gd name="T74" fmla="*/ 0 w 1737"/>
                    <a:gd name="T75" fmla="*/ 0 h 785"/>
                    <a:gd name="T76" fmla="*/ 0 w 1737"/>
                    <a:gd name="T77" fmla="*/ 0 h 785"/>
                    <a:gd name="T78" fmla="*/ 0 w 1737"/>
                    <a:gd name="T79" fmla="*/ 0 h 785"/>
                    <a:gd name="T80" fmla="*/ 0 w 1737"/>
                    <a:gd name="T81" fmla="*/ 0 h 785"/>
                    <a:gd name="T82" fmla="*/ 0 w 1737"/>
                    <a:gd name="T83" fmla="*/ 0 h 785"/>
                    <a:gd name="T84" fmla="*/ 0 w 1737"/>
                    <a:gd name="T85" fmla="*/ 0 h 785"/>
                    <a:gd name="T86" fmla="*/ 0 w 1737"/>
                    <a:gd name="T87" fmla="*/ 0 h 785"/>
                    <a:gd name="T88" fmla="*/ 0 w 1737"/>
                    <a:gd name="T89" fmla="*/ 0 h 785"/>
                    <a:gd name="T90" fmla="*/ 0 w 1737"/>
                    <a:gd name="T91" fmla="*/ 0 h 785"/>
                    <a:gd name="T92" fmla="*/ 0 w 1737"/>
                    <a:gd name="T93" fmla="*/ 0 h 785"/>
                    <a:gd name="T94" fmla="*/ 0 w 1737"/>
                    <a:gd name="T95" fmla="*/ 0 h 785"/>
                    <a:gd name="T96" fmla="*/ 0 w 1737"/>
                    <a:gd name="T97" fmla="*/ 0 h 785"/>
                    <a:gd name="T98" fmla="*/ 0 w 1737"/>
                    <a:gd name="T99" fmla="*/ 0 h 785"/>
                    <a:gd name="T100" fmla="*/ 0 w 1737"/>
                    <a:gd name="T101" fmla="*/ 0 h 785"/>
                    <a:gd name="T102" fmla="*/ 0 w 1737"/>
                    <a:gd name="T103" fmla="*/ 0 h 785"/>
                    <a:gd name="T104" fmla="*/ 0 w 1737"/>
                    <a:gd name="T105" fmla="*/ 0 h 785"/>
                    <a:gd name="T106" fmla="*/ 0 w 1737"/>
                    <a:gd name="T107" fmla="*/ 0 h 785"/>
                    <a:gd name="T108" fmla="*/ 0 w 1737"/>
                    <a:gd name="T109" fmla="*/ 0 h 785"/>
                    <a:gd name="T110" fmla="*/ 0 w 1737"/>
                    <a:gd name="T111" fmla="*/ 0 h 785"/>
                    <a:gd name="T112" fmla="*/ 0 w 1737"/>
                    <a:gd name="T113" fmla="*/ 0 h 785"/>
                    <a:gd name="T114" fmla="*/ 0 w 1737"/>
                    <a:gd name="T115" fmla="*/ 0 h 78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737"/>
                    <a:gd name="T175" fmla="*/ 0 h 785"/>
                    <a:gd name="T176" fmla="*/ 1737 w 1737"/>
                    <a:gd name="T177" fmla="*/ 785 h 78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737" h="785">
                      <a:moveTo>
                        <a:pt x="467" y="332"/>
                      </a:moveTo>
                      <a:lnTo>
                        <a:pt x="1203" y="567"/>
                      </a:lnTo>
                      <a:lnTo>
                        <a:pt x="1188" y="567"/>
                      </a:lnTo>
                      <a:lnTo>
                        <a:pt x="1174" y="568"/>
                      </a:lnTo>
                      <a:lnTo>
                        <a:pt x="1142" y="570"/>
                      </a:lnTo>
                      <a:lnTo>
                        <a:pt x="1110" y="574"/>
                      </a:lnTo>
                      <a:lnTo>
                        <a:pt x="1077" y="576"/>
                      </a:lnTo>
                      <a:lnTo>
                        <a:pt x="1044" y="577"/>
                      </a:lnTo>
                      <a:lnTo>
                        <a:pt x="1028" y="576"/>
                      </a:lnTo>
                      <a:lnTo>
                        <a:pt x="1011" y="575"/>
                      </a:lnTo>
                      <a:lnTo>
                        <a:pt x="994" y="573"/>
                      </a:lnTo>
                      <a:lnTo>
                        <a:pt x="975" y="571"/>
                      </a:lnTo>
                      <a:lnTo>
                        <a:pt x="937" y="564"/>
                      </a:lnTo>
                      <a:lnTo>
                        <a:pt x="897" y="554"/>
                      </a:lnTo>
                      <a:lnTo>
                        <a:pt x="856" y="544"/>
                      </a:lnTo>
                      <a:lnTo>
                        <a:pt x="813" y="532"/>
                      </a:lnTo>
                      <a:lnTo>
                        <a:pt x="770" y="518"/>
                      </a:lnTo>
                      <a:lnTo>
                        <a:pt x="727" y="504"/>
                      </a:lnTo>
                      <a:lnTo>
                        <a:pt x="640" y="473"/>
                      </a:lnTo>
                      <a:lnTo>
                        <a:pt x="556" y="444"/>
                      </a:lnTo>
                      <a:lnTo>
                        <a:pt x="478" y="415"/>
                      </a:lnTo>
                      <a:lnTo>
                        <a:pt x="411" y="391"/>
                      </a:lnTo>
                      <a:lnTo>
                        <a:pt x="508" y="449"/>
                      </a:lnTo>
                      <a:lnTo>
                        <a:pt x="524" y="455"/>
                      </a:lnTo>
                      <a:lnTo>
                        <a:pt x="568" y="470"/>
                      </a:lnTo>
                      <a:lnTo>
                        <a:pt x="633" y="492"/>
                      </a:lnTo>
                      <a:lnTo>
                        <a:pt x="710" y="518"/>
                      </a:lnTo>
                      <a:lnTo>
                        <a:pt x="793" y="544"/>
                      </a:lnTo>
                      <a:lnTo>
                        <a:pt x="875" y="569"/>
                      </a:lnTo>
                      <a:lnTo>
                        <a:pt x="913" y="579"/>
                      </a:lnTo>
                      <a:lnTo>
                        <a:pt x="947" y="587"/>
                      </a:lnTo>
                      <a:lnTo>
                        <a:pt x="977" y="593"/>
                      </a:lnTo>
                      <a:lnTo>
                        <a:pt x="1003" y="597"/>
                      </a:lnTo>
                      <a:lnTo>
                        <a:pt x="1022" y="598"/>
                      </a:lnTo>
                      <a:lnTo>
                        <a:pt x="1043" y="600"/>
                      </a:lnTo>
                      <a:lnTo>
                        <a:pt x="1061" y="600"/>
                      </a:lnTo>
                      <a:lnTo>
                        <a:pt x="1080" y="600"/>
                      </a:lnTo>
                      <a:lnTo>
                        <a:pt x="1116" y="599"/>
                      </a:lnTo>
                      <a:lnTo>
                        <a:pt x="1147" y="597"/>
                      </a:lnTo>
                      <a:lnTo>
                        <a:pt x="1175" y="595"/>
                      </a:lnTo>
                      <a:lnTo>
                        <a:pt x="1198" y="592"/>
                      </a:lnTo>
                      <a:lnTo>
                        <a:pt x="1216" y="589"/>
                      </a:lnTo>
                      <a:lnTo>
                        <a:pt x="1228" y="587"/>
                      </a:lnTo>
                      <a:lnTo>
                        <a:pt x="1236" y="586"/>
                      </a:lnTo>
                      <a:lnTo>
                        <a:pt x="1245" y="586"/>
                      </a:lnTo>
                      <a:lnTo>
                        <a:pt x="1256" y="587"/>
                      </a:lnTo>
                      <a:lnTo>
                        <a:pt x="1268" y="588"/>
                      </a:lnTo>
                      <a:lnTo>
                        <a:pt x="1297" y="593"/>
                      </a:lnTo>
                      <a:lnTo>
                        <a:pt x="1328" y="598"/>
                      </a:lnTo>
                      <a:lnTo>
                        <a:pt x="1304" y="601"/>
                      </a:lnTo>
                      <a:lnTo>
                        <a:pt x="1282" y="605"/>
                      </a:lnTo>
                      <a:lnTo>
                        <a:pt x="1257" y="608"/>
                      </a:lnTo>
                      <a:lnTo>
                        <a:pt x="1233" y="612"/>
                      </a:lnTo>
                      <a:lnTo>
                        <a:pt x="1208" y="617"/>
                      </a:lnTo>
                      <a:lnTo>
                        <a:pt x="1183" y="623"/>
                      </a:lnTo>
                      <a:lnTo>
                        <a:pt x="1159" y="629"/>
                      </a:lnTo>
                      <a:lnTo>
                        <a:pt x="1134" y="636"/>
                      </a:lnTo>
                      <a:lnTo>
                        <a:pt x="1110" y="642"/>
                      </a:lnTo>
                      <a:lnTo>
                        <a:pt x="1085" y="648"/>
                      </a:lnTo>
                      <a:lnTo>
                        <a:pt x="1060" y="653"/>
                      </a:lnTo>
                      <a:lnTo>
                        <a:pt x="1035" y="656"/>
                      </a:lnTo>
                      <a:lnTo>
                        <a:pt x="1012" y="658"/>
                      </a:lnTo>
                      <a:lnTo>
                        <a:pt x="988" y="658"/>
                      </a:lnTo>
                      <a:lnTo>
                        <a:pt x="963" y="658"/>
                      </a:lnTo>
                      <a:lnTo>
                        <a:pt x="937" y="656"/>
                      </a:lnTo>
                      <a:lnTo>
                        <a:pt x="912" y="653"/>
                      </a:lnTo>
                      <a:lnTo>
                        <a:pt x="885" y="650"/>
                      </a:lnTo>
                      <a:lnTo>
                        <a:pt x="858" y="646"/>
                      </a:lnTo>
                      <a:lnTo>
                        <a:pt x="831" y="639"/>
                      </a:lnTo>
                      <a:lnTo>
                        <a:pt x="802" y="633"/>
                      </a:lnTo>
                      <a:lnTo>
                        <a:pt x="774" y="627"/>
                      </a:lnTo>
                      <a:lnTo>
                        <a:pt x="746" y="619"/>
                      </a:lnTo>
                      <a:lnTo>
                        <a:pt x="717" y="612"/>
                      </a:lnTo>
                      <a:lnTo>
                        <a:pt x="660" y="593"/>
                      </a:lnTo>
                      <a:lnTo>
                        <a:pt x="601" y="574"/>
                      </a:lnTo>
                      <a:lnTo>
                        <a:pt x="544" y="553"/>
                      </a:lnTo>
                      <a:lnTo>
                        <a:pt x="486" y="532"/>
                      </a:lnTo>
                      <a:lnTo>
                        <a:pt x="431" y="510"/>
                      </a:lnTo>
                      <a:lnTo>
                        <a:pt x="377" y="489"/>
                      </a:lnTo>
                      <a:lnTo>
                        <a:pt x="324" y="468"/>
                      </a:lnTo>
                      <a:lnTo>
                        <a:pt x="275" y="449"/>
                      </a:lnTo>
                      <a:lnTo>
                        <a:pt x="229" y="430"/>
                      </a:lnTo>
                      <a:lnTo>
                        <a:pt x="187" y="415"/>
                      </a:lnTo>
                      <a:lnTo>
                        <a:pt x="306" y="493"/>
                      </a:lnTo>
                      <a:lnTo>
                        <a:pt x="327" y="501"/>
                      </a:lnTo>
                      <a:lnTo>
                        <a:pt x="383" y="523"/>
                      </a:lnTo>
                      <a:lnTo>
                        <a:pt x="466" y="553"/>
                      </a:lnTo>
                      <a:lnTo>
                        <a:pt x="565" y="588"/>
                      </a:lnTo>
                      <a:lnTo>
                        <a:pt x="619" y="606"/>
                      </a:lnTo>
                      <a:lnTo>
                        <a:pt x="673" y="623"/>
                      </a:lnTo>
                      <a:lnTo>
                        <a:pt x="727" y="638"/>
                      </a:lnTo>
                      <a:lnTo>
                        <a:pt x="779" y="654"/>
                      </a:lnTo>
                      <a:lnTo>
                        <a:pt x="830" y="666"/>
                      </a:lnTo>
                      <a:lnTo>
                        <a:pt x="876" y="675"/>
                      </a:lnTo>
                      <a:lnTo>
                        <a:pt x="897" y="678"/>
                      </a:lnTo>
                      <a:lnTo>
                        <a:pt x="917" y="681"/>
                      </a:lnTo>
                      <a:lnTo>
                        <a:pt x="935" y="683"/>
                      </a:lnTo>
                      <a:lnTo>
                        <a:pt x="953" y="683"/>
                      </a:lnTo>
                      <a:lnTo>
                        <a:pt x="981" y="683"/>
                      </a:lnTo>
                      <a:lnTo>
                        <a:pt x="1010" y="682"/>
                      </a:lnTo>
                      <a:lnTo>
                        <a:pt x="1038" y="680"/>
                      </a:lnTo>
                      <a:lnTo>
                        <a:pt x="1064" y="677"/>
                      </a:lnTo>
                      <a:lnTo>
                        <a:pt x="1091" y="674"/>
                      </a:lnTo>
                      <a:lnTo>
                        <a:pt x="1116" y="670"/>
                      </a:lnTo>
                      <a:lnTo>
                        <a:pt x="1139" y="666"/>
                      </a:lnTo>
                      <a:lnTo>
                        <a:pt x="1163" y="662"/>
                      </a:lnTo>
                      <a:lnTo>
                        <a:pt x="1204" y="653"/>
                      </a:lnTo>
                      <a:lnTo>
                        <a:pt x="1239" y="644"/>
                      </a:lnTo>
                      <a:lnTo>
                        <a:pt x="1265" y="635"/>
                      </a:lnTo>
                      <a:lnTo>
                        <a:pt x="1284" y="629"/>
                      </a:lnTo>
                      <a:lnTo>
                        <a:pt x="1293" y="627"/>
                      </a:lnTo>
                      <a:lnTo>
                        <a:pt x="1303" y="625"/>
                      </a:lnTo>
                      <a:lnTo>
                        <a:pt x="1315" y="625"/>
                      </a:lnTo>
                      <a:lnTo>
                        <a:pt x="1328" y="625"/>
                      </a:lnTo>
                      <a:lnTo>
                        <a:pt x="1359" y="627"/>
                      </a:lnTo>
                      <a:lnTo>
                        <a:pt x="1391" y="631"/>
                      </a:lnTo>
                      <a:lnTo>
                        <a:pt x="1366" y="636"/>
                      </a:lnTo>
                      <a:lnTo>
                        <a:pt x="1338" y="641"/>
                      </a:lnTo>
                      <a:lnTo>
                        <a:pt x="1311" y="649"/>
                      </a:lnTo>
                      <a:lnTo>
                        <a:pt x="1283" y="656"/>
                      </a:lnTo>
                      <a:lnTo>
                        <a:pt x="1251" y="665"/>
                      </a:lnTo>
                      <a:lnTo>
                        <a:pt x="1219" y="676"/>
                      </a:lnTo>
                      <a:lnTo>
                        <a:pt x="1186" y="688"/>
                      </a:lnTo>
                      <a:lnTo>
                        <a:pt x="1155" y="699"/>
                      </a:lnTo>
                      <a:lnTo>
                        <a:pt x="1122" y="710"/>
                      </a:lnTo>
                      <a:lnTo>
                        <a:pt x="1089" y="720"/>
                      </a:lnTo>
                      <a:lnTo>
                        <a:pt x="1057" y="730"/>
                      </a:lnTo>
                      <a:lnTo>
                        <a:pt x="1024" y="736"/>
                      </a:lnTo>
                      <a:lnTo>
                        <a:pt x="995" y="741"/>
                      </a:lnTo>
                      <a:lnTo>
                        <a:pt x="965" y="744"/>
                      </a:lnTo>
                      <a:lnTo>
                        <a:pt x="933" y="745"/>
                      </a:lnTo>
                      <a:lnTo>
                        <a:pt x="901" y="745"/>
                      </a:lnTo>
                      <a:lnTo>
                        <a:pt x="870" y="743"/>
                      </a:lnTo>
                      <a:lnTo>
                        <a:pt x="837" y="740"/>
                      </a:lnTo>
                      <a:lnTo>
                        <a:pt x="803" y="736"/>
                      </a:lnTo>
                      <a:lnTo>
                        <a:pt x="769" y="730"/>
                      </a:lnTo>
                      <a:lnTo>
                        <a:pt x="735" y="723"/>
                      </a:lnTo>
                      <a:lnTo>
                        <a:pt x="701" y="715"/>
                      </a:lnTo>
                      <a:lnTo>
                        <a:pt x="667" y="707"/>
                      </a:lnTo>
                      <a:lnTo>
                        <a:pt x="632" y="697"/>
                      </a:lnTo>
                      <a:lnTo>
                        <a:pt x="597" y="687"/>
                      </a:lnTo>
                      <a:lnTo>
                        <a:pt x="562" y="676"/>
                      </a:lnTo>
                      <a:lnTo>
                        <a:pt x="527" y="664"/>
                      </a:lnTo>
                      <a:lnTo>
                        <a:pt x="492" y="653"/>
                      </a:lnTo>
                      <a:lnTo>
                        <a:pt x="424" y="627"/>
                      </a:lnTo>
                      <a:lnTo>
                        <a:pt x="356" y="600"/>
                      </a:lnTo>
                      <a:lnTo>
                        <a:pt x="290" y="573"/>
                      </a:lnTo>
                      <a:lnTo>
                        <a:pt x="226" y="546"/>
                      </a:lnTo>
                      <a:lnTo>
                        <a:pt x="164" y="519"/>
                      </a:lnTo>
                      <a:lnTo>
                        <a:pt x="106" y="495"/>
                      </a:lnTo>
                      <a:lnTo>
                        <a:pt x="52" y="472"/>
                      </a:lnTo>
                      <a:lnTo>
                        <a:pt x="0" y="452"/>
                      </a:lnTo>
                      <a:lnTo>
                        <a:pt x="138" y="546"/>
                      </a:lnTo>
                      <a:lnTo>
                        <a:pt x="145" y="549"/>
                      </a:lnTo>
                      <a:lnTo>
                        <a:pt x="162" y="556"/>
                      </a:lnTo>
                      <a:lnTo>
                        <a:pt x="191" y="569"/>
                      </a:lnTo>
                      <a:lnTo>
                        <a:pt x="229" y="585"/>
                      </a:lnTo>
                      <a:lnTo>
                        <a:pt x="275" y="604"/>
                      </a:lnTo>
                      <a:lnTo>
                        <a:pt x="327" y="624"/>
                      </a:lnTo>
                      <a:lnTo>
                        <a:pt x="385" y="647"/>
                      </a:lnTo>
                      <a:lnTo>
                        <a:pt x="445" y="669"/>
                      </a:lnTo>
                      <a:lnTo>
                        <a:pt x="510" y="692"/>
                      </a:lnTo>
                      <a:lnTo>
                        <a:pt x="574" y="714"/>
                      </a:lnTo>
                      <a:lnTo>
                        <a:pt x="639" y="734"/>
                      </a:lnTo>
                      <a:lnTo>
                        <a:pt x="703" y="752"/>
                      </a:lnTo>
                      <a:lnTo>
                        <a:pt x="733" y="759"/>
                      </a:lnTo>
                      <a:lnTo>
                        <a:pt x="763" y="767"/>
                      </a:lnTo>
                      <a:lnTo>
                        <a:pt x="792" y="773"/>
                      </a:lnTo>
                      <a:lnTo>
                        <a:pt x="819" y="778"/>
                      </a:lnTo>
                      <a:lnTo>
                        <a:pt x="846" y="781"/>
                      </a:lnTo>
                      <a:lnTo>
                        <a:pt x="871" y="784"/>
                      </a:lnTo>
                      <a:lnTo>
                        <a:pt x="894" y="785"/>
                      </a:lnTo>
                      <a:lnTo>
                        <a:pt x="915" y="784"/>
                      </a:lnTo>
                      <a:lnTo>
                        <a:pt x="952" y="782"/>
                      </a:lnTo>
                      <a:lnTo>
                        <a:pt x="988" y="778"/>
                      </a:lnTo>
                      <a:lnTo>
                        <a:pt x="1023" y="773"/>
                      </a:lnTo>
                      <a:lnTo>
                        <a:pt x="1057" y="767"/>
                      </a:lnTo>
                      <a:lnTo>
                        <a:pt x="1091" y="759"/>
                      </a:lnTo>
                      <a:lnTo>
                        <a:pt x="1124" y="751"/>
                      </a:lnTo>
                      <a:lnTo>
                        <a:pt x="1155" y="743"/>
                      </a:lnTo>
                      <a:lnTo>
                        <a:pt x="1184" y="735"/>
                      </a:lnTo>
                      <a:lnTo>
                        <a:pt x="1239" y="717"/>
                      </a:lnTo>
                      <a:lnTo>
                        <a:pt x="1284" y="701"/>
                      </a:lnTo>
                      <a:lnTo>
                        <a:pt x="1320" y="687"/>
                      </a:lnTo>
                      <a:lnTo>
                        <a:pt x="1344" y="676"/>
                      </a:lnTo>
                      <a:lnTo>
                        <a:pt x="1353" y="673"/>
                      </a:lnTo>
                      <a:lnTo>
                        <a:pt x="1363" y="671"/>
                      </a:lnTo>
                      <a:lnTo>
                        <a:pt x="1374" y="669"/>
                      </a:lnTo>
                      <a:lnTo>
                        <a:pt x="1386" y="667"/>
                      </a:lnTo>
                      <a:lnTo>
                        <a:pt x="1412" y="666"/>
                      </a:lnTo>
                      <a:lnTo>
                        <a:pt x="1442" y="667"/>
                      </a:lnTo>
                      <a:lnTo>
                        <a:pt x="1473" y="669"/>
                      </a:lnTo>
                      <a:lnTo>
                        <a:pt x="1506" y="673"/>
                      </a:lnTo>
                      <a:lnTo>
                        <a:pt x="1540" y="677"/>
                      </a:lnTo>
                      <a:lnTo>
                        <a:pt x="1573" y="682"/>
                      </a:lnTo>
                      <a:lnTo>
                        <a:pt x="1635" y="695"/>
                      </a:lnTo>
                      <a:lnTo>
                        <a:pt x="1688" y="705"/>
                      </a:lnTo>
                      <a:lnTo>
                        <a:pt x="1723" y="712"/>
                      </a:lnTo>
                      <a:lnTo>
                        <a:pt x="1737" y="714"/>
                      </a:lnTo>
                      <a:lnTo>
                        <a:pt x="1726" y="708"/>
                      </a:lnTo>
                      <a:lnTo>
                        <a:pt x="1693" y="693"/>
                      </a:lnTo>
                      <a:lnTo>
                        <a:pt x="1647" y="671"/>
                      </a:lnTo>
                      <a:lnTo>
                        <a:pt x="1593" y="644"/>
                      </a:lnTo>
                      <a:lnTo>
                        <a:pt x="1567" y="629"/>
                      </a:lnTo>
                      <a:lnTo>
                        <a:pt x="1540" y="615"/>
                      </a:lnTo>
                      <a:lnTo>
                        <a:pt x="1515" y="599"/>
                      </a:lnTo>
                      <a:lnTo>
                        <a:pt x="1493" y="585"/>
                      </a:lnTo>
                      <a:lnTo>
                        <a:pt x="1473" y="571"/>
                      </a:lnTo>
                      <a:lnTo>
                        <a:pt x="1458" y="558"/>
                      </a:lnTo>
                      <a:lnTo>
                        <a:pt x="1452" y="552"/>
                      </a:lnTo>
                      <a:lnTo>
                        <a:pt x="1448" y="546"/>
                      </a:lnTo>
                      <a:lnTo>
                        <a:pt x="1445" y="541"/>
                      </a:lnTo>
                      <a:lnTo>
                        <a:pt x="1444" y="536"/>
                      </a:lnTo>
                      <a:lnTo>
                        <a:pt x="1441" y="517"/>
                      </a:lnTo>
                      <a:lnTo>
                        <a:pt x="1435" y="491"/>
                      </a:lnTo>
                      <a:lnTo>
                        <a:pt x="1431" y="475"/>
                      </a:lnTo>
                      <a:lnTo>
                        <a:pt x="1427" y="458"/>
                      </a:lnTo>
                      <a:lnTo>
                        <a:pt x="1421" y="440"/>
                      </a:lnTo>
                      <a:lnTo>
                        <a:pt x="1415" y="420"/>
                      </a:lnTo>
                      <a:lnTo>
                        <a:pt x="1407" y="401"/>
                      </a:lnTo>
                      <a:lnTo>
                        <a:pt x="1398" y="380"/>
                      </a:lnTo>
                      <a:lnTo>
                        <a:pt x="1387" y="359"/>
                      </a:lnTo>
                      <a:lnTo>
                        <a:pt x="1375" y="338"/>
                      </a:lnTo>
                      <a:lnTo>
                        <a:pt x="1361" y="317"/>
                      </a:lnTo>
                      <a:lnTo>
                        <a:pt x="1345" y="296"/>
                      </a:lnTo>
                      <a:lnTo>
                        <a:pt x="1328" y="275"/>
                      </a:lnTo>
                      <a:lnTo>
                        <a:pt x="1308" y="255"/>
                      </a:lnTo>
                      <a:lnTo>
                        <a:pt x="1295" y="244"/>
                      </a:lnTo>
                      <a:lnTo>
                        <a:pt x="1280" y="234"/>
                      </a:lnTo>
                      <a:lnTo>
                        <a:pt x="1261" y="222"/>
                      </a:lnTo>
                      <a:lnTo>
                        <a:pt x="1240" y="211"/>
                      </a:lnTo>
                      <a:lnTo>
                        <a:pt x="1217" y="200"/>
                      </a:lnTo>
                      <a:lnTo>
                        <a:pt x="1192" y="189"/>
                      </a:lnTo>
                      <a:lnTo>
                        <a:pt x="1165" y="178"/>
                      </a:lnTo>
                      <a:lnTo>
                        <a:pt x="1136" y="168"/>
                      </a:lnTo>
                      <a:lnTo>
                        <a:pt x="1076" y="146"/>
                      </a:lnTo>
                      <a:lnTo>
                        <a:pt x="1010" y="127"/>
                      </a:lnTo>
                      <a:lnTo>
                        <a:pt x="943" y="107"/>
                      </a:lnTo>
                      <a:lnTo>
                        <a:pt x="877" y="89"/>
                      </a:lnTo>
                      <a:lnTo>
                        <a:pt x="810" y="73"/>
                      </a:lnTo>
                      <a:lnTo>
                        <a:pt x="748" y="57"/>
                      </a:lnTo>
                      <a:lnTo>
                        <a:pt x="690" y="44"/>
                      </a:lnTo>
                      <a:lnTo>
                        <a:pt x="639" y="33"/>
                      </a:lnTo>
                      <a:lnTo>
                        <a:pt x="596" y="23"/>
                      </a:lnTo>
                      <a:lnTo>
                        <a:pt x="563" y="17"/>
                      </a:lnTo>
                      <a:lnTo>
                        <a:pt x="543" y="13"/>
                      </a:lnTo>
                      <a:lnTo>
                        <a:pt x="536" y="11"/>
                      </a:lnTo>
                      <a:lnTo>
                        <a:pt x="337" y="0"/>
                      </a:lnTo>
                      <a:lnTo>
                        <a:pt x="392" y="13"/>
                      </a:lnTo>
                      <a:lnTo>
                        <a:pt x="454" y="26"/>
                      </a:lnTo>
                      <a:lnTo>
                        <a:pt x="520" y="41"/>
                      </a:lnTo>
                      <a:lnTo>
                        <a:pt x="590" y="55"/>
                      </a:lnTo>
                      <a:lnTo>
                        <a:pt x="663" y="71"/>
                      </a:lnTo>
                      <a:lnTo>
                        <a:pt x="736" y="88"/>
                      </a:lnTo>
                      <a:lnTo>
                        <a:pt x="811" y="105"/>
                      </a:lnTo>
                      <a:lnTo>
                        <a:pt x="885" y="124"/>
                      </a:lnTo>
                      <a:lnTo>
                        <a:pt x="921" y="134"/>
                      </a:lnTo>
                      <a:lnTo>
                        <a:pt x="957" y="144"/>
                      </a:lnTo>
                      <a:lnTo>
                        <a:pt x="992" y="155"/>
                      </a:lnTo>
                      <a:lnTo>
                        <a:pt x="1026" y="166"/>
                      </a:lnTo>
                      <a:lnTo>
                        <a:pt x="1059" y="178"/>
                      </a:lnTo>
                      <a:lnTo>
                        <a:pt x="1091" y="189"/>
                      </a:lnTo>
                      <a:lnTo>
                        <a:pt x="1122" y="203"/>
                      </a:lnTo>
                      <a:lnTo>
                        <a:pt x="1152" y="215"/>
                      </a:lnTo>
                      <a:lnTo>
                        <a:pt x="1179" y="229"/>
                      </a:lnTo>
                      <a:lnTo>
                        <a:pt x="1205" y="243"/>
                      </a:lnTo>
                      <a:lnTo>
                        <a:pt x="1229" y="258"/>
                      </a:lnTo>
                      <a:lnTo>
                        <a:pt x="1252" y="273"/>
                      </a:lnTo>
                      <a:lnTo>
                        <a:pt x="1272" y="289"/>
                      </a:lnTo>
                      <a:lnTo>
                        <a:pt x="1290" y="305"/>
                      </a:lnTo>
                      <a:lnTo>
                        <a:pt x="1305" y="323"/>
                      </a:lnTo>
                      <a:lnTo>
                        <a:pt x="1319" y="340"/>
                      </a:lnTo>
                      <a:lnTo>
                        <a:pt x="1325" y="350"/>
                      </a:lnTo>
                      <a:lnTo>
                        <a:pt x="1330" y="361"/>
                      </a:lnTo>
                      <a:lnTo>
                        <a:pt x="1335" y="372"/>
                      </a:lnTo>
                      <a:lnTo>
                        <a:pt x="1340" y="383"/>
                      </a:lnTo>
                      <a:lnTo>
                        <a:pt x="1347" y="406"/>
                      </a:lnTo>
                      <a:lnTo>
                        <a:pt x="1354" y="429"/>
                      </a:lnTo>
                      <a:lnTo>
                        <a:pt x="1362" y="453"/>
                      </a:lnTo>
                      <a:lnTo>
                        <a:pt x="1368" y="476"/>
                      </a:lnTo>
                      <a:lnTo>
                        <a:pt x="1375" y="499"/>
                      </a:lnTo>
                      <a:lnTo>
                        <a:pt x="1383" y="521"/>
                      </a:lnTo>
                      <a:lnTo>
                        <a:pt x="1390" y="539"/>
                      </a:lnTo>
                      <a:lnTo>
                        <a:pt x="1400" y="555"/>
                      </a:lnTo>
                      <a:lnTo>
                        <a:pt x="1409" y="572"/>
                      </a:lnTo>
                      <a:lnTo>
                        <a:pt x="1418" y="587"/>
                      </a:lnTo>
                      <a:lnTo>
                        <a:pt x="1391" y="573"/>
                      </a:lnTo>
                      <a:lnTo>
                        <a:pt x="1370" y="559"/>
                      </a:lnTo>
                      <a:lnTo>
                        <a:pt x="1362" y="552"/>
                      </a:lnTo>
                      <a:lnTo>
                        <a:pt x="1354" y="547"/>
                      </a:lnTo>
                      <a:lnTo>
                        <a:pt x="1350" y="542"/>
                      </a:lnTo>
                      <a:lnTo>
                        <a:pt x="1347" y="537"/>
                      </a:lnTo>
                      <a:lnTo>
                        <a:pt x="1343" y="524"/>
                      </a:lnTo>
                      <a:lnTo>
                        <a:pt x="1336" y="505"/>
                      </a:lnTo>
                      <a:lnTo>
                        <a:pt x="1327" y="483"/>
                      </a:lnTo>
                      <a:lnTo>
                        <a:pt x="1312" y="456"/>
                      </a:lnTo>
                      <a:lnTo>
                        <a:pt x="1304" y="443"/>
                      </a:lnTo>
                      <a:lnTo>
                        <a:pt x="1294" y="428"/>
                      </a:lnTo>
                      <a:lnTo>
                        <a:pt x="1284" y="413"/>
                      </a:lnTo>
                      <a:lnTo>
                        <a:pt x="1271" y="398"/>
                      </a:lnTo>
                      <a:lnTo>
                        <a:pt x="1258" y="383"/>
                      </a:lnTo>
                      <a:lnTo>
                        <a:pt x="1244" y="368"/>
                      </a:lnTo>
                      <a:lnTo>
                        <a:pt x="1227" y="352"/>
                      </a:lnTo>
                      <a:lnTo>
                        <a:pt x="1209" y="338"/>
                      </a:lnTo>
                      <a:lnTo>
                        <a:pt x="1198" y="330"/>
                      </a:lnTo>
                      <a:lnTo>
                        <a:pt x="1184" y="322"/>
                      </a:lnTo>
                      <a:lnTo>
                        <a:pt x="1168" y="313"/>
                      </a:lnTo>
                      <a:lnTo>
                        <a:pt x="1151" y="304"/>
                      </a:lnTo>
                      <a:lnTo>
                        <a:pt x="1110" y="288"/>
                      </a:lnTo>
                      <a:lnTo>
                        <a:pt x="1063" y="270"/>
                      </a:lnTo>
                      <a:lnTo>
                        <a:pt x="1012" y="253"/>
                      </a:lnTo>
                      <a:lnTo>
                        <a:pt x="958" y="237"/>
                      </a:lnTo>
                      <a:lnTo>
                        <a:pt x="902" y="220"/>
                      </a:lnTo>
                      <a:lnTo>
                        <a:pt x="847" y="205"/>
                      </a:lnTo>
                      <a:lnTo>
                        <a:pt x="741" y="177"/>
                      </a:lnTo>
                      <a:lnTo>
                        <a:pt x="651" y="156"/>
                      </a:lnTo>
                      <a:lnTo>
                        <a:pt x="590" y="141"/>
                      </a:lnTo>
                      <a:lnTo>
                        <a:pt x="566" y="135"/>
                      </a:lnTo>
                      <a:lnTo>
                        <a:pt x="406" y="119"/>
                      </a:lnTo>
                      <a:lnTo>
                        <a:pt x="452" y="131"/>
                      </a:lnTo>
                      <a:lnTo>
                        <a:pt x="503" y="142"/>
                      </a:lnTo>
                      <a:lnTo>
                        <a:pt x="557" y="156"/>
                      </a:lnTo>
                      <a:lnTo>
                        <a:pt x="614" y="169"/>
                      </a:lnTo>
                      <a:lnTo>
                        <a:pt x="674" y="182"/>
                      </a:lnTo>
                      <a:lnTo>
                        <a:pt x="735" y="197"/>
                      </a:lnTo>
                      <a:lnTo>
                        <a:pt x="797" y="213"/>
                      </a:lnTo>
                      <a:lnTo>
                        <a:pt x="857" y="228"/>
                      </a:lnTo>
                      <a:lnTo>
                        <a:pt x="917" y="246"/>
                      </a:lnTo>
                      <a:lnTo>
                        <a:pt x="974" y="264"/>
                      </a:lnTo>
                      <a:lnTo>
                        <a:pt x="1002" y="273"/>
                      </a:lnTo>
                      <a:lnTo>
                        <a:pt x="1030" y="284"/>
                      </a:lnTo>
                      <a:lnTo>
                        <a:pt x="1055" y="293"/>
                      </a:lnTo>
                      <a:lnTo>
                        <a:pt x="1080" y="303"/>
                      </a:lnTo>
                      <a:lnTo>
                        <a:pt x="1103" y="314"/>
                      </a:lnTo>
                      <a:lnTo>
                        <a:pt x="1126" y="325"/>
                      </a:lnTo>
                      <a:lnTo>
                        <a:pt x="1146" y="336"/>
                      </a:lnTo>
                      <a:lnTo>
                        <a:pt x="1166" y="348"/>
                      </a:lnTo>
                      <a:lnTo>
                        <a:pt x="1184" y="360"/>
                      </a:lnTo>
                      <a:lnTo>
                        <a:pt x="1201" y="372"/>
                      </a:lnTo>
                      <a:lnTo>
                        <a:pt x="1215" y="384"/>
                      </a:lnTo>
                      <a:lnTo>
                        <a:pt x="1227" y="398"/>
                      </a:lnTo>
                      <a:lnTo>
                        <a:pt x="1239" y="412"/>
                      </a:lnTo>
                      <a:lnTo>
                        <a:pt x="1249" y="427"/>
                      </a:lnTo>
                      <a:lnTo>
                        <a:pt x="1257" y="444"/>
                      </a:lnTo>
                      <a:lnTo>
                        <a:pt x="1265" y="460"/>
                      </a:lnTo>
                      <a:lnTo>
                        <a:pt x="1274" y="476"/>
                      </a:lnTo>
                      <a:lnTo>
                        <a:pt x="1281" y="493"/>
                      </a:lnTo>
                      <a:lnTo>
                        <a:pt x="1289" y="508"/>
                      </a:lnTo>
                      <a:lnTo>
                        <a:pt x="1298" y="524"/>
                      </a:lnTo>
                      <a:lnTo>
                        <a:pt x="1308" y="540"/>
                      </a:lnTo>
                      <a:lnTo>
                        <a:pt x="1320" y="554"/>
                      </a:lnTo>
                      <a:lnTo>
                        <a:pt x="1331" y="569"/>
                      </a:lnTo>
                      <a:lnTo>
                        <a:pt x="1342" y="582"/>
                      </a:lnTo>
                      <a:lnTo>
                        <a:pt x="1313" y="568"/>
                      </a:lnTo>
                      <a:lnTo>
                        <a:pt x="1287" y="555"/>
                      </a:lnTo>
                      <a:lnTo>
                        <a:pt x="1277" y="549"/>
                      </a:lnTo>
                      <a:lnTo>
                        <a:pt x="1267" y="544"/>
                      </a:lnTo>
                      <a:lnTo>
                        <a:pt x="1261" y="539"/>
                      </a:lnTo>
                      <a:lnTo>
                        <a:pt x="1257" y="536"/>
                      </a:lnTo>
                      <a:lnTo>
                        <a:pt x="1252" y="529"/>
                      </a:lnTo>
                      <a:lnTo>
                        <a:pt x="1244" y="518"/>
                      </a:lnTo>
                      <a:lnTo>
                        <a:pt x="1233" y="505"/>
                      </a:lnTo>
                      <a:lnTo>
                        <a:pt x="1218" y="490"/>
                      </a:lnTo>
                      <a:lnTo>
                        <a:pt x="1200" y="473"/>
                      </a:lnTo>
                      <a:lnTo>
                        <a:pt x="1178" y="456"/>
                      </a:lnTo>
                      <a:lnTo>
                        <a:pt x="1166" y="447"/>
                      </a:lnTo>
                      <a:lnTo>
                        <a:pt x="1153" y="437"/>
                      </a:lnTo>
                      <a:lnTo>
                        <a:pt x="1139" y="428"/>
                      </a:lnTo>
                      <a:lnTo>
                        <a:pt x="1124" y="419"/>
                      </a:lnTo>
                      <a:lnTo>
                        <a:pt x="1104" y="409"/>
                      </a:lnTo>
                      <a:lnTo>
                        <a:pt x="1078" y="398"/>
                      </a:lnTo>
                      <a:lnTo>
                        <a:pt x="1047" y="385"/>
                      </a:lnTo>
                      <a:lnTo>
                        <a:pt x="1011" y="373"/>
                      </a:lnTo>
                      <a:lnTo>
                        <a:pt x="933" y="346"/>
                      </a:lnTo>
                      <a:lnTo>
                        <a:pt x="852" y="321"/>
                      </a:lnTo>
                      <a:lnTo>
                        <a:pt x="774" y="297"/>
                      </a:lnTo>
                      <a:lnTo>
                        <a:pt x="709" y="279"/>
                      </a:lnTo>
                      <a:lnTo>
                        <a:pt x="664" y="265"/>
                      </a:lnTo>
                      <a:lnTo>
                        <a:pt x="647" y="261"/>
                      </a:lnTo>
                      <a:lnTo>
                        <a:pt x="516" y="250"/>
                      </a:lnTo>
                      <a:lnTo>
                        <a:pt x="587" y="269"/>
                      </a:lnTo>
                      <a:lnTo>
                        <a:pt x="670" y="290"/>
                      </a:lnTo>
                      <a:lnTo>
                        <a:pt x="759" y="313"/>
                      </a:lnTo>
                      <a:lnTo>
                        <a:pt x="849" y="339"/>
                      </a:lnTo>
                      <a:lnTo>
                        <a:pt x="894" y="352"/>
                      </a:lnTo>
                      <a:lnTo>
                        <a:pt x="937" y="366"/>
                      </a:lnTo>
                      <a:lnTo>
                        <a:pt x="978" y="379"/>
                      </a:lnTo>
                      <a:lnTo>
                        <a:pt x="1017" y="393"/>
                      </a:lnTo>
                      <a:lnTo>
                        <a:pt x="1053" y="408"/>
                      </a:lnTo>
                      <a:lnTo>
                        <a:pt x="1085" y="423"/>
                      </a:lnTo>
                      <a:lnTo>
                        <a:pt x="1099" y="430"/>
                      </a:lnTo>
                      <a:lnTo>
                        <a:pt x="1113" y="439"/>
                      </a:lnTo>
                      <a:lnTo>
                        <a:pt x="1125" y="446"/>
                      </a:lnTo>
                      <a:lnTo>
                        <a:pt x="1135" y="453"/>
                      </a:lnTo>
                      <a:lnTo>
                        <a:pt x="1145" y="462"/>
                      </a:lnTo>
                      <a:lnTo>
                        <a:pt x="1156" y="470"/>
                      </a:lnTo>
                      <a:lnTo>
                        <a:pt x="1164" y="480"/>
                      </a:lnTo>
                      <a:lnTo>
                        <a:pt x="1172" y="489"/>
                      </a:lnTo>
                      <a:lnTo>
                        <a:pt x="1188" y="507"/>
                      </a:lnTo>
                      <a:lnTo>
                        <a:pt x="1206" y="526"/>
                      </a:lnTo>
                      <a:lnTo>
                        <a:pt x="1217" y="536"/>
                      </a:lnTo>
                      <a:lnTo>
                        <a:pt x="1229" y="546"/>
                      </a:lnTo>
                      <a:lnTo>
                        <a:pt x="1226" y="544"/>
                      </a:lnTo>
                      <a:lnTo>
                        <a:pt x="486" y="317"/>
                      </a:lnTo>
                      <a:lnTo>
                        <a:pt x="409" y="304"/>
                      </a:lnTo>
                      <a:lnTo>
                        <a:pt x="467" y="332"/>
                      </a:lnTo>
                      <a:close/>
                    </a:path>
                  </a:pathLst>
                </a:custGeom>
                <a:solidFill>
                  <a:srgbClr val="902A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3" name="Freeform 382"/>
                <p:cNvSpPr>
                  <a:spLocks/>
                </p:cNvSpPr>
                <p:nvPr/>
              </p:nvSpPr>
              <p:spPr bwMode="auto">
                <a:xfrm>
                  <a:off x="433" y="126"/>
                  <a:ext cx="105" cy="78"/>
                </a:xfrm>
                <a:custGeom>
                  <a:avLst/>
                  <a:gdLst>
                    <a:gd name="T0" fmla="*/ 0 w 2608"/>
                    <a:gd name="T1" fmla="*/ 0 h 1935"/>
                    <a:gd name="T2" fmla="*/ 0 w 2608"/>
                    <a:gd name="T3" fmla="*/ 0 h 1935"/>
                    <a:gd name="T4" fmla="*/ 0 w 2608"/>
                    <a:gd name="T5" fmla="*/ 0 h 1935"/>
                    <a:gd name="T6" fmla="*/ 0 w 2608"/>
                    <a:gd name="T7" fmla="*/ 0 h 1935"/>
                    <a:gd name="T8" fmla="*/ 0 w 2608"/>
                    <a:gd name="T9" fmla="*/ 0 h 1935"/>
                    <a:gd name="T10" fmla="*/ 0 w 2608"/>
                    <a:gd name="T11" fmla="*/ 0 h 1935"/>
                    <a:gd name="T12" fmla="*/ 0 w 2608"/>
                    <a:gd name="T13" fmla="*/ 0 h 1935"/>
                    <a:gd name="T14" fmla="*/ 0 w 2608"/>
                    <a:gd name="T15" fmla="*/ 0 h 1935"/>
                    <a:gd name="T16" fmla="*/ 0 w 2608"/>
                    <a:gd name="T17" fmla="*/ 0 h 1935"/>
                    <a:gd name="T18" fmla="*/ 0 w 2608"/>
                    <a:gd name="T19" fmla="*/ 0 h 1935"/>
                    <a:gd name="T20" fmla="*/ 0 w 2608"/>
                    <a:gd name="T21" fmla="*/ 0 h 1935"/>
                    <a:gd name="T22" fmla="*/ 0 w 2608"/>
                    <a:gd name="T23" fmla="*/ 0 h 1935"/>
                    <a:gd name="T24" fmla="*/ 0 w 2608"/>
                    <a:gd name="T25" fmla="*/ 0 h 1935"/>
                    <a:gd name="T26" fmla="*/ 0 w 2608"/>
                    <a:gd name="T27" fmla="*/ 0 h 1935"/>
                    <a:gd name="T28" fmla="*/ 0 w 2608"/>
                    <a:gd name="T29" fmla="*/ 0 h 1935"/>
                    <a:gd name="T30" fmla="*/ 0 w 2608"/>
                    <a:gd name="T31" fmla="*/ 0 h 1935"/>
                    <a:gd name="T32" fmla="*/ 0 w 2608"/>
                    <a:gd name="T33" fmla="*/ 0 h 1935"/>
                    <a:gd name="T34" fmla="*/ 0 w 2608"/>
                    <a:gd name="T35" fmla="*/ 0 h 1935"/>
                    <a:gd name="T36" fmla="*/ 0 w 2608"/>
                    <a:gd name="T37" fmla="*/ 0 h 1935"/>
                    <a:gd name="T38" fmla="*/ 0 w 2608"/>
                    <a:gd name="T39" fmla="*/ 0 h 1935"/>
                    <a:gd name="T40" fmla="*/ 0 w 2608"/>
                    <a:gd name="T41" fmla="*/ 0 h 1935"/>
                    <a:gd name="T42" fmla="*/ 0 w 2608"/>
                    <a:gd name="T43" fmla="*/ 0 h 1935"/>
                    <a:gd name="T44" fmla="*/ 0 w 2608"/>
                    <a:gd name="T45" fmla="*/ 0 h 1935"/>
                    <a:gd name="T46" fmla="*/ 0 w 2608"/>
                    <a:gd name="T47" fmla="*/ 0 h 1935"/>
                    <a:gd name="T48" fmla="*/ 0 w 2608"/>
                    <a:gd name="T49" fmla="*/ 0 h 1935"/>
                    <a:gd name="T50" fmla="*/ 0 w 2608"/>
                    <a:gd name="T51" fmla="*/ 0 h 1935"/>
                    <a:gd name="T52" fmla="*/ 0 w 2608"/>
                    <a:gd name="T53" fmla="*/ 0 h 1935"/>
                    <a:gd name="T54" fmla="*/ 0 w 2608"/>
                    <a:gd name="T55" fmla="*/ 0 h 1935"/>
                    <a:gd name="T56" fmla="*/ 0 w 2608"/>
                    <a:gd name="T57" fmla="*/ 0 h 1935"/>
                    <a:gd name="T58" fmla="*/ 0 w 2608"/>
                    <a:gd name="T59" fmla="*/ 0 h 1935"/>
                    <a:gd name="T60" fmla="*/ 0 w 2608"/>
                    <a:gd name="T61" fmla="*/ 0 h 1935"/>
                    <a:gd name="T62" fmla="*/ 0 w 2608"/>
                    <a:gd name="T63" fmla="*/ 0 h 1935"/>
                    <a:gd name="T64" fmla="*/ 0 w 2608"/>
                    <a:gd name="T65" fmla="*/ 0 h 1935"/>
                    <a:gd name="T66" fmla="*/ 0 w 2608"/>
                    <a:gd name="T67" fmla="*/ 0 h 1935"/>
                    <a:gd name="T68" fmla="*/ 0 w 2608"/>
                    <a:gd name="T69" fmla="*/ 0 h 1935"/>
                    <a:gd name="T70" fmla="*/ 0 w 2608"/>
                    <a:gd name="T71" fmla="*/ 0 h 1935"/>
                    <a:gd name="T72" fmla="*/ 0 w 2608"/>
                    <a:gd name="T73" fmla="*/ 0 h 1935"/>
                    <a:gd name="T74" fmla="*/ 0 w 2608"/>
                    <a:gd name="T75" fmla="*/ 0 h 1935"/>
                    <a:gd name="T76" fmla="*/ 0 w 2608"/>
                    <a:gd name="T77" fmla="*/ 0 h 1935"/>
                    <a:gd name="T78" fmla="*/ 0 w 2608"/>
                    <a:gd name="T79" fmla="*/ 0 h 1935"/>
                    <a:gd name="T80" fmla="*/ 0 w 2608"/>
                    <a:gd name="T81" fmla="*/ 0 h 1935"/>
                    <a:gd name="T82" fmla="*/ 0 w 2608"/>
                    <a:gd name="T83" fmla="*/ 0 h 1935"/>
                    <a:gd name="T84" fmla="*/ 0 w 2608"/>
                    <a:gd name="T85" fmla="*/ 0 h 1935"/>
                    <a:gd name="T86" fmla="*/ 0 w 2608"/>
                    <a:gd name="T87" fmla="*/ 0 h 1935"/>
                    <a:gd name="T88" fmla="*/ 0 w 2608"/>
                    <a:gd name="T89" fmla="*/ 0 h 1935"/>
                    <a:gd name="T90" fmla="*/ 0 w 2608"/>
                    <a:gd name="T91" fmla="*/ 0 h 1935"/>
                    <a:gd name="T92" fmla="*/ 0 w 2608"/>
                    <a:gd name="T93" fmla="*/ 0 h 1935"/>
                    <a:gd name="T94" fmla="*/ 0 w 2608"/>
                    <a:gd name="T95" fmla="*/ 0 h 1935"/>
                    <a:gd name="T96" fmla="*/ 0 w 2608"/>
                    <a:gd name="T97" fmla="*/ 0 h 1935"/>
                    <a:gd name="T98" fmla="*/ 0 w 2608"/>
                    <a:gd name="T99" fmla="*/ 0 h 1935"/>
                    <a:gd name="T100" fmla="*/ 0 w 2608"/>
                    <a:gd name="T101" fmla="*/ 0 h 1935"/>
                    <a:gd name="T102" fmla="*/ 0 w 2608"/>
                    <a:gd name="T103" fmla="*/ 0 h 1935"/>
                    <a:gd name="T104" fmla="*/ 0 w 2608"/>
                    <a:gd name="T105" fmla="*/ 0 h 1935"/>
                    <a:gd name="T106" fmla="*/ 0 w 2608"/>
                    <a:gd name="T107" fmla="*/ 0 h 1935"/>
                    <a:gd name="T108" fmla="*/ 0 w 2608"/>
                    <a:gd name="T109" fmla="*/ 0 h 1935"/>
                    <a:gd name="T110" fmla="*/ 0 w 2608"/>
                    <a:gd name="T111" fmla="*/ 0 h 1935"/>
                    <a:gd name="T112" fmla="*/ 0 w 2608"/>
                    <a:gd name="T113" fmla="*/ 0 h 1935"/>
                    <a:gd name="T114" fmla="*/ 0 w 2608"/>
                    <a:gd name="T115" fmla="*/ 0 h 1935"/>
                    <a:gd name="T116" fmla="*/ 0 w 2608"/>
                    <a:gd name="T117" fmla="*/ 0 h 1935"/>
                    <a:gd name="T118" fmla="*/ 0 w 2608"/>
                    <a:gd name="T119" fmla="*/ 0 h 1935"/>
                    <a:gd name="T120" fmla="*/ 0 w 2608"/>
                    <a:gd name="T121" fmla="*/ 0 h 1935"/>
                    <a:gd name="T122" fmla="*/ 0 w 2608"/>
                    <a:gd name="T123" fmla="*/ 0 h 193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608"/>
                    <a:gd name="T187" fmla="*/ 0 h 1935"/>
                    <a:gd name="T188" fmla="*/ 2608 w 2608"/>
                    <a:gd name="T189" fmla="*/ 1935 h 193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608" h="1935">
                      <a:moveTo>
                        <a:pt x="1628" y="1552"/>
                      </a:moveTo>
                      <a:lnTo>
                        <a:pt x="1639" y="1567"/>
                      </a:lnTo>
                      <a:lnTo>
                        <a:pt x="1653" y="1583"/>
                      </a:lnTo>
                      <a:lnTo>
                        <a:pt x="1671" y="1603"/>
                      </a:lnTo>
                      <a:lnTo>
                        <a:pt x="1690" y="1624"/>
                      </a:lnTo>
                      <a:lnTo>
                        <a:pt x="1713" y="1648"/>
                      </a:lnTo>
                      <a:lnTo>
                        <a:pt x="1737" y="1672"/>
                      </a:lnTo>
                      <a:lnTo>
                        <a:pt x="1764" y="1697"/>
                      </a:lnTo>
                      <a:lnTo>
                        <a:pt x="1792" y="1722"/>
                      </a:lnTo>
                      <a:lnTo>
                        <a:pt x="1820" y="1747"/>
                      </a:lnTo>
                      <a:lnTo>
                        <a:pt x="1850" y="1772"/>
                      </a:lnTo>
                      <a:lnTo>
                        <a:pt x="1880" y="1795"/>
                      </a:lnTo>
                      <a:lnTo>
                        <a:pt x="1909" y="1817"/>
                      </a:lnTo>
                      <a:lnTo>
                        <a:pt x="1938" y="1836"/>
                      </a:lnTo>
                      <a:lnTo>
                        <a:pt x="1966" y="1853"/>
                      </a:lnTo>
                      <a:lnTo>
                        <a:pt x="1979" y="1861"/>
                      </a:lnTo>
                      <a:lnTo>
                        <a:pt x="1993" y="1867"/>
                      </a:lnTo>
                      <a:lnTo>
                        <a:pt x="2005" y="1873"/>
                      </a:lnTo>
                      <a:lnTo>
                        <a:pt x="2017" y="1877"/>
                      </a:lnTo>
                      <a:lnTo>
                        <a:pt x="2044" y="1886"/>
                      </a:lnTo>
                      <a:lnTo>
                        <a:pt x="2071" y="1895"/>
                      </a:lnTo>
                      <a:lnTo>
                        <a:pt x="2098" y="1902"/>
                      </a:lnTo>
                      <a:lnTo>
                        <a:pt x="2124" y="1909"/>
                      </a:lnTo>
                      <a:lnTo>
                        <a:pt x="2150" y="1914"/>
                      </a:lnTo>
                      <a:lnTo>
                        <a:pt x="2176" y="1919"/>
                      </a:lnTo>
                      <a:lnTo>
                        <a:pt x="2202" y="1923"/>
                      </a:lnTo>
                      <a:lnTo>
                        <a:pt x="2226" y="1926"/>
                      </a:lnTo>
                      <a:lnTo>
                        <a:pt x="2251" y="1929"/>
                      </a:lnTo>
                      <a:lnTo>
                        <a:pt x="2275" y="1932"/>
                      </a:lnTo>
                      <a:lnTo>
                        <a:pt x="2299" y="1933"/>
                      </a:lnTo>
                      <a:lnTo>
                        <a:pt x="2322" y="1934"/>
                      </a:lnTo>
                      <a:lnTo>
                        <a:pt x="2366" y="1935"/>
                      </a:lnTo>
                      <a:lnTo>
                        <a:pt x="2407" y="1934"/>
                      </a:lnTo>
                      <a:lnTo>
                        <a:pt x="2445" y="1932"/>
                      </a:lnTo>
                      <a:lnTo>
                        <a:pt x="2478" y="1929"/>
                      </a:lnTo>
                      <a:lnTo>
                        <a:pt x="2508" y="1925"/>
                      </a:lnTo>
                      <a:lnTo>
                        <a:pt x="2534" y="1922"/>
                      </a:lnTo>
                      <a:lnTo>
                        <a:pt x="2569" y="1916"/>
                      </a:lnTo>
                      <a:lnTo>
                        <a:pt x="2581" y="1913"/>
                      </a:lnTo>
                      <a:lnTo>
                        <a:pt x="2584" y="1901"/>
                      </a:lnTo>
                      <a:lnTo>
                        <a:pt x="2591" y="1866"/>
                      </a:lnTo>
                      <a:lnTo>
                        <a:pt x="2595" y="1842"/>
                      </a:lnTo>
                      <a:lnTo>
                        <a:pt x="2599" y="1814"/>
                      </a:lnTo>
                      <a:lnTo>
                        <a:pt x="2603" y="1782"/>
                      </a:lnTo>
                      <a:lnTo>
                        <a:pt x="2606" y="1747"/>
                      </a:lnTo>
                      <a:lnTo>
                        <a:pt x="2608" y="1709"/>
                      </a:lnTo>
                      <a:lnTo>
                        <a:pt x="2608" y="1670"/>
                      </a:lnTo>
                      <a:lnTo>
                        <a:pt x="2608" y="1650"/>
                      </a:lnTo>
                      <a:lnTo>
                        <a:pt x="2607" y="1628"/>
                      </a:lnTo>
                      <a:lnTo>
                        <a:pt x="2604" y="1608"/>
                      </a:lnTo>
                      <a:lnTo>
                        <a:pt x="2602" y="1586"/>
                      </a:lnTo>
                      <a:lnTo>
                        <a:pt x="2599" y="1565"/>
                      </a:lnTo>
                      <a:lnTo>
                        <a:pt x="2596" y="1543"/>
                      </a:lnTo>
                      <a:lnTo>
                        <a:pt x="2591" y="1523"/>
                      </a:lnTo>
                      <a:lnTo>
                        <a:pt x="2587" y="1501"/>
                      </a:lnTo>
                      <a:lnTo>
                        <a:pt x="2581" y="1480"/>
                      </a:lnTo>
                      <a:lnTo>
                        <a:pt x="2574" y="1458"/>
                      </a:lnTo>
                      <a:lnTo>
                        <a:pt x="2567" y="1437"/>
                      </a:lnTo>
                      <a:lnTo>
                        <a:pt x="2557" y="1417"/>
                      </a:lnTo>
                      <a:lnTo>
                        <a:pt x="2548" y="1396"/>
                      </a:lnTo>
                      <a:lnTo>
                        <a:pt x="2538" y="1377"/>
                      </a:lnTo>
                      <a:lnTo>
                        <a:pt x="2527" y="1358"/>
                      </a:lnTo>
                      <a:lnTo>
                        <a:pt x="2514" y="1339"/>
                      </a:lnTo>
                      <a:lnTo>
                        <a:pt x="2501" y="1321"/>
                      </a:lnTo>
                      <a:lnTo>
                        <a:pt x="2488" y="1303"/>
                      </a:lnTo>
                      <a:lnTo>
                        <a:pt x="2473" y="1286"/>
                      </a:lnTo>
                      <a:lnTo>
                        <a:pt x="2459" y="1269"/>
                      </a:lnTo>
                      <a:lnTo>
                        <a:pt x="2444" y="1253"/>
                      </a:lnTo>
                      <a:lnTo>
                        <a:pt x="2428" y="1238"/>
                      </a:lnTo>
                      <a:lnTo>
                        <a:pt x="2413" y="1222"/>
                      </a:lnTo>
                      <a:lnTo>
                        <a:pt x="2397" y="1208"/>
                      </a:lnTo>
                      <a:lnTo>
                        <a:pt x="2366" y="1181"/>
                      </a:lnTo>
                      <a:lnTo>
                        <a:pt x="2335" y="1157"/>
                      </a:lnTo>
                      <a:lnTo>
                        <a:pt x="2305" y="1135"/>
                      </a:lnTo>
                      <a:lnTo>
                        <a:pt x="2278" y="1116"/>
                      </a:lnTo>
                      <a:lnTo>
                        <a:pt x="2252" y="1099"/>
                      </a:lnTo>
                      <a:lnTo>
                        <a:pt x="2229" y="1086"/>
                      </a:lnTo>
                      <a:lnTo>
                        <a:pt x="2197" y="1067"/>
                      </a:lnTo>
                      <a:lnTo>
                        <a:pt x="2184" y="1061"/>
                      </a:lnTo>
                      <a:lnTo>
                        <a:pt x="2182" y="1067"/>
                      </a:lnTo>
                      <a:lnTo>
                        <a:pt x="2176" y="1087"/>
                      </a:lnTo>
                      <a:lnTo>
                        <a:pt x="2175" y="1084"/>
                      </a:lnTo>
                      <a:lnTo>
                        <a:pt x="2173" y="1081"/>
                      </a:lnTo>
                      <a:lnTo>
                        <a:pt x="2162" y="1061"/>
                      </a:lnTo>
                      <a:lnTo>
                        <a:pt x="2149" y="1042"/>
                      </a:lnTo>
                      <a:lnTo>
                        <a:pt x="2136" y="1023"/>
                      </a:lnTo>
                      <a:lnTo>
                        <a:pt x="2122" y="1006"/>
                      </a:lnTo>
                      <a:lnTo>
                        <a:pt x="2107" y="989"/>
                      </a:lnTo>
                      <a:lnTo>
                        <a:pt x="2092" y="972"/>
                      </a:lnTo>
                      <a:lnTo>
                        <a:pt x="2077" y="956"/>
                      </a:lnTo>
                      <a:lnTo>
                        <a:pt x="2060" y="940"/>
                      </a:lnTo>
                      <a:lnTo>
                        <a:pt x="2044" y="925"/>
                      </a:lnTo>
                      <a:lnTo>
                        <a:pt x="2027" y="911"/>
                      </a:lnTo>
                      <a:lnTo>
                        <a:pt x="2011" y="897"/>
                      </a:lnTo>
                      <a:lnTo>
                        <a:pt x="1994" y="884"/>
                      </a:lnTo>
                      <a:lnTo>
                        <a:pt x="1961" y="859"/>
                      </a:lnTo>
                      <a:lnTo>
                        <a:pt x="1927" y="837"/>
                      </a:lnTo>
                      <a:lnTo>
                        <a:pt x="1896" y="816"/>
                      </a:lnTo>
                      <a:lnTo>
                        <a:pt x="1866" y="799"/>
                      </a:lnTo>
                      <a:lnTo>
                        <a:pt x="1840" y="785"/>
                      </a:lnTo>
                      <a:lnTo>
                        <a:pt x="1816" y="772"/>
                      </a:lnTo>
                      <a:lnTo>
                        <a:pt x="1781" y="756"/>
                      </a:lnTo>
                      <a:lnTo>
                        <a:pt x="1769" y="750"/>
                      </a:lnTo>
                      <a:lnTo>
                        <a:pt x="1767" y="757"/>
                      </a:lnTo>
                      <a:lnTo>
                        <a:pt x="1763" y="777"/>
                      </a:lnTo>
                      <a:lnTo>
                        <a:pt x="1762" y="775"/>
                      </a:lnTo>
                      <a:lnTo>
                        <a:pt x="1761" y="773"/>
                      </a:lnTo>
                      <a:lnTo>
                        <a:pt x="1748" y="754"/>
                      </a:lnTo>
                      <a:lnTo>
                        <a:pt x="1732" y="735"/>
                      </a:lnTo>
                      <a:lnTo>
                        <a:pt x="1717" y="718"/>
                      </a:lnTo>
                      <a:lnTo>
                        <a:pt x="1699" y="701"/>
                      </a:lnTo>
                      <a:lnTo>
                        <a:pt x="1682" y="684"/>
                      </a:lnTo>
                      <a:lnTo>
                        <a:pt x="1663" y="668"/>
                      </a:lnTo>
                      <a:lnTo>
                        <a:pt x="1644" y="652"/>
                      </a:lnTo>
                      <a:lnTo>
                        <a:pt x="1624" y="637"/>
                      </a:lnTo>
                      <a:lnTo>
                        <a:pt x="1603" y="623"/>
                      </a:lnTo>
                      <a:lnTo>
                        <a:pt x="1583" y="608"/>
                      </a:lnTo>
                      <a:lnTo>
                        <a:pt x="1561" y="595"/>
                      </a:lnTo>
                      <a:lnTo>
                        <a:pt x="1540" y="583"/>
                      </a:lnTo>
                      <a:lnTo>
                        <a:pt x="1497" y="558"/>
                      </a:lnTo>
                      <a:lnTo>
                        <a:pt x="1455" y="537"/>
                      </a:lnTo>
                      <a:lnTo>
                        <a:pt x="1414" y="517"/>
                      </a:lnTo>
                      <a:lnTo>
                        <a:pt x="1377" y="501"/>
                      </a:lnTo>
                      <a:lnTo>
                        <a:pt x="1343" y="486"/>
                      </a:lnTo>
                      <a:lnTo>
                        <a:pt x="1312" y="474"/>
                      </a:lnTo>
                      <a:lnTo>
                        <a:pt x="1268" y="458"/>
                      </a:lnTo>
                      <a:lnTo>
                        <a:pt x="1251" y="452"/>
                      </a:lnTo>
                      <a:lnTo>
                        <a:pt x="1255" y="461"/>
                      </a:lnTo>
                      <a:lnTo>
                        <a:pt x="1261" y="480"/>
                      </a:lnTo>
                      <a:lnTo>
                        <a:pt x="1264" y="492"/>
                      </a:lnTo>
                      <a:lnTo>
                        <a:pt x="1266" y="504"/>
                      </a:lnTo>
                      <a:lnTo>
                        <a:pt x="1268" y="513"/>
                      </a:lnTo>
                      <a:lnTo>
                        <a:pt x="1268" y="521"/>
                      </a:lnTo>
                      <a:lnTo>
                        <a:pt x="1251" y="500"/>
                      </a:lnTo>
                      <a:lnTo>
                        <a:pt x="1227" y="467"/>
                      </a:lnTo>
                      <a:lnTo>
                        <a:pt x="1210" y="447"/>
                      </a:lnTo>
                      <a:lnTo>
                        <a:pt x="1192" y="426"/>
                      </a:lnTo>
                      <a:lnTo>
                        <a:pt x="1171" y="404"/>
                      </a:lnTo>
                      <a:lnTo>
                        <a:pt x="1147" y="381"/>
                      </a:lnTo>
                      <a:lnTo>
                        <a:pt x="1121" y="357"/>
                      </a:lnTo>
                      <a:lnTo>
                        <a:pt x="1093" y="334"/>
                      </a:lnTo>
                      <a:lnTo>
                        <a:pt x="1077" y="322"/>
                      </a:lnTo>
                      <a:lnTo>
                        <a:pt x="1061" y="311"/>
                      </a:lnTo>
                      <a:lnTo>
                        <a:pt x="1044" y="300"/>
                      </a:lnTo>
                      <a:lnTo>
                        <a:pt x="1027" y="289"/>
                      </a:lnTo>
                      <a:lnTo>
                        <a:pt x="1009" y="278"/>
                      </a:lnTo>
                      <a:lnTo>
                        <a:pt x="990" y="269"/>
                      </a:lnTo>
                      <a:lnTo>
                        <a:pt x="971" y="259"/>
                      </a:lnTo>
                      <a:lnTo>
                        <a:pt x="951" y="250"/>
                      </a:lnTo>
                      <a:lnTo>
                        <a:pt x="931" y="241"/>
                      </a:lnTo>
                      <a:lnTo>
                        <a:pt x="909" y="233"/>
                      </a:lnTo>
                      <a:lnTo>
                        <a:pt x="887" y="226"/>
                      </a:lnTo>
                      <a:lnTo>
                        <a:pt x="864" y="220"/>
                      </a:lnTo>
                      <a:lnTo>
                        <a:pt x="864" y="222"/>
                      </a:lnTo>
                      <a:lnTo>
                        <a:pt x="864" y="228"/>
                      </a:lnTo>
                      <a:lnTo>
                        <a:pt x="863" y="237"/>
                      </a:lnTo>
                      <a:lnTo>
                        <a:pt x="863" y="251"/>
                      </a:lnTo>
                      <a:lnTo>
                        <a:pt x="859" y="246"/>
                      </a:lnTo>
                      <a:lnTo>
                        <a:pt x="856" y="242"/>
                      </a:lnTo>
                      <a:lnTo>
                        <a:pt x="839" y="226"/>
                      </a:lnTo>
                      <a:lnTo>
                        <a:pt x="822" y="210"/>
                      </a:lnTo>
                      <a:lnTo>
                        <a:pt x="805" y="195"/>
                      </a:lnTo>
                      <a:lnTo>
                        <a:pt x="786" y="180"/>
                      </a:lnTo>
                      <a:lnTo>
                        <a:pt x="768" y="166"/>
                      </a:lnTo>
                      <a:lnTo>
                        <a:pt x="748" y="153"/>
                      </a:lnTo>
                      <a:lnTo>
                        <a:pt x="729" y="140"/>
                      </a:lnTo>
                      <a:lnTo>
                        <a:pt x="709" y="129"/>
                      </a:lnTo>
                      <a:lnTo>
                        <a:pt x="689" y="117"/>
                      </a:lnTo>
                      <a:lnTo>
                        <a:pt x="668" y="106"/>
                      </a:lnTo>
                      <a:lnTo>
                        <a:pt x="649" y="96"/>
                      </a:lnTo>
                      <a:lnTo>
                        <a:pt x="628" y="87"/>
                      </a:lnTo>
                      <a:lnTo>
                        <a:pt x="589" y="69"/>
                      </a:lnTo>
                      <a:lnTo>
                        <a:pt x="551" y="54"/>
                      </a:lnTo>
                      <a:lnTo>
                        <a:pt x="516" y="40"/>
                      </a:lnTo>
                      <a:lnTo>
                        <a:pt x="482" y="29"/>
                      </a:lnTo>
                      <a:lnTo>
                        <a:pt x="452" y="20"/>
                      </a:lnTo>
                      <a:lnTo>
                        <a:pt x="426" y="13"/>
                      </a:lnTo>
                      <a:lnTo>
                        <a:pt x="388" y="4"/>
                      </a:lnTo>
                      <a:lnTo>
                        <a:pt x="375" y="0"/>
                      </a:lnTo>
                      <a:lnTo>
                        <a:pt x="375" y="14"/>
                      </a:lnTo>
                      <a:lnTo>
                        <a:pt x="378" y="50"/>
                      </a:lnTo>
                      <a:lnTo>
                        <a:pt x="381" y="74"/>
                      </a:lnTo>
                      <a:lnTo>
                        <a:pt x="386" y="104"/>
                      </a:lnTo>
                      <a:lnTo>
                        <a:pt x="394" y="136"/>
                      </a:lnTo>
                      <a:lnTo>
                        <a:pt x="403" y="171"/>
                      </a:lnTo>
                      <a:lnTo>
                        <a:pt x="409" y="188"/>
                      </a:lnTo>
                      <a:lnTo>
                        <a:pt x="415" y="206"/>
                      </a:lnTo>
                      <a:lnTo>
                        <a:pt x="422" y="226"/>
                      </a:lnTo>
                      <a:lnTo>
                        <a:pt x="430" y="244"/>
                      </a:lnTo>
                      <a:lnTo>
                        <a:pt x="439" y="264"/>
                      </a:lnTo>
                      <a:lnTo>
                        <a:pt x="449" y="282"/>
                      </a:lnTo>
                      <a:lnTo>
                        <a:pt x="459" y="302"/>
                      </a:lnTo>
                      <a:lnTo>
                        <a:pt x="470" y="321"/>
                      </a:lnTo>
                      <a:lnTo>
                        <a:pt x="484" y="340"/>
                      </a:lnTo>
                      <a:lnTo>
                        <a:pt x="497" y="358"/>
                      </a:lnTo>
                      <a:lnTo>
                        <a:pt x="511" y="377"/>
                      </a:lnTo>
                      <a:lnTo>
                        <a:pt x="528" y="395"/>
                      </a:lnTo>
                      <a:lnTo>
                        <a:pt x="544" y="412"/>
                      </a:lnTo>
                      <a:lnTo>
                        <a:pt x="563" y="429"/>
                      </a:lnTo>
                      <a:lnTo>
                        <a:pt x="582" y="445"/>
                      </a:lnTo>
                      <a:lnTo>
                        <a:pt x="603" y="461"/>
                      </a:lnTo>
                      <a:lnTo>
                        <a:pt x="636" y="484"/>
                      </a:lnTo>
                      <a:lnTo>
                        <a:pt x="672" y="507"/>
                      </a:lnTo>
                      <a:lnTo>
                        <a:pt x="708" y="529"/>
                      </a:lnTo>
                      <a:lnTo>
                        <a:pt x="745" y="551"/>
                      </a:lnTo>
                      <a:lnTo>
                        <a:pt x="706" y="537"/>
                      </a:lnTo>
                      <a:lnTo>
                        <a:pt x="669" y="524"/>
                      </a:lnTo>
                      <a:lnTo>
                        <a:pt x="651" y="519"/>
                      </a:lnTo>
                      <a:lnTo>
                        <a:pt x="632" y="515"/>
                      </a:lnTo>
                      <a:lnTo>
                        <a:pt x="615" y="511"/>
                      </a:lnTo>
                      <a:lnTo>
                        <a:pt x="599" y="509"/>
                      </a:lnTo>
                      <a:lnTo>
                        <a:pt x="574" y="506"/>
                      </a:lnTo>
                      <a:lnTo>
                        <a:pt x="548" y="505"/>
                      </a:lnTo>
                      <a:lnTo>
                        <a:pt x="523" y="504"/>
                      </a:lnTo>
                      <a:lnTo>
                        <a:pt x="496" y="504"/>
                      </a:lnTo>
                      <a:lnTo>
                        <a:pt x="470" y="504"/>
                      </a:lnTo>
                      <a:lnTo>
                        <a:pt x="444" y="505"/>
                      </a:lnTo>
                      <a:lnTo>
                        <a:pt x="418" y="507"/>
                      </a:lnTo>
                      <a:lnTo>
                        <a:pt x="393" y="509"/>
                      </a:lnTo>
                      <a:lnTo>
                        <a:pt x="341" y="515"/>
                      </a:lnTo>
                      <a:lnTo>
                        <a:pt x="292" y="523"/>
                      </a:lnTo>
                      <a:lnTo>
                        <a:pt x="244" y="531"/>
                      </a:lnTo>
                      <a:lnTo>
                        <a:pt x="199" y="542"/>
                      </a:lnTo>
                      <a:lnTo>
                        <a:pt x="157" y="552"/>
                      </a:lnTo>
                      <a:lnTo>
                        <a:pt x="119" y="562"/>
                      </a:lnTo>
                      <a:lnTo>
                        <a:pt x="85" y="571"/>
                      </a:lnTo>
                      <a:lnTo>
                        <a:pt x="56" y="580"/>
                      </a:lnTo>
                      <a:lnTo>
                        <a:pt x="14" y="594"/>
                      </a:lnTo>
                      <a:lnTo>
                        <a:pt x="0" y="599"/>
                      </a:lnTo>
                      <a:lnTo>
                        <a:pt x="11" y="607"/>
                      </a:lnTo>
                      <a:lnTo>
                        <a:pt x="41" y="630"/>
                      </a:lnTo>
                      <a:lnTo>
                        <a:pt x="62" y="645"/>
                      </a:lnTo>
                      <a:lnTo>
                        <a:pt x="87" y="662"/>
                      </a:lnTo>
                      <a:lnTo>
                        <a:pt x="116" y="680"/>
                      </a:lnTo>
                      <a:lnTo>
                        <a:pt x="146" y="699"/>
                      </a:lnTo>
                      <a:lnTo>
                        <a:pt x="178" y="718"/>
                      </a:lnTo>
                      <a:lnTo>
                        <a:pt x="211" y="736"/>
                      </a:lnTo>
                      <a:lnTo>
                        <a:pt x="246" y="755"/>
                      </a:lnTo>
                      <a:lnTo>
                        <a:pt x="282" y="771"/>
                      </a:lnTo>
                      <a:lnTo>
                        <a:pt x="299" y="778"/>
                      </a:lnTo>
                      <a:lnTo>
                        <a:pt x="318" y="785"/>
                      </a:lnTo>
                      <a:lnTo>
                        <a:pt x="335" y="791"/>
                      </a:lnTo>
                      <a:lnTo>
                        <a:pt x="353" y="797"/>
                      </a:lnTo>
                      <a:lnTo>
                        <a:pt x="370" y="801"/>
                      </a:lnTo>
                      <a:lnTo>
                        <a:pt x="387" y="805"/>
                      </a:lnTo>
                      <a:lnTo>
                        <a:pt x="404" y="807"/>
                      </a:lnTo>
                      <a:lnTo>
                        <a:pt x="420" y="809"/>
                      </a:lnTo>
                      <a:lnTo>
                        <a:pt x="429" y="810"/>
                      </a:lnTo>
                      <a:lnTo>
                        <a:pt x="438" y="810"/>
                      </a:lnTo>
                      <a:lnTo>
                        <a:pt x="447" y="811"/>
                      </a:lnTo>
                      <a:lnTo>
                        <a:pt x="456" y="811"/>
                      </a:lnTo>
                      <a:lnTo>
                        <a:pt x="485" y="836"/>
                      </a:lnTo>
                      <a:lnTo>
                        <a:pt x="523" y="866"/>
                      </a:lnTo>
                      <a:lnTo>
                        <a:pt x="544" y="882"/>
                      </a:lnTo>
                      <a:lnTo>
                        <a:pt x="567" y="898"/>
                      </a:lnTo>
                      <a:lnTo>
                        <a:pt x="591" y="916"/>
                      </a:lnTo>
                      <a:lnTo>
                        <a:pt x="617" y="932"/>
                      </a:lnTo>
                      <a:lnTo>
                        <a:pt x="644" y="950"/>
                      </a:lnTo>
                      <a:lnTo>
                        <a:pt x="670" y="965"/>
                      </a:lnTo>
                      <a:lnTo>
                        <a:pt x="698" y="980"/>
                      </a:lnTo>
                      <a:lnTo>
                        <a:pt x="726" y="994"/>
                      </a:lnTo>
                      <a:lnTo>
                        <a:pt x="753" y="1005"/>
                      </a:lnTo>
                      <a:lnTo>
                        <a:pt x="781" y="1015"/>
                      </a:lnTo>
                      <a:lnTo>
                        <a:pt x="795" y="1019"/>
                      </a:lnTo>
                      <a:lnTo>
                        <a:pt x="809" y="1023"/>
                      </a:lnTo>
                      <a:lnTo>
                        <a:pt x="822" y="1026"/>
                      </a:lnTo>
                      <a:lnTo>
                        <a:pt x="835" y="1029"/>
                      </a:lnTo>
                      <a:lnTo>
                        <a:pt x="844" y="1030"/>
                      </a:lnTo>
                      <a:lnTo>
                        <a:pt x="852" y="1031"/>
                      </a:lnTo>
                      <a:lnTo>
                        <a:pt x="861" y="1032"/>
                      </a:lnTo>
                      <a:lnTo>
                        <a:pt x="869" y="1033"/>
                      </a:lnTo>
                      <a:lnTo>
                        <a:pt x="897" y="1059"/>
                      </a:lnTo>
                      <a:lnTo>
                        <a:pt x="932" y="1091"/>
                      </a:lnTo>
                      <a:lnTo>
                        <a:pt x="951" y="1108"/>
                      </a:lnTo>
                      <a:lnTo>
                        <a:pt x="973" y="1127"/>
                      </a:lnTo>
                      <a:lnTo>
                        <a:pt x="996" y="1145"/>
                      </a:lnTo>
                      <a:lnTo>
                        <a:pt x="1020" y="1165"/>
                      </a:lnTo>
                      <a:lnTo>
                        <a:pt x="1044" y="1182"/>
                      </a:lnTo>
                      <a:lnTo>
                        <a:pt x="1070" y="1201"/>
                      </a:lnTo>
                      <a:lnTo>
                        <a:pt x="1096" y="1217"/>
                      </a:lnTo>
                      <a:lnTo>
                        <a:pt x="1122" y="1232"/>
                      </a:lnTo>
                      <a:lnTo>
                        <a:pt x="1148" y="1246"/>
                      </a:lnTo>
                      <a:lnTo>
                        <a:pt x="1175" y="1258"/>
                      </a:lnTo>
                      <a:lnTo>
                        <a:pt x="1188" y="1263"/>
                      </a:lnTo>
                      <a:lnTo>
                        <a:pt x="1200" y="1267"/>
                      </a:lnTo>
                      <a:lnTo>
                        <a:pt x="1214" y="1271"/>
                      </a:lnTo>
                      <a:lnTo>
                        <a:pt x="1226" y="1275"/>
                      </a:lnTo>
                      <a:lnTo>
                        <a:pt x="1234" y="1276"/>
                      </a:lnTo>
                      <a:lnTo>
                        <a:pt x="1242" y="1278"/>
                      </a:lnTo>
                      <a:lnTo>
                        <a:pt x="1250" y="1279"/>
                      </a:lnTo>
                      <a:lnTo>
                        <a:pt x="1259" y="1281"/>
                      </a:lnTo>
                      <a:lnTo>
                        <a:pt x="1282" y="1307"/>
                      </a:lnTo>
                      <a:lnTo>
                        <a:pt x="1315" y="1342"/>
                      </a:lnTo>
                      <a:lnTo>
                        <a:pt x="1333" y="1361"/>
                      </a:lnTo>
                      <a:lnTo>
                        <a:pt x="1353" y="1380"/>
                      </a:lnTo>
                      <a:lnTo>
                        <a:pt x="1374" y="1401"/>
                      </a:lnTo>
                      <a:lnTo>
                        <a:pt x="1397" y="1421"/>
                      </a:lnTo>
                      <a:lnTo>
                        <a:pt x="1421" y="1441"/>
                      </a:lnTo>
                      <a:lnTo>
                        <a:pt x="1444" y="1460"/>
                      </a:lnTo>
                      <a:lnTo>
                        <a:pt x="1470" y="1478"/>
                      </a:lnTo>
                      <a:lnTo>
                        <a:pt x="1494" y="1496"/>
                      </a:lnTo>
                      <a:lnTo>
                        <a:pt x="1520" y="1511"/>
                      </a:lnTo>
                      <a:lnTo>
                        <a:pt x="1546" y="1525"/>
                      </a:lnTo>
                      <a:lnTo>
                        <a:pt x="1559" y="1531"/>
                      </a:lnTo>
                      <a:lnTo>
                        <a:pt x="1571" y="1536"/>
                      </a:lnTo>
                      <a:lnTo>
                        <a:pt x="1585" y="1540"/>
                      </a:lnTo>
                      <a:lnTo>
                        <a:pt x="1597" y="1544"/>
                      </a:lnTo>
                      <a:lnTo>
                        <a:pt x="1604" y="1546"/>
                      </a:lnTo>
                      <a:lnTo>
                        <a:pt x="1612" y="1548"/>
                      </a:lnTo>
                      <a:lnTo>
                        <a:pt x="1620" y="1550"/>
                      </a:lnTo>
                      <a:lnTo>
                        <a:pt x="1628" y="1552"/>
                      </a:lnTo>
                      <a:close/>
                    </a:path>
                  </a:pathLst>
                </a:custGeom>
                <a:solidFill>
                  <a:srgbClr val="9528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4" name="Freeform 383"/>
                <p:cNvSpPr>
                  <a:spLocks/>
                </p:cNvSpPr>
                <p:nvPr/>
              </p:nvSpPr>
              <p:spPr bwMode="auto">
                <a:xfrm>
                  <a:off x="524" y="174"/>
                  <a:ext cx="11" cy="22"/>
                </a:xfrm>
                <a:custGeom>
                  <a:avLst/>
                  <a:gdLst>
                    <a:gd name="T0" fmla="*/ 0 w 269"/>
                    <a:gd name="T1" fmla="*/ 0 h 559"/>
                    <a:gd name="T2" fmla="*/ 0 w 269"/>
                    <a:gd name="T3" fmla="*/ 0 h 559"/>
                    <a:gd name="T4" fmla="*/ 0 w 269"/>
                    <a:gd name="T5" fmla="*/ 0 h 559"/>
                    <a:gd name="T6" fmla="*/ 0 w 269"/>
                    <a:gd name="T7" fmla="*/ 0 h 559"/>
                    <a:gd name="T8" fmla="*/ 0 w 269"/>
                    <a:gd name="T9" fmla="*/ 0 h 559"/>
                    <a:gd name="T10" fmla="*/ 0 w 269"/>
                    <a:gd name="T11" fmla="*/ 0 h 559"/>
                    <a:gd name="T12" fmla="*/ 0 w 269"/>
                    <a:gd name="T13" fmla="*/ 0 h 559"/>
                    <a:gd name="T14" fmla="*/ 0 w 269"/>
                    <a:gd name="T15" fmla="*/ 0 h 559"/>
                    <a:gd name="T16" fmla="*/ 0 w 269"/>
                    <a:gd name="T17" fmla="*/ 0 h 559"/>
                    <a:gd name="T18" fmla="*/ 0 w 269"/>
                    <a:gd name="T19" fmla="*/ 0 h 559"/>
                    <a:gd name="T20" fmla="*/ 0 w 269"/>
                    <a:gd name="T21" fmla="*/ 0 h 559"/>
                    <a:gd name="T22" fmla="*/ 0 w 269"/>
                    <a:gd name="T23" fmla="*/ 0 h 559"/>
                    <a:gd name="T24" fmla="*/ 0 w 269"/>
                    <a:gd name="T25" fmla="*/ 0 h 559"/>
                    <a:gd name="T26" fmla="*/ 0 w 269"/>
                    <a:gd name="T27" fmla="*/ 0 h 559"/>
                    <a:gd name="T28" fmla="*/ 0 w 269"/>
                    <a:gd name="T29" fmla="*/ 0 h 559"/>
                    <a:gd name="T30" fmla="*/ 0 w 269"/>
                    <a:gd name="T31" fmla="*/ 0 h 559"/>
                    <a:gd name="T32" fmla="*/ 0 w 269"/>
                    <a:gd name="T33" fmla="*/ 0 h 559"/>
                    <a:gd name="T34" fmla="*/ 0 w 269"/>
                    <a:gd name="T35" fmla="*/ 0 h 559"/>
                    <a:gd name="T36" fmla="*/ 0 w 269"/>
                    <a:gd name="T37" fmla="*/ 0 h 559"/>
                    <a:gd name="T38" fmla="*/ 0 w 269"/>
                    <a:gd name="T39" fmla="*/ 0 h 559"/>
                    <a:gd name="T40" fmla="*/ 0 w 269"/>
                    <a:gd name="T41" fmla="*/ 0 h 559"/>
                    <a:gd name="T42" fmla="*/ 0 w 269"/>
                    <a:gd name="T43" fmla="*/ 0 h 559"/>
                    <a:gd name="T44" fmla="*/ 0 w 269"/>
                    <a:gd name="T45" fmla="*/ 0 h 559"/>
                    <a:gd name="T46" fmla="*/ 0 w 269"/>
                    <a:gd name="T47" fmla="*/ 0 h 559"/>
                    <a:gd name="T48" fmla="*/ 0 w 269"/>
                    <a:gd name="T49" fmla="*/ 0 h 559"/>
                    <a:gd name="T50" fmla="*/ 0 w 269"/>
                    <a:gd name="T51" fmla="*/ 0 h 559"/>
                    <a:gd name="T52" fmla="*/ 0 w 269"/>
                    <a:gd name="T53" fmla="*/ 0 h 559"/>
                    <a:gd name="T54" fmla="*/ 0 w 269"/>
                    <a:gd name="T55" fmla="*/ 0 h 559"/>
                    <a:gd name="T56" fmla="*/ 0 w 269"/>
                    <a:gd name="T57" fmla="*/ 0 h 559"/>
                    <a:gd name="T58" fmla="*/ 0 w 269"/>
                    <a:gd name="T59" fmla="*/ 0 h 559"/>
                    <a:gd name="T60" fmla="*/ 0 w 269"/>
                    <a:gd name="T61" fmla="*/ 0 h 559"/>
                    <a:gd name="T62" fmla="*/ 0 w 269"/>
                    <a:gd name="T63" fmla="*/ 0 h 559"/>
                    <a:gd name="T64" fmla="*/ 0 w 269"/>
                    <a:gd name="T65" fmla="*/ 0 h 559"/>
                    <a:gd name="T66" fmla="*/ 0 w 269"/>
                    <a:gd name="T67" fmla="*/ 0 h 559"/>
                    <a:gd name="T68" fmla="*/ 0 w 269"/>
                    <a:gd name="T69" fmla="*/ 0 h 559"/>
                    <a:gd name="T70" fmla="*/ 0 w 269"/>
                    <a:gd name="T71" fmla="*/ 0 h 559"/>
                    <a:gd name="T72" fmla="*/ 0 w 269"/>
                    <a:gd name="T73" fmla="*/ 0 h 559"/>
                    <a:gd name="T74" fmla="*/ 0 w 269"/>
                    <a:gd name="T75" fmla="*/ 0 h 559"/>
                    <a:gd name="T76" fmla="*/ 0 w 269"/>
                    <a:gd name="T77" fmla="*/ 0 h 559"/>
                    <a:gd name="T78" fmla="*/ 0 w 269"/>
                    <a:gd name="T79" fmla="*/ 0 h 559"/>
                    <a:gd name="T80" fmla="*/ 0 w 269"/>
                    <a:gd name="T81" fmla="*/ 0 h 559"/>
                    <a:gd name="T82" fmla="*/ 0 w 269"/>
                    <a:gd name="T83" fmla="*/ 0 h 559"/>
                    <a:gd name="T84" fmla="*/ 0 w 269"/>
                    <a:gd name="T85" fmla="*/ 0 h 559"/>
                    <a:gd name="T86" fmla="*/ 0 w 269"/>
                    <a:gd name="T87" fmla="*/ 0 h 559"/>
                    <a:gd name="T88" fmla="*/ 0 w 269"/>
                    <a:gd name="T89" fmla="*/ 0 h 559"/>
                    <a:gd name="T90" fmla="*/ 0 w 269"/>
                    <a:gd name="T91" fmla="*/ 0 h 559"/>
                    <a:gd name="T92" fmla="*/ 0 w 269"/>
                    <a:gd name="T93" fmla="*/ 0 h 559"/>
                    <a:gd name="T94" fmla="*/ 0 w 269"/>
                    <a:gd name="T95" fmla="*/ 0 h 559"/>
                    <a:gd name="T96" fmla="*/ 0 w 269"/>
                    <a:gd name="T97" fmla="*/ 0 h 55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69"/>
                    <a:gd name="T148" fmla="*/ 0 h 559"/>
                    <a:gd name="T149" fmla="*/ 269 w 269"/>
                    <a:gd name="T150" fmla="*/ 559 h 55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69" h="559">
                      <a:moveTo>
                        <a:pt x="0" y="0"/>
                      </a:moveTo>
                      <a:lnTo>
                        <a:pt x="3" y="48"/>
                      </a:lnTo>
                      <a:lnTo>
                        <a:pt x="4" y="92"/>
                      </a:lnTo>
                      <a:lnTo>
                        <a:pt x="5" y="132"/>
                      </a:lnTo>
                      <a:lnTo>
                        <a:pt x="5" y="169"/>
                      </a:lnTo>
                      <a:lnTo>
                        <a:pt x="6" y="204"/>
                      </a:lnTo>
                      <a:lnTo>
                        <a:pt x="8" y="236"/>
                      </a:lnTo>
                      <a:lnTo>
                        <a:pt x="11" y="253"/>
                      </a:lnTo>
                      <a:lnTo>
                        <a:pt x="13" y="268"/>
                      </a:lnTo>
                      <a:lnTo>
                        <a:pt x="16" y="284"/>
                      </a:lnTo>
                      <a:lnTo>
                        <a:pt x="20" y="298"/>
                      </a:lnTo>
                      <a:lnTo>
                        <a:pt x="24" y="313"/>
                      </a:lnTo>
                      <a:lnTo>
                        <a:pt x="30" y="328"/>
                      </a:lnTo>
                      <a:lnTo>
                        <a:pt x="36" y="342"/>
                      </a:lnTo>
                      <a:lnTo>
                        <a:pt x="43" y="357"/>
                      </a:lnTo>
                      <a:lnTo>
                        <a:pt x="53" y="372"/>
                      </a:lnTo>
                      <a:lnTo>
                        <a:pt x="63" y="387"/>
                      </a:lnTo>
                      <a:lnTo>
                        <a:pt x="74" y="402"/>
                      </a:lnTo>
                      <a:lnTo>
                        <a:pt x="86" y="418"/>
                      </a:lnTo>
                      <a:lnTo>
                        <a:pt x="101" y="433"/>
                      </a:lnTo>
                      <a:lnTo>
                        <a:pt x="117" y="450"/>
                      </a:lnTo>
                      <a:lnTo>
                        <a:pt x="135" y="467"/>
                      </a:lnTo>
                      <a:lnTo>
                        <a:pt x="154" y="483"/>
                      </a:lnTo>
                      <a:lnTo>
                        <a:pt x="176" y="502"/>
                      </a:lnTo>
                      <a:lnTo>
                        <a:pt x="199" y="520"/>
                      </a:lnTo>
                      <a:lnTo>
                        <a:pt x="224" y="540"/>
                      </a:lnTo>
                      <a:lnTo>
                        <a:pt x="251" y="559"/>
                      </a:lnTo>
                      <a:lnTo>
                        <a:pt x="262" y="465"/>
                      </a:lnTo>
                      <a:lnTo>
                        <a:pt x="269" y="389"/>
                      </a:lnTo>
                      <a:lnTo>
                        <a:pt x="269" y="373"/>
                      </a:lnTo>
                      <a:lnTo>
                        <a:pt x="269" y="357"/>
                      </a:lnTo>
                      <a:lnTo>
                        <a:pt x="269" y="342"/>
                      </a:lnTo>
                      <a:lnTo>
                        <a:pt x="268" y="328"/>
                      </a:lnTo>
                      <a:lnTo>
                        <a:pt x="266" y="313"/>
                      </a:lnTo>
                      <a:lnTo>
                        <a:pt x="263" y="299"/>
                      </a:lnTo>
                      <a:lnTo>
                        <a:pt x="259" y="286"/>
                      </a:lnTo>
                      <a:lnTo>
                        <a:pt x="254" y="272"/>
                      </a:lnTo>
                      <a:lnTo>
                        <a:pt x="248" y="259"/>
                      </a:lnTo>
                      <a:lnTo>
                        <a:pt x="242" y="246"/>
                      </a:lnTo>
                      <a:lnTo>
                        <a:pt x="234" y="231"/>
                      </a:lnTo>
                      <a:lnTo>
                        <a:pt x="225" y="218"/>
                      </a:lnTo>
                      <a:lnTo>
                        <a:pt x="215" y="204"/>
                      </a:lnTo>
                      <a:lnTo>
                        <a:pt x="203" y="189"/>
                      </a:lnTo>
                      <a:lnTo>
                        <a:pt x="190" y="174"/>
                      </a:lnTo>
                      <a:lnTo>
                        <a:pt x="176" y="159"/>
                      </a:lnTo>
                      <a:lnTo>
                        <a:pt x="142" y="125"/>
                      </a:lnTo>
                      <a:lnTo>
                        <a:pt x="102" y="88"/>
                      </a:lnTo>
                      <a:lnTo>
                        <a:pt x="55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5" name="Freeform 384"/>
                <p:cNvSpPr>
                  <a:spLocks/>
                </p:cNvSpPr>
                <p:nvPr/>
              </p:nvSpPr>
              <p:spPr bwMode="auto">
                <a:xfrm>
                  <a:off x="509" y="161"/>
                  <a:ext cx="11" cy="23"/>
                </a:xfrm>
                <a:custGeom>
                  <a:avLst/>
                  <a:gdLst>
                    <a:gd name="T0" fmla="*/ 0 w 270"/>
                    <a:gd name="T1" fmla="*/ 0 h 560"/>
                    <a:gd name="T2" fmla="*/ 0 w 270"/>
                    <a:gd name="T3" fmla="*/ 0 h 560"/>
                    <a:gd name="T4" fmla="*/ 0 w 270"/>
                    <a:gd name="T5" fmla="*/ 0 h 560"/>
                    <a:gd name="T6" fmla="*/ 0 w 270"/>
                    <a:gd name="T7" fmla="*/ 0 h 560"/>
                    <a:gd name="T8" fmla="*/ 0 w 270"/>
                    <a:gd name="T9" fmla="*/ 0 h 560"/>
                    <a:gd name="T10" fmla="*/ 0 w 270"/>
                    <a:gd name="T11" fmla="*/ 0 h 560"/>
                    <a:gd name="T12" fmla="*/ 0 w 270"/>
                    <a:gd name="T13" fmla="*/ 0 h 560"/>
                    <a:gd name="T14" fmla="*/ 0 w 270"/>
                    <a:gd name="T15" fmla="*/ 0 h 560"/>
                    <a:gd name="T16" fmla="*/ 0 w 270"/>
                    <a:gd name="T17" fmla="*/ 0 h 560"/>
                    <a:gd name="T18" fmla="*/ 0 w 270"/>
                    <a:gd name="T19" fmla="*/ 0 h 560"/>
                    <a:gd name="T20" fmla="*/ 0 w 270"/>
                    <a:gd name="T21" fmla="*/ 0 h 560"/>
                    <a:gd name="T22" fmla="*/ 0 w 270"/>
                    <a:gd name="T23" fmla="*/ 0 h 560"/>
                    <a:gd name="T24" fmla="*/ 0 w 270"/>
                    <a:gd name="T25" fmla="*/ 0 h 560"/>
                    <a:gd name="T26" fmla="*/ 0 w 270"/>
                    <a:gd name="T27" fmla="*/ 0 h 560"/>
                    <a:gd name="T28" fmla="*/ 0 w 270"/>
                    <a:gd name="T29" fmla="*/ 0 h 560"/>
                    <a:gd name="T30" fmla="*/ 0 w 270"/>
                    <a:gd name="T31" fmla="*/ 0 h 560"/>
                    <a:gd name="T32" fmla="*/ 0 w 270"/>
                    <a:gd name="T33" fmla="*/ 0 h 560"/>
                    <a:gd name="T34" fmla="*/ 0 w 270"/>
                    <a:gd name="T35" fmla="*/ 0 h 560"/>
                    <a:gd name="T36" fmla="*/ 0 w 270"/>
                    <a:gd name="T37" fmla="*/ 0 h 560"/>
                    <a:gd name="T38" fmla="*/ 0 w 270"/>
                    <a:gd name="T39" fmla="*/ 0 h 560"/>
                    <a:gd name="T40" fmla="*/ 0 w 270"/>
                    <a:gd name="T41" fmla="*/ 0 h 560"/>
                    <a:gd name="T42" fmla="*/ 0 w 270"/>
                    <a:gd name="T43" fmla="*/ 0 h 560"/>
                    <a:gd name="T44" fmla="*/ 0 w 270"/>
                    <a:gd name="T45" fmla="*/ 0 h 560"/>
                    <a:gd name="T46" fmla="*/ 0 w 270"/>
                    <a:gd name="T47" fmla="*/ 0 h 560"/>
                    <a:gd name="T48" fmla="*/ 0 w 270"/>
                    <a:gd name="T49" fmla="*/ 0 h 560"/>
                    <a:gd name="T50" fmla="*/ 0 w 270"/>
                    <a:gd name="T51" fmla="*/ 0 h 560"/>
                    <a:gd name="T52" fmla="*/ 0 w 270"/>
                    <a:gd name="T53" fmla="*/ 0 h 560"/>
                    <a:gd name="T54" fmla="*/ 0 w 270"/>
                    <a:gd name="T55" fmla="*/ 0 h 560"/>
                    <a:gd name="T56" fmla="*/ 0 w 270"/>
                    <a:gd name="T57" fmla="*/ 0 h 560"/>
                    <a:gd name="T58" fmla="*/ 0 w 270"/>
                    <a:gd name="T59" fmla="*/ 0 h 560"/>
                    <a:gd name="T60" fmla="*/ 0 w 270"/>
                    <a:gd name="T61" fmla="*/ 0 h 560"/>
                    <a:gd name="T62" fmla="*/ 0 w 270"/>
                    <a:gd name="T63" fmla="*/ 0 h 560"/>
                    <a:gd name="T64" fmla="*/ 0 w 270"/>
                    <a:gd name="T65" fmla="*/ 0 h 560"/>
                    <a:gd name="T66" fmla="*/ 0 w 270"/>
                    <a:gd name="T67" fmla="*/ 0 h 560"/>
                    <a:gd name="T68" fmla="*/ 0 w 270"/>
                    <a:gd name="T69" fmla="*/ 0 h 560"/>
                    <a:gd name="T70" fmla="*/ 0 w 270"/>
                    <a:gd name="T71" fmla="*/ 0 h 560"/>
                    <a:gd name="T72" fmla="*/ 0 w 270"/>
                    <a:gd name="T73" fmla="*/ 0 h 560"/>
                    <a:gd name="T74" fmla="*/ 0 w 270"/>
                    <a:gd name="T75" fmla="*/ 0 h 560"/>
                    <a:gd name="T76" fmla="*/ 0 w 270"/>
                    <a:gd name="T77" fmla="*/ 0 h 560"/>
                    <a:gd name="T78" fmla="*/ 0 w 270"/>
                    <a:gd name="T79" fmla="*/ 0 h 560"/>
                    <a:gd name="T80" fmla="*/ 0 w 270"/>
                    <a:gd name="T81" fmla="*/ 0 h 560"/>
                    <a:gd name="T82" fmla="*/ 0 w 270"/>
                    <a:gd name="T83" fmla="*/ 0 h 560"/>
                    <a:gd name="T84" fmla="*/ 0 w 270"/>
                    <a:gd name="T85" fmla="*/ 0 h 560"/>
                    <a:gd name="T86" fmla="*/ 0 w 270"/>
                    <a:gd name="T87" fmla="*/ 0 h 560"/>
                    <a:gd name="T88" fmla="*/ 0 w 270"/>
                    <a:gd name="T89" fmla="*/ 0 h 560"/>
                    <a:gd name="T90" fmla="*/ 0 w 270"/>
                    <a:gd name="T91" fmla="*/ 0 h 560"/>
                    <a:gd name="T92" fmla="*/ 0 w 270"/>
                    <a:gd name="T93" fmla="*/ 0 h 560"/>
                    <a:gd name="T94" fmla="*/ 0 w 270"/>
                    <a:gd name="T95" fmla="*/ 0 h 560"/>
                    <a:gd name="T96" fmla="*/ 0 w 270"/>
                    <a:gd name="T97" fmla="*/ 0 h 56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70"/>
                    <a:gd name="T148" fmla="*/ 0 h 560"/>
                    <a:gd name="T149" fmla="*/ 270 w 270"/>
                    <a:gd name="T150" fmla="*/ 560 h 56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70" h="560">
                      <a:moveTo>
                        <a:pt x="0" y="0"/>
                      </a:moveTo>
                      <a:lnTo>
                        <a:pt x="3" y="48"/>
                      </a:lnTo>
                      <a:lnTo>
                        <a:pt x="4" y="92"/>
                      </a:lnTo>
                      <a:lnTo>
                        <a:pt x="5" y="132"/>
                      </a:lnTo>
                      <a:lnTo>
                        <a:pt x="5" y="170"/>
                      </a:lnTo>
                      <a:lnTo>
                        <a:pt x="6" y="205"/>
                      </a:lnTo>
                      <a:lnTo>
                        <a:pt x="8" y="238"/>
                      </a:lnTo>
                      <a:lnTo>
                        <a:pt x="10" y="253"/>
                      </a:lnTo>
                      <a:lnTo>
                        <a:pt x="12" y="268"/>
                      </a:lnTo>
                      <a:lnTo>
                        <a:pt x="16" y="284"/>
                      </a:lnTo>
                      <a:lnTo>
                        <a:pt x="20" y="298"/>
                      </a:lnTo>
                      <a:lnTo>
                        <a:pt x="25" y="314"/>
                      </a:lnTo>
                      <a:lnTo>
                        <a:pt x="30" y="328"/>
                      </a:lnTo>
                      <a:lnTo>
                        <a:pt x="36" y="342"/>
                      </a:lnTo>
                      <a:lnTo>
                        <a:pt x="44" y="358"/>
                      </a:lnTo>
                      <a:lnTo>
                        <a:pt x="52" y="372"/>
                      </a:lnTo>
                      <a:lnTo>
                        <a:pt x="63" y="387"/>
                      </a:lnTo>
                      <a:lnTo>
                        <a:pt x="74" y="403"/>
                      </a:lnTo>
                      <a:lnTo>
                        <a:pt x="87" y="418"/>
                      </a:lnTo>
                      <a:lnTo>
                        <a:pt x="102" y="434"/>
                      </a:lnTo>
                      <a:lnTo>
                        <a:pt x="117" y="450"/>
                      </a:lnTo>
                      <a:lnTo>
                        <a:pt x="134" y="467"/>
                      </a:lnTo>
                      <a:lnTo>
                        <a:pt x="154" y="485"/>
                      </a:lnTo>
                      <a:lnTo>
                        <a:pt x="175" y="502"/>
                      </a:lnTo>
                      <a:lnTo>
                        <a:pt x="199" y="521"/>
                      </a:lnTo>
                      <a:lnTo>
                        <a:pt x="225" y="540"/>
                      </a:lnTo>
                      <a:lnTo>
                        <a:pt x="251" y="560"/>
                      </a:lnTo>
                      <a:lnTo>
                        <a:pt x="263" y="465"/>
                      </a:lnTo>
                      <a:lnTo>
                        <a:pt x="269" y="389"/>
                      </a:lnTo>
                      <a:lnTo>
                        <a:pt x="270" y="373"/>
                      </a:lnTo>
                      <a:lnTo>
                        <a:pt x="270" y="358"/>
                      </a:lnTo>
                      <a:lnTo>
                        <a:pt x="269" y="342"/>
                      </a:lnTo>
                      <a:lnTo>
                        <a:pt x="268" y="328"/>
                      </a:lnTo>
                      <a:lnTo>
                        <a:pt x="266" y="314"/>
                      </a:lnTo>
                      <a:lnTo>
                        <a:pt x="263" y="299"/>
                      </a:lnTo>
                      <a:lnTo>
                        <a:pt x="258" y="286"/>
                      </a:lnTo>
                      <a:lnTo>
                        <a:pt x="254" y="273"/>
                      </a:lnTo>
                      <a:lnTo>
                        <a:pt x="248" y="259"/>
                      </a:lnTo>
                      <a:lnTo>
                        <a:pt x="242" y="246"/>
                      </a:lnTo>
                      <a:lnTo>
                        <a:pt x="234" y="233"/>
                      </a:lnTo>
                      <a:lnTo>
                        <a:pt x="225" y="218"/>
                      </a:lnTo>
                      <a:lnTo>
                        <a:pt x="214" y="204"/>
                      </a:lnTo>
                      <a:lnTo>
                        <a:pt x="203" y="190"/>
                      </a:lnTo>
                      <a:lnTo>
                        <a:pt x="190" y="175"/>
                      </a:lnTo>
                      <a:lnTo>
                        <a:pt x="175" y="159"/>
                      </a:lnTo>
                      <a:lnTo>
                        <a:pt x="142" y="126"/>
                      </a:lnTo>
                      <a:lnTo>
                        <a:pt x="102" y="88"/>
                      </a:lnTo>
                      <a:lnTo>
                        <a:pt x="54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6" name="Freeform 385"/>
                <p:cNvSpPr>
                  <a:spLocks/>
                </p:cNvSpPr>
                <p:nvPr/>
              </p:nvSpPr>
              <p:spPr bwMode="auto">
                <a:xfrm>
                  <a:off x="489" y="150"/>
                  <a:ext cx="15" cy="20"/>
                </a:xfrm>
                <a:custGeom>
                  <a:avLst/>
                  <a:gdLst>
                    <a:gd name="T0" fmla="*/ 0 w 352"/>
                    <a:gd name="T1" fmla="*/ 0 h 503"/>
                    <a:gd name="T2" fmla="*/ 0 w 352"/>
                    <a:gd name="T3" fmla="*/ 0 h 503"/>
                    <a:gd name="T4" fmla="*/ 0 w 352"/>
                    <a:gd name="T5" fmla="*/ 0 h 503"/>
                    <a:gd name="T6" fmla="*/ 0 w 352"/>
                    <a:gd name="T7" fmla="*/ 0 h 503"/>
                    <a:gd name="T8" fmla="*/ 0 w 352"/>
                    <a:gd name="T9" fmla="*/ 0 h 503"/>
                    <a:gd name="T10" fmla="*/ 0 w 352"/>
                    <a:gd name="T11" fmla="*/ 0 h 503"/>
                    <a:gd name="T12" fmla="*/ 0 w 352"/>
                    <a:gd name="T13" fmla="*/ 0 h 503"/>
                    <a:gd name="T14" fmla="*/ 0 w 352"/>
                    <a:gd name="T15" fmla="*/ 0 h 503"/>
                    <a:gd name="T16" fmla="*/ 0 w 352"/>
                    <a:gd name="T17" fmla="*/ 0 h 503"/>
                    <a:gd name="T18" fmla="*/ 0 w 352"/>
                    <a:gd name="T19" fmla="*/ 0 h 503"/>
                    <a:gd name="T20" fmla="*/ 0 w 352"/>
                    <a:gd name="T21" fmla="*/ 0 h 503"/>
                    <a:gd name="T22" fmla="*/ 0 w 352"/>
                    <a:gd name="T23" fmla="*/ 0 h 503"/>
                    <a:gd name="T24" fmla="*/ 0 w 352"/>
                    <a:gd name="T25" fmla="*/ 0 h 503"/>
                    <a:gd name="T26" fmla="*/ 0 w 352"/>
                    <a:gd name="T27" fmla="*/ 0 h 503"/>
                    <a:gd name="T28" fmla="*/ 0 w 352"/>
                    <a:gd name="T29" fmla="*/ 0 h 503"/>
                    <a:gd name="T30" fmla="*/ 0 w 352"/>
                    <a:gd name="T31" fmla="*/ 0 h 503"/>
                    <a:gd name="T32" fmla="*/ 0 w 352"/>
                    <a:gd name="T33" fmla="*/ 0 h 503"/>
                    <a:gd name="T34" fmla="*/ 0 w 352"/>
                    <a:gd name="T35" fmla="*/ 0 h 503"/>
                    <a:gd name="T36" fmla="*/ 0 w 352"/>
                    <a:gd name="T37" fmla="*/ 0 h 503"/>
                    <a:gd name="T38" fmla="*/ 0 w 352"/>
                    <a:gd name="T39" fmla="*/ 0 h 503"/>
                    <a:gd name="T40" fmla="*/ 0 w 352"/>
                    <a:gd name="T41" fmla="*/ 0 h 503"/>
                    <a:gd name="T42" fmla="*/ 0 w 352"/>
                    <a:gd name="T43" fmla="*/ 0 h 503"/>
                    <a:gd name="T44" fmla="*/ 0 w 352"/>
                    <a:gd name="T45" fmla="*/ 0 h 503"/>
                    <a:gd name="T46" fmla="*/ 0 w 352"/>
                    <a:gd name="T47" fmla="*/ 0 h 503"/>
                    <a:gd name="T48" fmla="*/ 0 w 352"/>
                    <a:gd name="T49" fmla="*/ 0 h 503"/>
                    <a:gd name="T50" fmla="*/ 0 w 352"/>
                    <a:gd name="T51" fmla="*/ 0 h 503"/>
                    <a:gd name="T52" fmla="*/ 0 w 352"/>
                    <a:gd name="T53" fmla="*/ 0 h 503"/>
                    <a:gd name="T54" fmla="*/ 0 w 352"/>
                    <a:gd name="T55" fmla="*/ 0 h 503"/>
                    <a:gd name="T56" fmla="*/ 0 w 352"/>
                    <a:gd name="T57" fmla="*/ 0 h 503"/>
                    <a:gd name="T58" fmla="*/ 0 w 352"/>
                    <a:gd name="T59" fmla="*/ 0 h 503"/>
                    <a:gd name="T60" fmla="*/ 0 w 352"/>
                    <a:gd name="T61" fmla="*/ 0 h 503"/>
                    <a:gd name="T62" fmla="*/ 0 w 352"/>
                    <a:gd name="T63" fmla="*/ 0 h 503"/>
                    <a:gd name="T64" fmla="*/ 0 w 352"/>
                    <a:gd name="T65" fmla="*/ 0 h 503"/>
                    <a:gd name="T66" fmla="*/ 0 w 352"/>
                    <a:gd name="T67" fmla="*/ 0 h 503"/>
                    <a:gd name="T68" fmla="*/ 0 w 352"/>
                    <a:gd name="T69" fmla="*/ 0 h 503"/>
                    <a:gd name="T70" fmla="*/ 0 w 352"/>
                    <a:gd name="T71" fmla="*/ 0 h 503"/>
                    <a:gd name="T72" fmla="*/ 0 w 352"/>
                    <a:gd name="T73" fmla="*/ 0 h 503"/>
                    <a:gd name="T74" fmla="*/ 0 w 352"/>
                    <a:gd name="T75" fmla="*/ 0 h 503"/>
                    <a:gd name="T76" fmla="*/ 0 w 352"/>
                    <a:gd name="T77" fmla="*/ 0 h 503"/>
                    <a:gd name="T78" fmla="*/ 0 w 352"/>
                    <a:gd name="T79" fmla="*/ 0 h 503"/>
                    <a:gd name="T80" fmla="*/ 0 w 352"/>
                    <a:gd name="T81" fmla="*/ 0 h 503"/>
                    <a:gd name="T82" fmla="*/ 0 w 352"/>
                    <a:gd name="T83" fmla="*/ 0 h 503"/>
                    <a:gd name="T84" fmla="*/ 0 w 352"/>
                    <a:gd name="T85" fmla="*/ 0 h 503"/>
                    <a:gd name="T86" fmla="*/ 0 w 352"/>
                    <a:gd name="T87" fmla="*/ 0 h 503"/>
                    <a:gd name="T88" fmla="*/ 0 w 352"/>
                    <a:gd name="T89" fmla="*/ 0 h 503"/>
                    <a:gd name="T90" fmla="*/ 0 w 352"/>
                    <a:gd name="T91" fmla="*/ 0 h 503"/>
                    <a:gd name="T92" fmla="*/ 0 w 352"/>
                    <a:gd name="T93" fmla="*/ 0 h 503"/>
                    <a:gd name="T94" fmla="*/ 0 w 352"/>
                    <a:gd name="T95" fmla="*/ 0 h 503"/>
                    <a:gd name="T96" fmla="*/ 0 w 352"/>
                    <a:gd name="T97" fmla="*/ 0 h 50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52"/>
                    <a:gd name="T148" fmla="*/ 0 h 503"/>
                    <a:gd name="T149" fmla="*/ 352 w 352"/>
                    <a:gd name="T150" fmla="*/ 503 h 50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52" h="503">
                      <a:moveTo>
                        <a:pt x="0" y="0"/>
                      </a:moveTo>
                      <a:lnTo>
                        <a:pt x="12" y="46"/>
                      </a:lnTo>
                      <a:lnTo>
                        <a:pt x="22" y="89"/>
                      </a:lnTo>
                      <a:lnTo>
                        <a:pt x="30" y="128"/>
                      </a:lnTo>
                      <a:lnTo>
                        <a:pt x="37" y="165"/>
                      </a:lnTo>
                      <a:lnTo>
                        <a:pt x="44" y="199"/>
                      </a:lnTo>
                      <a:lnTo>
                        <a:pt x="52" y="231"/>
                      </a:lnTo>
                      <a:lnTo>
                        <a:pt x="58" y="246"/>
                      </a:lnTo>
                      <a:lnTo>
                        <a:pt x="63" y="260"/>
                      </a:lnTo>
                      <a:lnTo>
                        <a:pt x="69" y="275"/>
                      </a:lnTo>
                      <a:lnTo>
                        <a:pt x="75" y="289"/>
                      </a:lnTo>
                      <a:lnTo>
                        <a:pt x="82" y="302"/>
                      </a:lnTo>
                      <a:lnTo>
                        <a:pt x="90" y="316"/>
                      </a:lnTo>
                      <a:lnTo>
                        <a:pt x="100" y="329"/>
                      </a:lnTo>
                      <a:lnTo>
                        <a:pt x="110" y="342"/>
                      </a:lnTo>
                      <a:lnTo>
                        <a:pt x="121" y="356"/>
                      </a:lnTo>
                      <a:lnTo>
                        <a:pt x="133" y="368"/>
                      </a:lnTo>
                      <a:lnTo>
                        <a:pt x="148" y="381"/>
                      </a:lnTo>
                      <a:lnTo>
                        <a:pt x="163" y="394"/>
                      </a:lnTo>
                      <a:lnTo>
                        <a:pt x="181" y="407"/>
                      </a:lnTo>
                      <a:lnTo>
                        <a:pt x="199" y="420"/>
                      </a:lnTo>
                      <a:lnTo>
                        <a:pt x="220" y="433"/>
                      </a:lnTo>
                      <a:lnTo>
                        <a:pt x="242" y="447"/>
                      </a:lnTo>
                      <a:lnTo>
                        <a:pt x="266" y="460"/>
                      </a:lnTo>
                      <a:lnTo>
                        <a:pt x="292" y="474"/>
                      </a:lnTo>
                      <a:lnTo>
                        <a:pt x="321" y="488"/>
                      </a:lnTo>
                      <a:lnTo>
                        <a:pt x="352" y="503"/>
                      </a:lnTo>
                      <a:lnTo>
                        <a:pt x="345" y="408"/>
                      </a:lnTo>
                      <a:lnTo>
                        <a:pt x="336" y="332"/>
                      </a:lnTo>
                      <a:lnTo>
                        <a:pt x="334" y="316"/>
                      </a:lnTo>
                      <a:lnTo>
                        <a:pt x="331" y="300"/>
                      </a:lnTo>
                      <a:lnTo>
                        <a:pt x="328" y="286"/>
                      </a:lnTo>
                      <a:lnTo>
                        <a:pt x="324" y="272"/>
                      </a:lnTo>
                      <a:lnTo>
                        <a:pt x="319" y="258"/>
                      </a:lnTo>
                      <a:lnTo>
                        <a:pt x="314" y="245"/>
                      </a:lnTo>
                      <a:lnTo>
                        <a:pt x="308" y="233"/>
                      </a:lnTo>
                      <a:lnTo>
                        <a:pt x="301" y="220"/>
                      </a:lnTo>
                      <a:lnTo>
                        <a:pt x="292" y="208"/>
                      </a:lnTo>
                      <a:lnTo>
                        <a:pt x="283" y="196"/>
                      </a:lnTo>
                      <a:lnTo>
                        <a:pt x="273" y="184"/>
                      </a:lnTo>
                      <a:lnTo>
                        <a:pt x="262" y="172"/>
                      </a:lnTo>
                      <a:lnTo>
                        <a:pt x="249" y="160"/>
                      </a:lnTo>
                      <a:lnTo>
                        <a:pt x="235" y="149"/>
                      </a:lnTo>
                      <a:lnTo>
                        <a:pt x="220" y="136"/>
                      </a:lnTo>
                      <a:lnTo>
                        <a:pt x="202" y="123"/>
                      </a:lnTo>
                      <a:lnTo>
                        <a:pt x="163" y="96"/>
                      </a:lnTo>
                      <a:lnTo>
                        <a:pt x="117" y="68"/>
                      </a:lnTo>
                      <a:lnTo>
                        <a:pt x="63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" name="Freeform 386"/>
                <p:cNvSpPr>
                  <a:spLocks/>
                </p:cNvSpPr>
                <p:nvPr/>
              </p:nvSpPr>
              <p:spPr bwMode="auto">
                <a:xfrm>
                  <a:off x="472" y="140"/>
                  <a:ext cx="14" cy="20"/>
                </a:xfrm>
                <a:custGeom>
                  <a:avLst/>
                  <a:gdLst>
                    <a:gd name="T0" fmla="*/ 0 w 351"/>
                    <a:gd name="T1" fmla="*/ 0 h 503"/>
                    <a:gd name="T2" fmla="*/ 0 w 351"/>
                    <a:gd name="T3" fmla="*/ 0 h 503"/>
                    <a:gd name="T4" fmla="*/ 0 w 351"/>
                    <a:gd name="T5" fmla="*/ 0 h 503"/>
                    <a:gd name="T6" fmla="*/ 0 w 351"/>
                    <a:gd name="T7" fmla="*/ 0 h 503"/>
                    <a:gd name="T8" fmla="*/ 0 w 351"/>
                    <a:gd name="T9" fmla="*/ 0 h 503"/>
                    <a:gd name="T10" fmla="*/ 0 w 351"/>
                    <a:gd name="T11" fmla="*/ 0 h 503"/>
                    <a:gd name="T12" fmla="*/ 0 w 351"/>
                    <a:gd name="T13" fmla="*/ 0 h 503"/>
                    <a:gd name="T14" fmla="*/ 0 w 351"/>
                    <a:gd name="T15" fmla="*/ 0 h 503"/>
                    <a:gd name="T16" fmla="*/ 0 w 351"/>
                    <a:gd name="T17" fmla="*/ 0 h 503"/>
                    <a:gd name="T18" fmla="*/ 0 w 351"/>
                    <a:gd name="T19" fmla="*/ 0 h 503"/>
                    <a:gd name="T20" fmla="*/ 0 w 351"/>
                    <a:gd name="T21" fmla="*/ 0 h 503"/>
                    <a:gd name="T22" fmla="*/ 0 w 351"/>
                    <a:gd name="T23" fmla="*/ 0 h 503"/>
                    <a:gd name="T24" fmla="*/ 0 w 351"/>
                    <a:gd name="T25" fmla="*/ 0 h 503"/>
                    <a:gd name="T26" fmla="*/ 0 w 351"/>
                    <a:gd name="T27" fmla="*/ 0 h 503"/>
                    <a:gd name="T28" fmla="*/ 0 w 351"/>
                    <a:gd name="T29" fmla="*/ 0 h 503"/>
                    <a:gd name="T30" fmla="*/ 0 w 351"/>
                    <a:gd name="T31" fmla="*/ 0 h 503"/>
                    <a:gd name="T32" fmla="*/ 0 w 351"/>
                    <a:gd name="T33" fmla="*/ 0 h 503"/>
                    <a:gd name="T34" fmla="*/ 0 w 351"/>
                    <a:gd name="T35" fmla="*/ 0 h 503"/>
                    <a:gd name="T36" fmla="*/ 0 w 351"/>
                    <a:gd name="T37" fmla="*/ 0 h 503"/>
                    <a:gd name="T38" fmla="*/ 0 w 351"/>
                    <a:gd name="T39" fmla="*/ 0 h 503"/>
                    <a:gd name="T40" fmla="*/ 0 w 351"/>
                    <a:gd name="T41" fmla="*/ 0 h 503"/>
                    <a:gd name="T42" fmla="*/ 0 w 351"/>
                    <a:gd name="T43" fmla="*/ 0 h 503"/>
                    <a:gd name="T44" fmla="*/ 0 w 351"/>
                    <a:gd name="T45" fmla="*/ 0 h 503"/>
                    <a:gd name="T46" fmla="*/ 0 w 351"/>
                    <a:gd name="T47" fmla="*/ 0 h 503"/>
                    <a:gd name="T48" fmla="*/ 0 w 351"/>
                    <a:gd name="T49" fmla="*/ 0 h 503"/>
                    <a:gd name="T50" fmla="*/ 0 w 351"/>
                    <a:gd name="T51" fmla="*/ 0 h 503"/>
                    <a:gd name="T52" fmla="*/ 0 w 351"/>
                    <a:gd name="T53" fmla="*/ 0 h 503"/>
                    <a:gd name="T54" fmla="*/ 0 w 351"/>
                    <a:gd name="T55" fmla="*/ 0 h 503"/>
                    <a:gd name="T56" fmla="*/ 0 w 351"/>
                    <a:gd name="T57" fmla="*/ 0 h 503"/>
                    <a:gd name="T58" fmla="*/ 0 w 351"/>
                    <a:gd name="T59" fmla="*/ 0 h 503"/>
                    <a:gd name="T60" fmla="*/ 0 w 351"/>
                    <a:gd name="T61" fmla="*/ 0 h 503"/>
                    <a:gd name="T62" fmla="*/ 0 w 351"/>
                    <a:gd name="T63" fmla="*/ 0 h 503"/>
                    <a:gd name="T64" fmla="*/ 0 w 351"/>
                    <a:gd name="T65" fmla="*/ 0 h 503"/>
                    <a:gd name="T66" fmla="*/ 0 w 351"/>
                    <a:gd name="T67" fmla="*/ 0 h 503"/>
                    <a:gd name="T68" fmla="*/ 0 w 351"/>
                    <a:gd name="T69" fmla="*/ 0 h 503"/>
                    <a:gd name="T70" fmla="*/ 0 w 351"/>
                    <a:gd name="T71" fmla="*/ 0 h 503"/>
                    <a:gd name="T72" fmla="*/ 0 w 351"/>
                    <a:gd name="T73" fmla="*/ 0 h 503"/>
                    <a:gd name="T74" fmla="*/ 0 w 351"/>
                    <a:gd name="T75" fmla="*/ 0 h 503"/>
                    <a:gd name="T76" fmla="*/ 0 w 351"/>
                    <a:gd name="T77" fmla="*/ 0 h 503"/>
                    <a:gd name="T78" fmla="*/ 0 w 351"/>
                    <a:gd name="T79" fmla="*/ 0 h 503"/>
                    <a:gd name="T80" fmla="*/ 0 w 351"/>
                    <a:gd name="T81" fmla="*/ 0 h 503"/>
                    <a:gd name="T82" fmla="*/ 0 w 351"/>
                    <a:gd name="T83" fmla="*/ 0 h 503"/>
                    <a:gd name="T84" fmla="*/ 0 w 351"/>
                    <a:gd name="T85" fmla="*/ 0 h 503"/>
                    <a:gd name="T86" fmla="*/ 0 w 351"/>
                    <a:gd name="T87" fmla="*/ 0 h 503"/>
                    <a:gd name="T88" fmla="*/ 0 w 351"/>
                    <a:gd name="T89" fmla="*/ 0 h 503"/>
                    <a:gd name="T90" fmla="*/ 0 w 351"/>
                    <a:gd name="T91" fmla="*/ 0 h 503"/>
                    <a:gd name="T92" fmla="*/ 0 w 351"/>
                    <a:gd name="T93" fmla="*/ 0 h 503"/>
                    <a:gd name="T94" fmla="*/ 0 w 351"/>
                    <a:gd name="T95" fmla="*/ 0 h 503"/>
                    <a:gd name="T96" fmla="*/ 0 w 351"/>
                    <a:gd name="T97" fmla="*/ 0 h 50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51"/>
                    <a:gd name="T148" fmla="*/ 0 h 503"/>
                    <a:gd name="T149" fmla="*/ 351 w 351"/>
                    <a:gd name="T150" fmla="*/ 503 h 50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51" h="503">
                      <a:moveTo>
                        <a:pt x="0" y="0"/>
                      </a:moveTo>
                      <a:lnTo>
                        <a:pt x="12" y="46"/>
                      </a:lnTo>
                      <a:lnTo>
                        <a:pt x="21" y="89"/>
                      </a:lnTo>
                      <a:lnTo>
                        <a:pt x="29" y="128"/>
                      </a:lnTo>
                      <a:lnTo>
                        <a:pt x="37" y="165"/>
                      </a:lnTo>
                      <a:lnTo>
                        <a:pt x="45" y="199"/>
                      </a:lnTo>
                      <a:lnTo>
                        <a:pt x="53" y="231"/>
                      </a:lnTo>
                      <a:lnTo>
                        <a:pt x="57" y="246"/>
                      </a:lnTo>
                      <a:lnTo>
                        <a:pt x="62" y="260"/>
                      </a:lnTo>
                      <a:lnTo>
                        <a:pt x="68" y="275"/>
                      </a:lnTo>
                      <a:lnTo>
                        <a:pt x="74" y="289"/>
                      </a:lnTo>
                      <a:lnTo>
                        <a:pt x="81" y="302"/>
                      </a:lnTo>
                      <a:lnTo>
                        <a:pt x="90" y="316"/>
                      </a:lnTo>
                      <a:lnTo>
                        <a:pt x="99" y="329"/>
                      </a:lnTo>
                      <a:lnTo>
                        <a:pt x="109" y="342"/>
                      </a:lnTo>
                      <a:lnTo>
                        <a:pt x="120" y="356"/>
                      </a:lnTo>
                      <a:lnTo>
                        <a:pt x="134" y="368"/>
                      </a:lnTo>
                      <a:lnTo>
                        <a:pt x="147" y="381"/>
                      </a:lnTo>
                      <a:lnTo>
                        <a:pt x="162" y="394"/>
                      </a:lnTo>
                      <a:lnTo>
                        <a:pt x="180" y="407"/>
                      </a:lnTo>
                      <a:lnTo>
                        <a:pt x="198" y="420"/>
                      </a:lnTo>
                      <a:lnTo>
                        <a:pt x="219" y="434"/>
                      </a:lnTo>
                      <a:lnTo>
                        <a:pt x="241" y="447"/>
                      </a:lnTo>
                      <a:lnTo>
                        <a:pt x="266" y="460"/>
                      </a:lnTo>
                      <a:lnTo>
                        <a:pt x="292" y="475"/>
                      </a:lnTo>
                      <a:lnTo>
                        <a:pt x="320" y="488"/>
                      </a:lnTo>
                      <a:lnTo>
                        <a:pt x="351" y="503"/>
                      </a:lnTo>
                      <a:lnTo>
                        <a:pt x="344" y="408"/>
                      </a:lnTo>
                      <a:lnTo>
                        <a:pt x="337" y="332"/>
                      </a:lnTo>
                      <a:lnTo>
                        <a:pt x="334" y="316"/>
                      </a:lnTo>
                      <a:lnTo>
                        <a:pt x="331" y="300"/>
                      </a:lnTo>
                      <a:lnTo>
                        <a:pt x="327" y="286"/>
                      </a:lnTo>
                      <a:lnTo>
                        <a:pt x="323" y="272"/>
                      </a:lnTo>
                      <a:lnTo>
                        <a:pt x="319" y="258"/>
                      </a:lnTo>
                      <a:lnTo>
                        <a:pt x="313" y="245"/>
                      </a:lnTo>
                      <a:lnTo>
                        <a:pt x="307" y="233"/>
                      </a:lnTo>
                      <a:lnTo>
                        <a:pt x="300" y="220"/>
                      </a:lnTo>
                      <a:lnTo>
                        <a:pt x="293" y="208"/>
                      </a:lnTo>
                      <a:lnTo>
                        <a:pt x="283" y="196"/>
                      </a:lnTo>
                      <a:lnTo>
                        <a:pt x="273" y="185"/>
                      </a:lnTo>
                      <a:lnTo>
                        <a:pt x="262" y="172"/>
                      </a:lnTo>
                      <a:lnTo>
                        <a:pt x="249" y="160"/>
                      </a:lnTo>
                      <a:lnTo>
                        <a:pt x="234" y="149"/>
                      </a:lnTo>
                      <a:lnTo>
                        <a:pt x="219" y="135"/>
                      </a:lnTo>
                      <a:lnTo>
                        <a:pt x="202" y="123"/>
                      </a:lnTo>
                      <a:lnTo>
                        <a:pt x="162" y="96"/>
                      </a:lnTo>
                      <a:lnTo>
                        <a:pt x="116" y="68"/>
                      </a:lnTo>
                      <a:lnTo>
                        <a:pt x="62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8" name="Freeform 387"/>
                <p:cNvSpPr>
                  <a:spLocks/>
                </p:cNvSpPr>
                <p:nvPr/>
              </p:nvSpPr>
              <p:spPr bwMode="auto">
                <a:xfrm>
                  <a:off x="452" y="131"/>
                  <a:ext cx="18" cy="17"/>
                </a:xfrm>
                <a:custGeom>
                  <a:avLst/>
                  <a:gdLst>
                    <a:gd name="T0" fmla="*/ 0 w 447"/>
                    <a:gd name="T1" fmla="*/ 0 h 420"/>
                    <a:gd name="T2" fmla="*/ 0 w 447"/>
                    <a:gd name="T3" fmla="*/ 0 h 420"/>
                    <a:gd name="T4" fmla="*/ 0 w 447"/>
                    <a:gd name="T5" fmla="*/ 0 h 420"/>
                    <a:gd name="T6" fmla="*/ 0 w 447"/>
                    <a:gd name="T7" fmla="*/ 0 h 420"/>
                    <a:gd name="T8" fmla="*/ 0 w 447"/>
                    <a:gd name="T9" fmla="*/ 0 h 420"/>
                    <a:gd name="T10" fmla="*/ 0 w 447"/>
                    <a:gd name="T11" fmla="*/ 0 h 420"/>
                    <a:gd name="T12" fmla="*/ 0 w 447"/>
                    <a:gd name="T13" fmla="*/ 0 h 420"/>
                    <a:gd name="T14" fmla="*/ 0 w 447"/>
                    <a:gd name="T15" fmla="*/ 0 h 420"/>
                    <a:gd name="T16" fmla="*/ 0 w 447"/>
                    <a:gd name="T17" fmla="*/ 0 h 420"/>
                    <a:gd name="T18" fmla="*/ 0 w 447"/>
                    <a:gd name="T19" fmla="*/ 0 h 420"/>
                    <a:gd name="T20" fmla="*/ 0 w 447"/>
                    <a:gd name="T21" fmla="*/ 0 h 420"/>
                    <a:gd name="T22" fmla="*/ 0 w 447"/>
                    <a:gd name="T23" fmla="*/ 0 h 420"/>
                    <a:gd name="T24" fmla="*/ 0 w 447"/>
                    <a:gd name="T25" fmla="*/ 0 h 420"/>
                    <a:gd name="T26" fmla="*/ 0 w 447"/>
                    <a:gd name="T27" fmla="*/ 0 h 420"/>
                    <a:gd name="T28" fmla="*/ 0 w 447"/>
                    <a:gd name="T29" fmla="*/ 0 h 420"/>
                    <a:gd name="T30" fmla="*/ 0 w 447"/>
                    <a:gd name="T31" fmla="*/ 0 h 420"/>
                    <a:gd name="T32" fmla="*/ 0 w 447"/>
                    <a:gd name="T33" fmla="*/ 0 h 420"/>
                    <a:gd name="T34" fmla="*/ 0 w 447"/>
                    <a:gd name="T35" fmla="*/ 0 h 420"/>
                    <a:gd name="T36" fmla="*/ 0 w 447"/>
                    <a:gd name="T37" fmla="*/ 0 h 420"/>
                    <a:gd name="T38" fmla="*/ 0 w 447"/>
                    <a:gd name="T39" fmla="*/ 0 h 420"/>
                    <a:gd name="T40" fmla="*/ 0 w 447"/>
                    <a:gd name="T41" fmla="*/ 0 h 420"/>
                    <a:gd name="T42" fmla="*/ 0 w 447"/>
                    <a:gd name="T43" fmla="*/ 0 h 420"/>
                    <a:gd name="T44" fmla="*/ 0 w 447"/>
                    <a:gd name="T45" fmla="*/ 0 h 420"/>
                    <a:gd name="T46" fmla="*/ 0 w 447"/>
                    <a:gd name="T47" fmla="*/ 0 h 420"/>
                    <a:gd name="T48" fmla="*/ 0 w 447"/>
                    <a:gd name="T49" fmla="*/ 0 h 420"/>
                    <a:gd name="T50" fmla="*/ 0 w 447"/>
                    <a:gd name="T51" fmla="*/ 0 h 420"/>
                    <a:gd name="T52" fmla="*/ 0 w 447"/>
                    <a:gd name="T53" fmla="*/ 0 h 420"/>
                    <a:gd name="T54" fmla="*/ 0 w 447"/>
                    <a:gd name="T55" fmla="*/ 0 h 420"/>
                    <a:gd name="T56" fmla="*/ 0 w 447"/>
                    <a:gd name="T57" fmla="*/ 0 h 420"/>
                    <a:gd name="T58" fmla="*/ 0 w 447"/>
                    <a:gd name="T59" fmla="*/ 0 h 420"/>
                    <a:gd name="T60" fmla="*/ 0 w 447"/>
                    <a:gd name="T61" fmla="*/ 0 h 420"/>
                    <a:gd name="T62" fmla="*/ 0 w 447"/>
                    <a:gd name="T63" fmla="*/ 0 h 420"/>
                    <a:gd name="T64" fmla="*/ 0 w 447"/>
                    <a:gd name="T65" fmla="*/ 0 h 420"/>
                    <a:gd name="T66" fmla="*/ 0 w 447"/>
                    <a:gd name="T67" fmla="*/ 0 h 420"/>
                    <a:gd name="T68" fmla="*/ 0 w 447"/>
                    <a:gd name="T69" fmla="*/ 0 h 420"/>
                    <a:gd name="T70" fmla="*/ 0 w 447"/>
                    <a:gd name="T71" fmla="*/ 0 h 420"/>
                    <a:gd name="T72" fmla="*/ 0 w 447"/>
                    <a:gd name="T73" fmla="*/ 0 h 420"/>
                    <a:gd name="T74" fmla="*/ 0 w 447"/>
                    <a:gd name="T75" fmla="*/ 0 h 420"/>
                    <a:gd name="T76" fmla="*/ 0 w 447"/>
                    <a:gd name="T77" fmla="*/ 0 h 420"/>
                    <a:gd name="T78" fmla="*/ 0 w 447"/>
                    <a:gd name="T79" fmla="*/ 0 h 420"/>
                    <a:gd name="T80" fmla="*/ 0 w 447"/>
                    <a:gd name="T81" fmla="*/ 0 h 420"/>
                    <a:gd name="T82" fmla="*/ 0 w 447"/>
                    <a:gd name="T83" fmla="*/ 0 h 420"/>
                    <a:gd name="T84" fmla="*/ 0 w 447"/>
                    <a:gd name="T85" fmla="*/ 0 h 420"/>
                    <a:gd name="T86" fmla="*/ 0 w 447"/>
                    <a:gd name="T87" fmla="*/ 0 h 420"/>
                    <a:gd name="T88" fmla="*/ 0 w 447"/>
                    <a:gd name="T89" fmla="*/ 0 h 420"/>
                    <a:gd name="T90" fmla="*/ 0 w 447"/>
                    <a:gd name="T91" fmla="*/ 0 h 420"/>
                    <a:gd name="T92" fmla="*/ 0 w 447"/>
                    <a:gd name="T93" fmla="*/ 0 h 420"/>
                    <a:gd name="T94" fmla="*/ 0 w 447"/>
                    <a:gd name="T95" fmla="*/ 0 h 420"/>
                    <a:gd name="T96" fmla="*/ 0 w 447"/>
                    <a:gd name="T97" fmla="*/ 0 h 42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7"/>
                    <a:gd name="T148" fmla="*/ 0 h 420"/>
                    <a:gd name="T149" fmla="*/ 447 w 447"/>
                    <a:gd name="T150" fmla="*/ 420 h 42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7" h="420">
                      <a:moveTo>
                        <a:pt x="0" y="0"/>
                      </a:moveTo>
                      <a:lnTo>
                        <a:pt x="20" y="43"/>
                      </a:lnTo>
                      <a:lnTo>
                        <a:pt x="38" y="83"/>
                      </a:lnTo>
                      <a:lnTo>
                        <a:pt x="55" y="120"/>
                      </a:lnTo>
                      <a:lnTo>
                        <a:pt x="69" y="154"/>
                      </a:lnTo>
                      <a:lnTo>
                        <a:pt x="84" y="186"/>
                      </a:lnTo>
                      <a:lnTo>
                        <a:pt x="99" y="216"/>
                      </a:lnTo>
                      <a:lnTo>
                        <a:pt x="106" y="229"/>
                      </a:lnTo>
                      <a:lnTo>
                        <a:pt x="114" y="242"/>
                      </a:lnTo>
                      <a:lnTo>
                        <a:pt x="124" y="256"/>
                      </a:lnTo>
                      <a:lnTo>
                        <a:pt x="133" y="268"/>
                      </a:lnTo>
                      <a:lnTo>
                        <a:pt x="142" y="279"/>
                      </a:lnTo>
                      <a:lnTo>
                        <a:pt x="153" y="292"/>
                      </a:lnTo>
                      <a:lnTo>
                        <a:pt x="165" y="302"/>
                      </a:lnTo>
                      <a:lnTo>
                        <a:pt x="178" y="313"/>
                      </a:lnTo>
                      <a:lnTo>
                        <a:pt x="191" y="323"/>
                      </a:lnTo>
                      <a:lnTo>
                        <a:pt x="207" y="334"/>
                      </a:lnTo>
                      <a:lnTo>
                        <a:pt x="223" y="343"/>
                      </a:lnTo>
                      <a:lnTo>
                        <a:pt x="240" y="352"/>
                      </a:lnTo>
                      <a:lnTo>
                        <a:pt x="260" y="361"/>
                      </a:lnTo>
                      <a:lnTo>
                        <a:pt x="281" y="370"/>
                      </a:lnTo>
                      <a:lnTo>
                        <a:pt x="304" y="379"/>
                      </a:lnTo>
                      <a:lnTo>
                        <a:pt x="329" y="387"/>
                      </a:lnTo>
                      <a:lnTo>
                        <a:pt x="355" y="395"/>
                      </a:lnTo>
                      <a:lnTo>
                        <a:pt x="384" y="403"/>
                      </a:lnTo>
                      <a:lnTo>
                        <a:pt x="415" y="411"/>
                      </a:lnTo>
                      <a:lnTo>
                        <a:pt x="447" y="420"/>
                      </a:lnTo>
                      <a:lnTo>
                        <a:pt x="421" y="327"/>
                      </a:lnTo>
                      <a:lnTo>
                        <a:pt x="397" y="256"/>
                      </a:lnTo>
                      <a:lnTo>
                        <a:pt x="391" y="240"/>
                      </a:lnTo>
                      <a:lnTo>
                        <a:pt x="386" y="226"/>
                      </a:lnTo>
                      <a:lnTo>
                        <a:pt x="379" y="212"/>
                      </a:lnTo>
                      <a:lnTo>
                        <a:pt x="373" y="199"/>
                      </a:lnTo>
                      <a:lnTo>
                        <a:pt x="364" y="187"/>
                      </a:lnTo>
                      <a:lnTo>
                        <a:pt x="357" y="175"/>
                      </a:lnTo>
                      <a:lnTo>
                        <a:pt x="348" y="163"/>
                      </a:lnTo>
                      <a:lnTo>
                        <a:pt x="339" y="153"/>
                      </a:lnTo>
                      <a:lnTo>
                        <a:pt x="329" y="143"/>
                      </a:lnTo>
                      <a:lnTo>
                        <a:pt x="317" y="134"/>
                      </a:lnTo>
                      <a:lnTo>
                        <a:pt x="305" y="123"/>
                      </a:lnTo>
                      <a:lnTo>
                        <a:pt x="291" y="114"/>
                      </a:lnTo>
                      <a:lnTo>
                        <a:pt x="276" y="106"/>
                      </a:lnTo>
                      <a:lnTo>
                        <a:pt x="260" y="97"/>
                      </a:lnTo>
                      <a:lnTo>
                        <a:pt x="241" y="88"/>
                      </a:lnTo>
                      <a:lnTo>
                        <a:pt x="222" y="79"/>
                      </a:lnTo>
                      <a:lnTo>
                        <a:pt x="179" y="61"/>
                      </a:lnTo>
                      <a:lnTo>
                        <a:pt x="128" y="42"/>
                      </a:lnTo>
                      <a:lnTo>
                        <a:pt x="67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9" name="Freeform 388"/>
                <p:cNvSpPr>
                  <a:spLocks/>
                </p:cNvSpPr>
                <p:nvPr/>
              </p:nvSpPr>
              <p:spPr bwMode="auto">
                <a:xfrm>
                  <a:off x="442" y="148"/>
                  <a:ext cx="24" cy="9"/>
                </a:xfrm>
                <a:custGeom>
                  <a:avLst/>
                  <a:gdLst>
                    <a:gd name="T0" fmla="*/ 0 w 613"/>
                    <a:gd name="T1" fmla="*/ 0 h 229"/>
                    <a:gd name="T2" fmla="*/ 0 w 613"/>
                    <a:gd name="T3" fmla="*/ 0 h 229"/>
                    <a:gd name="T4" fmla="*/ 0 w 613"/>
                    <a:gd name="T5" fmla="*/ 0 h 229"/>
                    <a:gd name="T6" fmla="*/ 0 w 613"/>
                    <a:gd name="T7" fmla="*/ 0 h 229"/>
                    <a:gd name="T8" fmla="*/ 0 w 613"/>
                    <a:gd name="T9" fmla="*/ 0 h 229"/>
                    <a:gd name="T10" fmla="*/ 0 w 613"/>
                    <a:gd name="T11" fmla="*/ 0 h 229"/>
                    <a:gd name="T12" fmla="*/ 0 w 613"/>
                    <a:gd name="T13" fmla="*/ 0 h 229"/>
                    <a:gd name="T14" fmla="*/ 0 w 613"/>
                    <a:gd name="T15" fmla="*/ 0 h 229"/>
                    <a:gd name="T16" fmla="*/ 0 w 613"/>
                    <a:gd name="T17" fmla="*/ 0 h 229"/>
                    <a:gd name="T18" fmla="*/ 0 w 613"/>
                    <a:gd name="T19" fmla="*/ 0 h 229"/>
                    <a:gd name="T20" fmla="*/ 0 w 613"/>
                    <a:gd name="T21" fmla="*/ 0 h 229"/>
                    <a:gd name="T22" fmla="*/ 0 w 613"/>
                    <a:gd name="T23" fmla="*/ 0 h 229"/>
                    <a:gd name="T24" fmla="*/ 0 w 613"/>
                    <a:gd name="T25" fmla="*/ 0 h 229"/>
                    <a:gd name="T26" fmla="*/ 0 w 613"/>
                    <a:gd name="T27" fmla="*/ 0 h 229"/>
                    <a:gd name="T28" fmla="*/ 0 w 613"/>
                    <a:gd name="T29" fmla="*/ 0 h 229"/>
                    <a:gd name="T30" fmla="*/ 0 w 613"/>
                    <a:gd name="T31" fmla="*/ 0 h 229"/>
                    <a:gd name="T32" fmla="*/ 0 w 613"/>
                    <a:gd name="T33" fmla="*/ 0 h 229"/>
                    <a:gd name="T34" fmla="*/ 0 w 613"/>
                    <a:gd name="T35" fmla="*/ 0 h 229"/>
                    <a:gd name="T36" fmla="*/ 0 w 613"/>
                    <a:gd name="T37" fmla="*/ 0 h 229"/>
                    <a:gd name="T38" fmla="*/ 0 w 613"/>
                    <a:gd name="T39" fmla="*/ 0 h 229"/>
                    <a:gd name="T40" fmla="*/ 0 w 613"/>
                    <a:gd name="T41" fmla="*/ 0 h 229"/>
                    <a:gd name="T42" fmla="*/ 0 w 613"/>
                    <a:gd name="T43" fmla="*/ 0 h 229"/>
                    <a:gd name="T44" fmla="*/ 0 w 613"/>
                    <a:gd name="T45" fmla="*/ 0 h 229"/>
                    <a:gd name="T46" fmla="*/ 0 w 613"/>
                    <a:gd name="T47" fmla="*/ 0 h 229"/>
                    <a:gd name="T48" fmla="*/ 0 w 613"/>
                    <a:gd name="T49" fmla="*/ 0 h 229"/>
                    <a:gd name="T50" fmla="*/ 0 w 613"/>
                    <a:gd name="T51" fmla="*/ 0 h 229"/>
                    <a:gd name="T52" fmla="*/ 0 w 613"/>
                    <a:gd name="T53" fmla="*/ 0 h 229"/>
                    <a:gd name="T54" fmla="*/ 0 w 613"/>
                    <a:gd name="T55" fmla="*/ 0 h 229"/>
                    <a:gd name="T56" fmla="*/ 0 w 613"/>
                    <a:gd name="T57" fmla="*/ 0 h 229"/>
                    <a:gd name="T58" fmla="*/ 0 w 613"/>
                    <a:gd name="T59" fmla="*/ 0 h 229"/>
                    <a:gd name="T60" fmla="*/ 0 w 613"/>
                    <a:gd name="T61" fmla="*/ 0 h 229"/>
                    <a:gd name="T62" fmla="*/ 0 w 613"/>
                    <a:gd name="T63" fmla="*/ 0 h 229"/>
                    <a:gd name="T64" fmla="*/ 0 w 613"/>
                    <a:gd name="T65" fmla="*/ 0 h 229"/>
                    <a:gd name="T66" fmla="*/ 0 w 613"/>
                    <a:gd name="T67" fmla="*/ 0 h 229"/>
                    <a:gd name="T68" fmla="*/ 0 w 613"/>
                    <a:gd name="T69" fmla="*/ 0 h 229"/>
                    <a:gd name="T70" fmla="*/ 0 w 613"/>
                    <a:gd name="T71" fmla="*/ 0 h 229"/>
                    <a:gd name="T72" fmla="*/ 0 w 613"/>
                    <a:gd name="T73" fmla="*/ 0 h 229"/>
                    <a:gd name="T74" fmla="*/ 0 w 613"/>
                    <a:gd name="T75" fmla="*/ 0 h 229"/>
                    <a:gd name="T76" fmla="*/ 0 w 613"/>
                    <a:gd name="T77" fmla="*/ 0 h 229"/>
                    <a:gd name="T78" fmla="*/ 0 w 613"/>
                    <a:gd name="T79" fmla="*/ 0 h 229"/>
                    <a:gd name="T80" fmla="*/ 0 w 613"/>
                    <a:gd name="T81" fmla="*/ 0 h 229"/>
                    <a:gd name="T82" fmla="*/ 0 w 613"/>
                    <a:gd name="T83" fmla="*/ 0 h 229"/>
                    <a:gd name="T84" fmla="*/ 0 w 613"/>
                    <a:gd name="T85" fmla="*/ 0 h 229"/>
                    <a:gd name="T86" fmla="*/ 0 w 613"/>
                    <a:gd name="T87" fmla="*/ 0 h 229"/>
                    <a:gd name="T88" fmla="*/ 0 w 613"/>
                    <a:gd name="T89" fmla="*/ 0 h 229"/>
                    <a:gd name="T90" fmla="*/ 0 w 613"/>
                    <a:gd name="T91" fmla="*/ 0 h 229"/>
                    <a:gd name="T92" fmla="*/ 0 w 613"/>
                    <a:gd name="T93" fmla="*/ 0 h 229"/>
                    <a:gd name="T94" fmla="*/ 0 w 613"/>
                    <a:gd name="T95" fmla="*/ 0 h 229"/>
                    <a:gd name="T96" fmla="*/ 0 w 613"/>
                    <a:gd name="T97" fmla="*/ 0 h 22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13"/>
                    <a:gd name="T148" fmla="*/ 0 h 229"/>
                    <a:gd name="T149" fmla="*/ 613 w 613"/>
                    <a:gd name="T150" fmla="*/ 229 h 22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13" h="229">
                      <a:moveTo>
                        <a:pt x="0" y="94"/>
                      </a:moveTo>
                      <a:lnTo>
                        <a:pt x="45" y="80"/>
                      </a:lnTo>
                      <a:lnTo>
                        <a:pt x="87" y="64"/>
                      </a:lnTo>
                      <a:lnTo>
                        <a:pt x="124" y="50"/>
                      </a:lnTo>
                      <a:lnTo>
                        <a:pt x="159" y="37"/>
                      </a:lnTo>
                      <a:lnTo>
                        <a:pt x="192" y="24"/>
                      </a:lnTo>
                      <a:lnTo>
                        <a:pt x="223" y="14"/>
                      </a:lnTo>
                      <a:lnTo>
                        <a:pt x="239" y="10"/>
                      </a:lnTo>
                      <a:lnTo>
                        <a:pt x="253" y="7"/>
                      </a:lnTo>
                      <a:lnTo>
                        <a:pt x="269" y="4"/>
                      </a:lnTo>
                      <a:lnTo>
                        <a:pt x="284" y="2"/>
                      </a:lnTo>
                      <a:lnTo>
                        <a:pt x="299" y="1"/>
                      </a:lnTo>
                      <a:lnTo>
                        <a:pt x="316" y="0"/>
                      </a:lnTo>
                      <a:lnTo>
                        <a:pt x="331" y="1"/>
                      </a:lnTo>
                      <a:lnTo>
                        <a:pt x="347" y="3"/>
                      </a:lnTo>
                      <a:lnTo>
                        <a:pt x="365" y="5"/>
                      </a:lnTo>
                      <a:lnTo>
                        <a:pt x="382" y="9"/>
                      </a:lnTo>
                      <a:lnTo>
                        <a:pt x="401" y="14"/>
                      </a:lnTo>
                      <a:lnTo>
                        <a:pt x="420" y="20"/>
                      </a:lnTo>
                      <a:lnTo>
                        <a:pt x="440" y="27"/>
                      </a:lnTo>
                      <a:lnTo>
                        <a:pt x="461" y="36"/>
                      </a:lnTo>
                      <a:lnTo>
                        <a:pt x="483" y="46"/>
                      </a:lnTo>
                      <a:lnTo>
                        <a:pt x="506" y="58"/>
                      </a:lnTo>
                      <a:lnTo>
                        <a:pt x="531" y="71"/>
                      </a:lnTo>
                      <a:lnTo>
                        <a:pt x="557" y="86"/>
                      </a:lnTo>
                      <a:lnTo>
                        <a:pt x="584" y="102"/>
                      </a:lnTo>
                      <a:lnTo>
                        <a:pt x="613" y="121"/>
                      </a:lnTo>
                      <a:lnTo>
                        <a:pt x="529" y="165"/>
                      </a:lnTo>
                      <a:lnTo>
                        <a:pt x="461" y="200"/>
                      </a:lnTo>
                      <a:lnTo>
                        <a:pt x="446" y="206"/>
                      </a:lnTo>
                      <a:lnTo>
                        <a:pt x="432" y="212"/>
                      </a:lnTo>
                      <a:lnTo>
                        <a:pt x="417" y="217"/>
                      </a:lnTo>
                      <a:lnTo>
                        <a:pt x="403" y="221"/>
                      </a:lnTo>
                      <a:lnTo>
                        <a:pt x="389" y="224"/>
                      </a:lnTo>
                      <a:lnTo>
                        <a:pt x="375" y="227"/>
                      </a:lnTo>
                      <a:lnTo>
                        <a:pt x="361" y="228"/>
                      </a:lnTo>
                      <a:lnTo>
                        <a:pt x="346" y="229"/>
                      </a:lnTo>
                      <a:lnTo>
                        <a:pt x="332" y="229"/>
                      </a:lnTo>
                      <a:lnTo>
                        <a:pt x="318" y="227"/>
                      </a:lnTo>
                      <a:lnTo>
                        <a:pt x="302" y="225"/>
                      </a:lnTo>
                      <a:lnTo>
                        <a:pt x="286" y="222"/>
                      </a:lnTo>
                      <a:lnTo>
                        <a:pt x="269" y="218"/>
                      </a:lnTo>
                      <a:lnTo>
                        <a:pt x="251" y="212"/>
                      </a:lnTo>
                      <a:lnTo>
                        <a:pt x="233" y="206"/>
                      </a:lnTo>
                      <a:lnTo>
                        <a:pt x="212" y="199"/>
                      </a:lnTo>
                      <a:lnTo>
                        <a:pt x="169" y="179"/>
                      </a:lnTo>
                      <a:lnTo>
                        <a:pt x="120" y="157"/>
                      </a:lnTo>
                      <a:lnTo>
                        <a:pt x="64" y="128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" name="Freeform 389"/>
                <p:cNvSpPr>
                  <a:spLocks/>
                </p:cNvSpPr>
                <p:nvPr/>
              </p:nvSpPr>
              <p:spPr bwMode="auto">
                <a:xfrm>
                  <a:off x="459" y="157"/>
                  <a:ext cx="24" cy="9"/>
                </a:xfrm>
                <a:custGeom>
                  <a:avLst/>
                  <a:gdLst>
                    <a:gd name="T0" fmla="*/ 0 w 613"/>
                    <a:gd name="T1" fmla="*/ 0 h 229"/>
                    <a:gd name="T2" fmla="*/ 0 w 613"/>
                    <a:gd name="T3" fmla="*/ 0 h 229"/>
                    <a:gd name="T4" fmla="*/ 0 w 613"/>
                    <a:gd name="T5" fmla="*/ 0 h 229"/>
                    <a:gd name="T6" fmla="*/ 0 w 613"/>
                    <a:gd name="T7" fmla="*/ 0 h 229"/>
                    <a:gd name="T8" fmla="*/ 0 w 613"/>
                    <a:gd name="T9" fmla="*/ 0 h 229"/>
                    <a:gd name="T10" fmla="*/ 0 w 613"/>
                    <a:gd name="T11" fmla="*/ 0 h 229"/>
                    <a:gd name="T12" fmla="*/ 0 w 613"/>
                    <a:gd name="T13" fmla="*/ 0 h 229"/>
                    <a:gd name="T14" fmla="*/ 0 w 613"/>
                    <a:gd name="T15" fmla="*/ 0 h 229"/>
                    <a:gd name="T16" fmla="*/ 0 w 613"/>
                    <a:gd name="T17" fmla="*/ 0 h 229"/>
                    <a:gd name="T18" fmla="*/ 0 w 613"/>
                    <a:gd name="T19" fmla="*/ 0 h 229"/>
                    <a:gd name="T20" fmla="*/ 0 w 613"/>
                    <a:gd name="T21" fmla="*/ 0 h 229"/>
                    <a:gd name="T22" fmla="*/ 0 w 613"/>
                    <a:gd name="T23" fmla="*/ 0 h 229"/>
                    <a:gd name="T24" fmla="*/ 0 w 613"/>
                    <a:gd name="T25" fmla="*/ 0 h 229"/>
                    <a:gd name="T26" fmla="*/ 0 w 613"/>
                    <a:gd name="T27" fmla="*/ 0 h 229"/>
                    <a:gd name="T28" fmla="*/ 0 w 613"/>
                    <a:gd name="T29" fmla="*/ 0 h 229"/>
                    <a:gd name="T30" fmla="*/ 0 w 613"/>
                    <a:gd name="T31" fmla="*/ 0 h 229"/>
                    <a:gd name="T32" fmla="*/ 0 w 613"/>
                    <a:gd name="T33" fmla="*/ 0 h 229"/>
                    <a:gd name="T34" fmla="*/ 0 w 613"/>
                    <a:gd name="T35" fmla="*/ 0 h 229"/>
                    <a:gd name="T36" fmla="*/ 0 w 613"/>
                    <a:gd name="T37" fmla="*/ 0 h 229"/>
                    <a:gd name="T38" fmla="*/ 0 w 613"/>
                    <a:gd name="T39" fmla="*/ 0 h 229"/>
                    <a:gd name="T40" fmla="*/ 0 w 613"/>
                    <a:gd name="T41" fmla="*/ 0 h 229"/>
                    <a:gd name="T42" fmla="*/ 0 w 613"/>
                    <a:gd name="T43" fmla="*/ 0 h 229"/>
                    <a:gd name="T44" fmla="*/ 0 w 613"/>
                    <a:gd name="T45" fmla="*/ 0 h 229"/>
                    <a:gd name="T46" fmla="*/ 0 w 613"/>
                    <a:gd name="T47" fmla="*/ 0 h 229"/>
                    <a:gd name="T48" fmla="*/ 0 w 613"/>
                    <a:gd name="T49" fmla="*/ 0 h 229"/>
                    <a:gd name="T50" fmla="*/ 0 w 613"/>
                    <a:gd name="T51" fmla="*/ 0 h 229"/>
                    <a:gd name="T52" fmla="*/ 0 w 613"/>
                    <a:gd name="T53" fmla="*/ 0 h 229"/>
                    <a:gd name="T54" fmla="*/ 0 w 613"/>
                    <a:gd name="T55" fmla="*/ 0 h 229"/>
                    <a:gd name="T56" fmla="*/ 0 w 613"/>
                    <a:gd name="T57" fmla="*/ 0 h 229"/>
                    <a:gd name="T58" fmla="*/ 0 w 613"/>
                    <a:gd name="T59" fmla="*/ 0 h 229"/>
                    <a:gd name="T60" fmla="*/ 0 w 613"/>
                    <a:gd name="T61" fmla="*/ 0 h 229"/>
                    <a:gd name="T62" fmla="*/ 0 w 613"/>
                    <a:gd name="T63" fmla="*/ 0 h 229"/>
                    <a:gd name="T64" fmla="*/ 0 w 613"/>
                    <a:gd name="T65" fmla="*/ 0 h 229"/>
                    <a:gd name="T66" fmla="*/ 0 w 613"/>
                    <a:gd name="T67" fmla="*/ 0 h 229"/>
                    <a:gd name="T68" fmla="*/ 0 w 613"/>
                    <a:gd name="T69" fmla="*/ 0 h 229"/>
                    <a:gd name="T70" fmla="*/ 0 w 613"/>
                    <a:gd name="T71" fmla="*/ 0 h 229"/>
                    <a:gd name="T72" fmla="*/ 0 w 613"/>
                    <a:gd name="T73" fmla="*/ 0 h 229"/>
                    <a:gd name="T74" fmla="*/ 0 w 613"/>
                    <a:gd name="T75" fmla="*/ 0 h 229"/>
                    <a:gd name="T76" fmla="*/ 0 w 613"/>
                    <a:gd name="T77" fmla="*/ 0 h 229"/>
                    <a:gd name="T78" fmla="*/ 0 w 613"/>
                    <a:gd name="T79" fmla="*/ 0 h 229"/>
                    <a:gd name="T80" fmla="*/ 0 w 613"/>
                    <a:gd name="T81" fmla="*/ 0 h 229"/>
                    <a:gd name="T82" fmla="*/ 0 w 613"/>
                    <a:gd name="T83" fmla="*/ 0 h 229"/>
                    <a:gd name="T84" fmla="*/ 0 w 613"/>
                    <a:gd name="T85" fmla="*/ 0 h 229"/>
                    <a:gd name="T86" fmla="*/ 0 w 613"/>
                    <a:gd name="T87" fmla="*/ 0 h 229"/>
                    <a:gd name="T88" fmla="*/ 0 w 613"/>
                    <a:gd name="T89" fmla="*/ 0 h 229"/>
                    <a:gd name="T90" fmla="*/ 0 w 613"/>
                    <a:gd name="T91" fmla="*/ 0 h 229"/>
                    <a:gd name="T92" fmla="*/ 0 w 613"/>
                    <a:gd name="T93" fmla="*/ 0 h 229"/>
                    <a:gd name="T94" fmla="*/ 0 w 613"/>
                    <a:gd name="T95" fmla="*/ 0 h 229"/>
                    <a:gd name="T96" fmla="*/ 0 w 613"/>
                    <a:gd name="T97" fmla="*/ 0 h 22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13"/>
                    <a:gd name="T148" fmla="*/ 0 h 229"/>
                    <a:gd name="T149" fmla="*/ 613 w 613"/>
                    <a:gd name="T150" fmla="*/ 229 h 22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13" h="229">
                      <a:moveTo>
                        <a:pt x="0" y="93"/>
                      </a:moveTo>
                      <a:lnTo>
                        <a:pt x="45" y="79"/>
                      </a:lnTo>
                      <a:lnTo>
                        <a:pt x="88" y="64"/>
                      </a:lnTo>
                      <a:lnTo>
                        <a:pt x="124" y="49"/>
                      </a:lnTo>
                      <a:lnTo>
                        <a:pt x="159" y="36"/>
                      </a:lnTo>
                      <a:lnTo>
                        <a:pt x="192" y="24"/>
                      </a:lnTo>
                      <a:lnTo>
                        <a:pt x="224" y="13"/>
                      </a:lnTo>
                      <a:lnTo>
                        <a:pt x="239" y="9"/>
                      </a:lnTo>
                      <a:lnTo>
                        <a:pt x="254" y="6"/>
                      </a:lnTo>
                      <a:lnTo>
                        <a:pt x="269" y="3"/>
                      </a:lnTo>
                      <a:lnTo>
                        <a:pt x="284" y="1"/>
                      </a:lnTo>
                      <a:lnTo>
                        <a:pt x="300" y="0"/>
                      </a:lnTo>
                      <a:lnTo>
                        <a:pt x="315" y="0"/>
                      </a:lnTo>
                      <a:lnTo>
                        <a:pt x="331" y="0"/>
                      </a:lnTo>
                      <a:lnTo>
                        <a:pt x="348" y="2"/>
                      </a:lnTo>
                      <a:lnTo>
                        <a:pt x="365" y="4"/>
                      </a:lnTo>
                      <a:lnTo>
                        <a:pt x="383" y="8"/>
                      </a:lnTo>
                      <a:lnTo>
                        <a:pt x="401" y="13"/>
                      </a:lnTo>
                      <a:lnTo>
                        <a:pt x="421" y="19"/>
                      </a:lnTo>
                      <a:lnTo>
                        <a:pt x="440" y="27"/>
                      </a:lnTo>
                      <a:lnTo>
                        <a:pt x="462" y="36"/>
                      </a:lnTo>
                      <a:lnTo>
                        <a:pt x="483" y="45"/>
                      </a:lnTo>
                      <a:lnTo>
                        <a:pt x="507" y="57"/>
                      </a:lnTo>
                      <a:lnTo>
                        <a:pt x="531" y="71"/>
                      </a:lnTo>
                      <a:lnTo>
                        <a:pt x="557" y="85"/>
                      </a:lnTo>
                      <a:lnTo>
                        <a:pt x="585" y="101"/>
                      </a:lnTo>
                      <a:lnTo>
                        <a:pt x="613" y="120"/>
                      </a:lnTo>
                      <a:lnTo>
                        <a:pt x="529" y="164"/>
                      </a:lnTo>
                      <a:lnTo>
                        <a:pt x="462" y="199"/>
                      </a:lnTo>
                      <a:lnTo>
                        <a:pt x="446" y="205"/>
                      </a:lnTo>
                      <a:lnTo>
                        <a:pt x="432" y="211"/>
                      </a:lnTo>
                      <a:lnTo>
                        <a:pt x="418" y="216"/>
                      </a:lnTo>
                      <a:lnTo>
                        <a:pt x="403" y="220"/>
                      </a:lnTo>
                      <a:lnTo>
                        <a:pt x="389" y="223"/>
                      </a:lnTo>
                      <a:lnTo>
                        <a:pt x="376" y="227"/>
                      </a:lnTo>
                      <a:lnTo>
                        <a:pt x="361" y="228"/>
                      </a:lnTo>
                      <a:lnTo>
                        <a:pt x="347" y="229"/>
                      </a:lnTo>
                      <a:lnTo>
                        <a:pt x="332" y="229"/>
                      </a:lnTo>
                      <a:lnTo>
                        <a:pt x="318" y="227"/>
                      </a:lnTo>
                      <a:lnTo>
                        <a:pt x="303" y="224"/>
                      </a:lnTo>
                      <a:lnTo>
                        <a:pt x="286" y="221"/>
                      </a:lnTo>
                      <a:lnTo>
                        <a:pt x="269" y="217"/>
                      </a:lnTo>
                      <a:lnTo>
                        <a:pt x="252" y="212"/>
                      </a:lnTo>
                      <a:lnTo>
                        <a:pt x="233" y="205"/>
                      </a:lnTo>
                      <a:lnTo>
                        <a:pt x="213" y="198"/>
                      </a:lnTo>
                      <a:lnTo>
                        <a:pt x="170" y="178"/>
                      </a:lnTo>
                      <a:lnTo>
                        <a:pt x="120" y="156"/>
                      </a:lnTo>
                      <a:lnTo>
                        <a:pt x="64" y="127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1" name="Freeform 390"/>
                <p:cNvSpPr>
                  <a:spLocks/>
                </p:cNvSpPr>
                <p:nvPr/>
              </p:nvSpPr>
              <p:spPr bwMode="auto">
                <a:xfrm>
                  <a:off x="477" y="167"/>
                  <a:ext cx="25" cy="9"/>
                </a:xfrm>
                <a:custGeom>
                  <a:avLst/>
                  <a:gdLst>
                    <a:gd name="T0" fmla="*/ 0 w 613"/>
                    <a:gd name="T1" fmla="*/ 0 h 229"/>
                    <a:gd name="T2" fmla="*/ 0 w 613"/>
                    <a:gd name="T3" fmla="*/ 0 h 229"/>
                    <a:gd name="T4" fmla="*/ 0 w 613"/>
                    <a:gd name="T5" fmla="*/ 0 h 229"/>
                    <a:gd name="T6" fmla="*/ 0 w 613"/>
                    <a:gd name="T7" fmla="*/ 0 h 229"/>
                    <a:gd name="T8" fmla="*/ 0 w 613"/>
                    <a:gd name="T9" fmla="*/ 0 h 229"/>
                    <a:gd name="T10" fmla="*/ 0 w 613"/>
                    <a:gd name="T11" fmla="*/ 0 h 229"/>
                    <a:gd name="T12" fmla="*/ 0 w 613"/>
                    <a:gd name="T13" fmla="*/ 0 h 229"/>
                    <a:gd name="T14" fmla="*/ 0 w 613"/>
                    <a:gd name="T15" fmla="*/ 0 h 229"/>
                    <a:gd name="T16" fmla="*/ 0 w 613"/>
                    <a:gd name="T17" fmla="*/ 0 h 229"/>
                    <a:gd name="T18" fmla="*/ 0 w 613"/>
                    <a:gd name="T19" fmla="*/ 0 h 229"/>
                    <a:gd name="T20" fmla="*/ 0 w 613"/>
                    <a:gd name="T21" fmla="*/ 0 h 229"/>
                    <a:gd name="T22" fmla="*/ 0 w 613"/>
                    <a:gd name="T23" fmla="*/ 0 h 229"/>
                    <a:gd name="T24" fmla="*/ 0 w 613"/>
                    <a:gd name="T25" fmla="*/ 0 h 229"/>
                    <a:gd name="T26" fmla="*/ 0 w 613"/>
                    <a:gd name="T27" fmla="*/ 0 h 229"/>
                    <a:gd name="T28" fmla="*/ 0 w 613"/>
                    <a:gd name="T29" fmla="*/ 0 h 229"/>
                    <a:gd name="T30" fmla="*/ 0 w 613"/>
                    <a:gd name="T31" fmla="*/ 0 h 229"/>
                    <a:gd name="T32" fmla="*/ 0 w 613"/>
                    <a:gd name="T33" fmla="*/ 0 h 229"/>
                    <a:gd name="T34" fmla="*/ 0 w 613"/>
                    <a:gd name="T35" fmla="*/ 0 h 229"/>
                    <a:gd name="T36" fmla="*/ 0 w 613"/>
                    <a:gd name="T37" fmla="*/ 0 h 229"/>
                    <a:gd name="T38" fmla="*/ 0 w 613"/>
                    <a:gd name="T39" fmla="*/ 0 h 229"/>
                    <a:gd name="T40" fmla="*/ 0 w 613"/>
                    <a:gd name="T41" fmla="*/ 0 h 229"/>
                    <a:gd name="T42" fmla="*/ 0 w 613"/>
                    <a:gd name="T43" fmla="*/ 0 h 229"/>
                    <a:gd name="T44" fmla="*/ 0 w 613"/>
                    <a:gd name="T45" fmla="*/ 0 h 229"/>
                    <a:gd name="T46" fmla="*/ 0 w 613"/>
                    <a:gd name="T47" fmla="*/ 0 h 229"/>
                    <a:gd name="T48" fmla="*/ 0 w 613"/>
                    <a:gd name="T49" fmla="*/ 0 h 229"/>
                    <a:gd name="T50" fmla="*/ 0 w 613"/>
                    <a:gd name="T51" fmla="*/ 0 h 229"/>
                    <a:gd name="T52" fmla="*/ 0 w 613"/>
                    <a:gd name="T53" fmla="*/ 0 h 229"/>
                    <a:gd name="T54" fmla="*/ 0 w 613"/>
                    <a:gd name="T55" fmla="*/ 0 h 229"/>
                    <a:gd name="T56" fmla="*/ 0 w 613"/>
                    <a:gd name="T57" fmla="*/ 0 h 229"/>
                    <a:gd name="T58" fmla="*/ 0 w 613"/>
                    <a:gd name="T59" fmla="*/ 0 h 229"/>
                    <a:gd name="T60" fmla="*/ 0 w 613"/>
                    <a:gd name="T61" fmla="*/ 0 h 229"/>
                    <a:gd name="T62" fmla="*/ 0 w 613"/>
                    <a:gd name="T63" fmla="*/ 0 h 229"/>
                    <a:gd name="T64" fmla="*/ 0 w 613"/>
                    <a:gd name="T65" fmla="*/ 0 h 229"/>
                    <a:gd name="T66" fmla="*/ 0 w 613"/>
                    <a:gd name="T67" fmla="*/ 0 h 229"/>
                    <a:gd name="T68" fmla="*/ 0 w 613"/>
                    <a:gd name="T69" fmla="*/ 0 h 229"/>
                    <a:gd name="T70" fmla="*/ 0 w 613"/>
                    <a:gd name="T71" fmla="*/ 0 h 229"/>
                    <a:gd name="T72" fmla="*/ 0 w 613"/>
                    <a:gd name="T73" fmla="*/ 0 h 229"/>
                    <a:gd name="T74" fmla="*/ 0 w 613"/>
                    <a:gd name="T75" fmla="*/ 0 h 229"/>
                    <a:gd name="T76" fmla="*/ 0 w 613"/>
                    <a:gd name="T77" fmla="*/ 0 h 229"/>
                    <a:gd name="T78" fmla="*/ 0 w 613"/>
                    <a:gd name="T79" fmla="*/ 0 h 229"/>
                    <a:gd name="T80" fmla="*/ 0 w 613"/>
                    <a:gd name="T81" fmla="*/ 0 h 229"/>
                    <a:gd name="T82" fmla="*/ 0 w 613"/>
                    <a:gd name="T83" fmla="*/ 0 h 229"/>
                    <a:gd name="T84" fmla="*/ 0 w 613"/>
                    <a:gd name="T85" fmla="*/ 0 h 229"/>
                    <a:gd name="T86" fmla="*/ 0 w 613"/>
                    <a:gd name="T87" fmla="*/ 0 h 229"/>
                    <a:gd name="T88" fmla="*/ 0 w 613"/>
                    <a:gd name="T89" fmla="*/ 0 h 229"/>
                    <a:gd name="T90" fmla="*/ 0 w 613"/>
                    <a:gd name="T91" fmla="*/ 0 h 229"/>
                    <a:gd name="T92" fmla="*/ 0 w 613"/>
                    <a:gd name="T93" fmla="*/ 0 h 229"/>
                    <a:gd name="T94" fmla="*/ 0 w 613"/>
                    <a:gd name="T95" fmla="*/ 0 h 229"/>
                    <a:gd name="T96" fmla="*/ 0 w 613"/>
                    <a:gd name="T97" fmla="*/ 0 h 22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13"/>
                    <a:gd name="T148" fmla="*/ 0 h 229"/>
                    <a:gd name="T149" fmla="*/ 613 w 613"/>
                    <a:gd name="T150" fmla="*/ 229 h 22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13" h="229">
                      <a:moveTo>
                        <a:pt x="0" y="94"/>
                      </a:moveTo>
                      <a:lnTo>
                        <a:pt x="45" y="79"/>
                      </a:lnTo>
                      <a:lnTo>
                        <a:pt x="86" y="65"/>
                      </a:lnTo>
                      <a:lnTo>
                        <a:pt x="124" y="49"/>
                      </a:lnTo>
                      <a:lnTo>
                        <a:pt x="159" y="36"/>
                      </a:lnTo>
                      <a:lnTo>
                        <a:pt x="192" y="25"/>
                      </a:lnTo>
                      <a:lnTo>
                        <a:pt x="222" y="14"/>
                      </a:lnTo>
                      <a:lnTo>
                        <a:pt x="238" y="10"/>
                      </a:lnTo>
                      <a:lnTo>
                        <a:pt x="253" y="6"/>
                      </a:lnTo>
                      <a:lnTo>
                        <a:pt x="268" y="4"/>
                      </a:lnTo>
                      <a:lnTo>
                        <a:pt x="284" y="2"/>
                      </a:lnTo>
                      <a:lnTo>
                        <a:pt x="299" y="0"/>
                      </a:lnTo>
                      <a:lnTo>
                        <a:pt x="315" y="0"/>
                      </a:lnTo>
                      <a:lnTo>
                        <a:pt x="331" y="1"/>
                      </a:lnTo>
                      <a:lnTo>
                        <a:pt x="347" y="2"/>
                      </a:lnTo>
                      <a:lnTo>
                        <a:pt x="365" y="5"/>
                      </a:lnTo>
                      <a:lnTo>
                        <a:pt x="382" y="8"/>
                      </a:lnTo>
                      <a:lnTo>
                        <a:pt x="401" y="13"/>
                      </a:lnTo>
                      <a:lnTo>
                        <a:pt x="419" y="20"/>
                      </a:lnTo>
                      <a:lnTo>
                        <a:pt x="440" y="27"/>
                      </a:lnTo>
                      <a:lnTo>
                        <a:pt x="461" y="36"/>
                      </a:lnTo>
                      <a:lnTo>
                        <a:pt x="483" y="46"/>
                      </a:lnTo>
                      <a:lnTo>
                        <a:pt x="506" y="57"/>
                      </a:lnTo>
                      <a:lnTo>
                        <a:pt x="531" y="71"/>
                      </a:lnTo>
                      <a:lnTo>
                        <a:pt x="556" y="85"/>
                      </a:lnTo>
                      <a:lnTo>
                        <a:pt x="584" y="102"/>
                      </a:lnTo>
                      <a:lnTo>
                        <a:pt x="613" y="120"/>
                      </a:lnTo>
                      <a:lnTo>
                        <a:pt x="528" y="165"/>
                      </a:lnTo>
                      <a:lnTo>
                        <a:pt x="461" y="199"/>
                      </a:lnTo>
                      <a:lnTo>
                        <a:pt x="446" y="206"/>
                      </a:lnTo>
                      <a:lnTo>
                        <a:pt x="430" y="211"/>
                      </a:lnTo>
                      <a:lnTo>
                        <a:pt x="416" y="216"/>
                      </a:lnTo>
                      <a:lnTo>
                        <a:pt x="403" y="221"/>
                      </a:lnTo>
                      <a:lnTo>
                        <a:pt x="388" y="225"/>
                      </a:lnTo>
                      <a:lnTo>
                        <a:pt x="375" y="227"/>
                      </a:lnTo>
                      <a:lnTo>
                        <a:pt x="361" y="229"/>
                      </a:lnTo>
                      <a:lnTo>
                        <a:pt x="346" y="229"/>
                      </a:lnTo>
                      <a:lnTo>
                        <a:pt x="332" y="229"/>
                      </a:lnTo>
                      <a:lnTo>
                        <a:pt x="317" y="228"/>
                      </a:lnTo>
                      <a:lnTo>
                        <a:pt x="301" y="226"/>
                      </a:lnTo>
                      <a:lnTo>
                        <a:pt x="285" y="221"/>
                      </a:lnTo>
                      <a:lnTo>
                        <a:pt x="268" y="217"/>
                      </a:lnTo>
                      <a:lnTo>
                        <a:pt x="251" y="212"/>
                      </a:lnTo>
                      <a:lnTo>
                        <a:pt x="232" y="206"/>
                      </a:lnTo>
                      <a:lnTo>
                        <a:pt x="212" y="198"/>
                      </a:lnTo>
                      <a:lnTo>
                        <a:pt x="168" y="179"/>
                      </a:lnTo>
                      <a:lnTo>
                        <a:pt x="119" y="156"/>
                      </a:lnTo>
                      <a:lnTo>
                        <a:pt x="63" y="127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2" name="Freeform 391"/>
                <p:cNvSpPr>
                  <a:spLocks/>
                </p:cNvSpPr>
                <p:nvPr/>
              </p:nvSpPr>
              <p:spPr bwMode="auto">
                <a:xfrm>
                  <a:off x="492" y="178"/>
                  <a:ext cx="24" cy="10"/>
                </a:xfrm>
                <a:custGeom>
                  <a:avLst/>
                  <a:gdLst>
                    <a:gd name="T0" fmla="*/ 0 w 584"/>
                    <a:gd name="T1" fmla="*/ 0 h 247"/>
                    <a:gd name="T2" fmla="*/ 0 w 584"/>
                    <a:gd name="T3" fmla="*/ 0 h 247"/>
                    <a:gd name="T4" fmla="*/ 0 w 584"/>
                    <a:gd name="T5" fmla="*/ 0 h 247"/>
                    <a:gd name="T6" fmla="*/ 0 w 584"/>
                    <a:gd name="T7" fmla="*/ 0 h 247"/>
                    <a:gd name="T8" fmla="*/ 0 w 584"/>
                    <a:gd name="T9" fmla="*/ 0 h 247"/>
                    <a:gd name="T10" fmla="*/ 0 w 584"/>
                    <a:gd name="T11" fmla="*/ 0 h 247"/>
                    <a:gd name="T12" fmla="*/ 0 w 584"/>
                    <a:gd name="T13" fmla="*/ 0 h 247"/>
                    <a:gd name="T14" fmla="*/ 0 w 584"/>
                    <a:gd name="T15" fmla="*/ 0 h 247"/>
                    <a:gd name="T16" fmla="*/ 0 w 584"/>
                    <a:gd name="T17" fmla="*/ 0 h 247"/>
                    <a:gd name="T18" fmla="*/ 0 w 584"/>
                    <a:gd name="T19" fmla="*/ 0 h 247"/>
                    <a:gd name="T20" fmla="*/ 0 w 584"/>
                    <a:gd name="T21" fmla="*/ 0 h 247"/>
                    <a:gd name="T22" fmla="*/ 0 w 584"/>
                    <a:gd name="T23" fmla="*/ 0 h 247"/>
                    <a:gd name="T24" fmla="*/ 0 w 584"/>
                    <a:gd name="T25" fmla="*/ 0 h 247"/>
                    <a:gd name="T26" fmla="*/ 0 w 584"/>
                    <a:gd name="T27" fmla="*/ 0 h 247"/>
                    <a:gd name="T28" fmla="*/ 0 w 584"/>
                    <a:gd name="T29" fmla="*/ 0 h 247"/>
                    <a:gd name="T30" fmla="*/ 0 w 584"/>
                    <a:gd name="T31" fmla="*/ 0 h 247"/>
                    <a:gd name="T32" fmla="*/ 0 w 584"/>
                    <a:gd name="T33" fmla="*/ 0 h 247"/>
                    <a:gd name="T34" fmla="*/ 0 w 584"/>
                    <a:gd name="T35" fmla="*/ 0 h 247"/>
                    <a:gd name="T36" fmla="*/ 0 w 584"/>
                    <a:gd name="T37" fmla="*/ 0 h 247"/>
                    <a:gd name="T38" fmla="*/ 0 w 584"/>
                    <a:gd name="T39" fmla="*/ 0 h 247"/>
                    <a:gd name="T40" fmla="*/ 0 w 584"/>
                    <a:gd name="T41" fmla="*/ 0 h 247"/>
                    <a:gd name="T42" fmla="*/ 0 w 584"/>
                    <a:gd name="T43" fmla="*/ 0 h 247"/>
                    <a:gd name="T44" fmla="*/ 0 w 584"/>
                    <a:gd name="T45" fmla="*/ 0 h 247"/>
                    <a:gd name="T46" fmla="*/ 0 w 584"/>
                    <a:gd name="T47" fmla="*/ 0 h 247"/>
                    <a:gd name="T48" fmla="*/ 0 w 584"/>
                    <a:gd name="T49" fmla="*/ 0 h 247"/>
                    <a:gd name="T50" fmla="*/ 0 w 584"/>
                    <a:gd name="T51" fmla="*/ 0 h 247"/>
                    <a:gd name="T52" fmla="*/ 0 w 584"/>
                    <a:gd name="T53" fmla="*/ 0 h 247"/>
                    <a:gd name="T54" fmla="*/ 0 w 584"/>
                    <a:gd name="T55" fmla="*/ 0 h 247"/>
                    <a:gd name="T56" fmla="*/ 0 w 584"/>
                    <a:gd name="T57" fmla="*/ 0 h 247"/>
                    <a:gd name="T58" fmla="*/ 0 w 584"/>
                    <a:gd name="T59" fmla="*/ 0 h 247"/>
                    <a:gd name="T60" fmla="*/ 0 w 584"/>
                    <a:gd name="T61" fmla="*/ 0 h 247"/>
                    <a:gd name="T62" fmla="*/ 0 w 584"/>
                    <a:gd name="T63" fmla="*/ 0 h 247"/>
                    <a:gd name="T64" fmla="*/ 0 w 584"/>
                    <a:gd name="T65" fmla="*/ 0 h 247"/>
                    <a:gd name="T66" fmla="*/ 0 w 584"/>
                    <a:gd name="T67" fmla="*/ 0 h 247"/>
                    <a:gd name="T68" fmla="*/ 0 w 584"/>
                    <a:gd name="T69" fmla="*/ 0 h 247"/>
                    <a:gd name="T70" fmla="*/ 0 w 584"/>
                    <a:gd name="T71" fmla="*/ 0 h 247"/>
                    <a:gd name="T72" fmla="*/ 0 w 584"/>
                    <a:gd name="T73" fmla="*/ 0 h 247"/>
                    <a:gd name="T74" fmla="*/ 0 w 584"/>
                    <a:gd name="T75" fmla="*/ 0 h 247"/>
                    <a:gd name="T76" fmla="*/ 0 w 584"/>
                    <a:gd name="T77" fmla="*/ 0 h 247"/>
                    <a:gd name="T78" fmla="*/ 0 w 584"/>
                    <a:gd name="T79" fmla="*/ 0 h 247"/>
                    <a:gd name="T80" fmla="*/ 0 w 584"/>
                    <a:gd name="T81" fmla="*/ 0 h 247"/>
                    <a:gd name="T82" fmla="*/ 0 w 584"/>
                    <a:gd name="T83" fmla="*/ 0 h 247"/>
                    <a:gd name="T84" fmla="*/ 0 w 584"/>
                    <a:gd name="T85" fmla="*/ 0 h 247"/>
                    <a:gd name="T86" fmla="*/ 0 w 584"/>
                    <a:gd name="T87" fmla="*/ 0 h 247"/>
                    <a:gd name="T88" fmla="*/ 0 w 584"/>
                    <a:gd name="T89" fmla="*/ 0 h 247"/>
                    <a:gd name="T90" fmla="*/ 0 w 584"/>
                    <a:gd name="T91" fmla="*/ 0 h 247"/>
                    <a:gd name="T92" fmla="*/ 0 w 584"/>
                    <a:gd name="T93" fmla="*/ 0 h 247"/>
                    <a:gd name="T94" fmla="*/ 0 w 584"/>
                    <a:gd name="T95" fmla="*/ 0 h 247"/>
                    <a:gd name="T96" fmla="*/ 0 w 584"/>
                    <a:gd name="T97" fmla="*/ 0 h 24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84"/>
                    <a:gd name="T148" fmla="*/ 0 h 247"/>
                    <a:gd name="T149" fmla="*/ 584 w 584"/>
                    <a:gd name="T150" fmla="*/ 247 h 24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84" h="247">
                      <a:moveTo>
                        <a:pt x="0" y="18"/>
                      </a:moveTo>
                      <a:lnTo>
                        <a:pt x="48" y="16"/>
                      </a:lnTo>
                      <a:lnTo>
                        <a:pt x="92" y="12"/>
                      </a:lnTo>
                      <a:lnTo>
                        <a:pt x="132" y="9"/>
                      </a:lnTo>
                      <a:lnTo>
                        <a:pt x="169" y="4"/>
                      </a:lnTo>
                      <a:lnTo>
                        <a:pt x="204" y="1"/>
                      </a:lnTo>
                      <a:lnTo>
                        <a:pt x="237" y="0"/>
                      </a:lnTo>
                      <a:lnTo>
                        <a:pt x="252" y="0"/>
                      </a:lnTo>
                      <a:lnTo>
                        <a:pt x="269" y="0"/>
                      </a:lnTo>
                      <a:lnTo>
                        <a:pt x="284" y="2"/>
                      </a:lnTo>
                      <a:lnTo>
                        <a:pt x="298" y="4"/>
                      </a:lnTo>
                      <a:lnTo>
                        <a:pt x="314" y="8"/>
                      </a:lnTo>
                      <a:lnTo>
                        <a:pt x="329" y="11"/>
                      </a:lnTo>
                      <a:lnTo>
                        <a:pt x="344" y="16"/>
                      </a:lnTo>
                      <a:lnTo>
                        <a:pt x="360" y="22"/>
                      </a:lnTo>
                      <a:lnTo>
                        <a:pt x="376" y="29"/>
                      </a:lnTo>
                      <a:lnTo>
                        <a:pt x="392" y="37"/>
                      </a:lnTo>
                      <a:lnTo>
                        <a:pt x="408" y="46"/>
                      </a:lnTo>
                      <a:lnTo>
                        <a:pt x="425" y="58"/>
                      </a:lnTo>
                      <a:lnTo>
                        <a:pt x="443" y="70"/>
                      </a:lnTo>
                      <a:lnTo>
                        <a:pt x="460" y="84"/>
                      </a:lnTo>
                      <a:lnTo>
                        <a:pt x="479" y="100"/>
                      </a:lnTo>
                      <a:lnTo>
                        <a:pt x="498" y="117"/>
                      </a:lnTo>
                      <a:lnTo>
                        <a:pt x="519" y="137"/>
                      </a:lnTo>
                      <a:lnTo>
                        <a:pt x="539" y="157"/>
                      </a:lnTo>
                      <a:lnTo>
                        <a:pt x="562" y="181"/>
                      </a:lnTo>
                      <a:lnTo>
                        <a:pt x="584" y="205"/>
                      </a:lnTo>
                      <a:lnTo>
                        <a:pt x="491" y="227"/>
                      </a:lnTo>
                      <a:lnTo>
                        <a:pt x="417" y="241"/>
                      </a:lnTo>
                      <a:lnTo>
                        <a:pt x="401" y="244"/>
                      </a:lnTo>
                      <a:lnTo>
                        <a:pt x="385" y="245"/>
                      </a:lnTo>
                      <a:lnTo>
                        <a:pt x="370" y="246"/>
                      </a:lnTo>
                      <a:lnTo>
                        <a:pt x="355" y="247"/>
                      </a:lnTo>
                      <a:lnTo>
                        <a:pt x="341" y="246"/>
                      </a:lnTo>
                      <a:lnTo>
                        <a:pt x="327" y="245"/>
                      </a:lnTo>
                      <a:lnTo>
                        <a:pt x="313" y="243"/>
                      </a:lnTo>
                      <a:lnTo>
                        <a:pt x="299" y="240"/>
                      </a:lnTo>
                      <a:lnTo>
                        <a:pt x="285" y="236"/>
                      </a:lnTo>
                      <a:lnTo>
                        <a:pt x="271" y="231"/>
                      </a:lnTo>
                      <a:lnTo>
                        <a:pt x="256" y="225"/>
                      </a:lnTo>
                      <a:lnTo>
                        <a:pt x="242" y="217"/>
                      </a:lnTo>
                      <a:lnTo>
                        <a:pt x="226" y="208"/>
                      </a:lnTo>
                      <a:lnTo>
                        <a:pt x="211" y="198"/>
                      </a:lnTo>
                      <a:lnTo>
                        <a:pt x="195" y="187"/>
                      </a:lnTo>
                      <a:lnTo>
                        <a:pt x="177" y="175"/>
                      </a:lnTo>
                      <a:lnTo>
                        <a:pt x="140" y="145"/>
                      </a:lnTo>
                      <a:lnTo>
                        <a:pt x="99" y="109"/>
                      </a:lnTo>
                      <a:lnTo>
                        <a:pt x="52" y="67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3" name="Freeform 392"/>
                <p:cNvSpPr>
                  <a:spLocks/>
                </p:cNvSpPr>
                <p:nvPr/>
              </p:nvSpPr>
              <p:spPr bwMode="auto">
                <a:xfrm>
                  <a:off x="508" y="191"/>
                  <a:ext cx="24" cy="10"/>
                </a:xfrm>
                <a:custGeom>
                  <a:avLst/>
                  <a:gdLst>
                    <a:gd name="T0" fmla="*/ 0 w 603"/>
                    <a:gd name="T1" fmla="*/ 0 h 236"/>
                    <a:gd name="T2" fmla="*/ 0 w 603"/>
                    <a:gd name="T3" fmla="*/ 0 h 236"/>
                    <a:gd name="T4" fmla="*/ 0 w 603"/>
                    <a:gd name="T5" fmla="*/ 0 h 236"/>
                    <a:gd name="T6" fmla="*/ 0 w 603"/>
                    <a:gd name="T7" fmla="*/ 0 h 236"/>
                    <a:gd name="T8" fmla="*/ 0 w 603"/>
                    <a:gd name="T9" fmla="*/ 0 h 236"/>
                    <a:gd name="T10" fmla="*/ 0 w 603"/>
                    <a:gd name="T11" fmla="*/ 0 h 236"/>
                    <a:gd name="T12" fmla="*/ 0 w 603"/>
                    <a:gd name="T13" fmla="*/ 0 h 236"/>
                    <a:gd name="T14" fmla="*/ 0 w 603"/>
                    <a:gd name="T15" fmla="*/ 0 h 236"/>
                    <a:gd name="T16" fmla="*/ 0 w 603"/>
                    <a:gd name="T17" fmla="*/ 0 h 236"/>
                    <a:gd name="T18" fmla="*/ 0 w 603"/>
                    <a:gd name="T19" fmla="*/ 0 h 236"/>
                    <a:gd name="T20" fmla="*/ 0 w 603"/>
                    <a:gd name="T21" fmla="*/ 0 h 236"/>
                    <a:gd name="T22" fmla="*/ 0 w 603"/>
                    <a:gd name="T23" fmla="*/ 0 h 236"/>
                    <a:gd name="T24" fmla="*/ 0 w 603"/>
                    <a:gd name="T25" fmla="*/ 0 h 236"/>
                    <a:gd name="T26" fmla="*/ 0 w 603"/>
                    <a:gd name="T27" fmla="*/ 0 h 236"/>
                    <a:gd name="T28" fmla="*/ 0 w 603"/>
                    <a:gd name="T29" fmla="*/ 0 h 236"/>
                    <a:gd name="T30" fmla="*/ 0 w 603"/>
                    <a:gd name="T31" fmla="*/ 0 h 236"/>
                    <a:gd name="T32" fmla="*/ 0 w 603"/>
                    <a:gd name="T33" fmla="*/ 0 h 236"/>
                    <a:gd name="T34" fmla="*/ 0 w 603"/>
                    <a:gd name="T35" fmla="*/ 0 h 236"/>
                    <a:gd name="T36" fmla="*/ 0 w 603"/>
                    <a:gd name="T37" fmla="*/ 0 h 236"/>
                    <a:gd name="T38" fmla="*/ 0 w 603"/>
                    <a:gd name="T39" fmla="*/ 0 h 236"/>
                    <a:gd name="T40" fmla="*/ 0 w 603"/>
                    <a:gd name="T41" fmla="*/ 0 h 236"/>
                    <a:gd name="T42" fmla="*/ 0 w 603"/>
                    <a:gd name="T43" fmla="*/ 0 h 236"/>
                    <a:gd name="T44" fmla="*/ 0 w 603"/>
                    <a:gd name="T45" fmla="*/ 0 h 236"/>
                    <a:gd name="T46" fmla="*/ 0 w 603"/>
                    <a:gd name="T47" fmla="*/ 0 h 236"/>
                    <a:gd name="T48" fmla="*/ 0 w 603"/>
                    <a:gd name="T49" fmla="*/ 0 h 236"/>
                    <a:gd name="T50" fmla="*/ 0 w 603"/>
                    <a:gd name="T51" fmla="*/ 0 h 236"/>
                    <a:gd name="T52" fmla="*/ 0 w 603"/>
                    <a:gd name="T53" fmla="*/ 0 h 236"/>
                    <a:gd name="T54" fmla="*/ 0 w 603"/>
                    <a:gd name="T55" fmla="*/ 0 h 236"/>
                    <a:gd name="T56" fmla="*/ 0 w 603"/>
                    <a:gd name="T57" fmla="*/ 0 h 236"/>
                    <a:gd name="T58" fmla="*/ 0 w 603"/>
                    <a:gd name="T59" fmla="*/ 0 h 236"/>
                    <a:gd name="T60" fmla="*/ 0 w 603"/>
                    <a:gd name="T61" fmla="*/ 0 h 236"/>
                    <a:gd name="T62" fmla="*/ 0 w 603"/>
                    <a:gd name="T63" fmla="*/ 0 h 236"/>
                    <a:gd name="T64" fmla="*/ 0 w 603"/>
                    <a:gd name="T65" fmla="*/ 0 h 236"/>
                    <a:gd name="T66" fmla="*/ 0 w 603"/>
                    <a:gd name="T67" fmla="*/ 0 h 236"/>
                    <a:gd name="T68" fmla="*/ 0 w 603"/>
                    <a:gd name="T69" fmla="*/ 0 h 236"/>
                    <a:gd name="T70" fmla="*/ 0 w 603"/>
                    <a:gd name="T71" fmla="*/ 0 h 236"/>
                    <a:gd name="T72" fmla="*/ 0 w 603"/>
                    <a:gd name="T73" fmla="*/ 0 h 236"/>
                    <a:gd name="T74" fmla="*/ 0 w 603"/>
                    <a:gd name="T75" fmla="*/ 0 h 236"/>
                    <a:gd name="T76" fmla="*/ 0 w 603"/>
                    <a:gd name="T77" fmla="*/ 0 h 236"/>
                    <a:gd name="T78" fmla="*/ 0 w 603"/>
                    <a:gd name="T79" fmla="*/ 0 h 236"/>
                    <a:gd name="T80" fmla="*/ 0 w 603"/>
                    <a:gd name="T81" fmla="*/ 0 h 236"/>
                    <a:gd name="T82" fmla="*/ 0 w 603"/>
                    <a:gd name="T83" fmla="*/ 0 h 236"/>
                    <a:gd name="T84" fmla="*/ 0 w 603"/>
                    <a:gd name="T85" fmla="*/ 0 h 236"/>
                    <a:gd name="T86" fmla="*/ 0 w 603"/>
                    <a:gd name="T87" fmla="*/ 0 h 236"/>
                    <a:gd name="T88" fmla="*/ 0 w 603"/>
                    <a:gd name="T89" fmla="*/ 0 h 236"/>
                    <a:gd name="T90" fmla="*/ 0 w 603"/>
                    <a:gd name="T91" fmla="*/ 0 h 236"/>
                    <a:gd name="T92" fmla="*/ 0 w 603"/>
                    <a:gd name="T93" fmla="*/ 0 h 236"/>
                    <a:gd name="T94" fmla="*/ 0 w 603"/>
                    <a:gd name="T95" fmla="*/ 0 h 236"/>
                    <a:gd name="T96" fmla="*/ 0 w 603"/>
                    <a:gd name="T97" fmla="*/ 0 h 2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03"/>
                    <a:gd name="T148" fmla="*/ 0 h 236"/>
                    <a:gd name="T149" fmla="*/ 603 w 603"/>
                    <a:gd name="T150" fmla="*/ 236 h 2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03" h="236">
                      <a:moveTo>
                        <a:pt x="0" y="51"/>
                      </a:moveTo>
                      <a:lnTo>
                        <a:pt x="47" y="43"/>
                      </a:lnTo>
                      <a:lnTo>
                        <a:pt x="90" y="34"/>
                      </a:lnTo>
                      <a:lnTo>
                        <a:pt x="130" y="25"/>
                      </a:lnTo>
                      <a:lnTo>
                        <a:pt x="166" y="16"/>
                      </a:lnTo>
                      <a:lnTo>
                        <a:pt x="199" y="9"/>
                      </a:lnTo>
                      <a:lnTo>
                        <a:pt x="232" y="4"/>
                      </a:lnTo>
                      <a:lnTo>
                        <a:pt x="248" y="2"/>
                      </a:lnTo>
                      <a:lnTo>
                        <a:pt x="263" y="1"/>
                      </a:lnTo>
                      <a:lnTo>
                        <a:pt x="279" y="0"/>
                      </a:lnTo>
                      <a:lnTo>
                        <a:pt x="295" y="0"/>
                      </a:lnTo>
                      <a:lnTo>
                        <a:pt x="310" y="1"/>
                      </a:lnTo>
                      <a:lnTo>
                        <a:pt x="326" y="3"/>
                      </a:lnTo>
                      <a:lnTo>
                        <a:pt x="341" y="6"/>
                      </a:lnTo>
                      <a:lnTo>
                        <a:pt x="357" y="9"/>
                      </a:lnTo>
                      <a:lnTo>
                        <a:pt x="374" y="14"/>
                      </a:lnTo>
                      <a:lnTo>
                        <a:pt x="391" y="21"/>
                      </a:lnTo>
                      <a:lnTo>
                        <a:pt x="409" y="29"/>
                      </a:lnTo>
                      <a:lnTo>
                        <a:pt x="426" y="37"/>
                      </a:lnTo>
                      <a:lnTo>
                        <a:pt x="445" y="47"/>
                      </a:lnTo>
                      <a:lnTo>
                        <a:pt x="465" y="59"/>
                      </a:lnTo>
                      <a:lnTo>
                        <a:pt x="485" y="73"/>
                      </a:lnTo>
                      <a:lnTo>
                        <a:pt x="507" y="87"/>
                      </a:lnTo>
                      <a:lnTo>
                        <a:pt x="529" y="104"/>
                      </a:lnTo>
                      <a:lnTo>
                        <a:pt x="552" y="122"/>
                      </a:lnTo>
                      <a:lnTo>
                        <a:pt x="578" y="142"/>
                      </a:lnTo>
                      <a:lnTo>
                        <a:pt x="603" y="164"/>
                      </a:lnTo>
                      <a:lnTo>
                        <a:pt x="513" y="197"/>
                      </a:lnTo>
                      <a:lnTo>
                        <a:pt x="441" y="220"/>
                      </a:lnTo>
                      <a:lnTo>
                        <a:pt x="426" y="226"/>
                      </a:lnTo>
                      <a:lnTo>
                        <a:pt x="411" y="229"/>
                      </a:lnTo>
                      <a:lnTo>
                        <a:pt x="395" y="232"/>
                      </a:lnTo>
                      <a:lnTo>
                        <a:pt x="381" y="234"/>
                      </a:lnTo>
                      <a:lnTo>
                        <a:pt x="367" y="236"/>
                      </a:lnTo>
                      <a:lnTo>
                        <a:pt x="352" y="236"/>
                      </a:lnTo>
                      <a:lnTo>
                        <a:pt x="339" y="236"/>
                      </a:lnTo>
                      <a:lnTo>
                        <a:pt x="324" y="234"/>
                      </a:lnTo>
                      <a:lnTo>
                        <a:pt x="310" y="232"/>
                      </a:lnTo>
                      <a:lnTo>
                        <a:pt x="296" y="229"/>
                      </a:lnTo>
                      <a:lnTo>
                        <a:pt x="280" y="224"/>
                      </a:lnTo>
                      <a:lnTo>
                        <a:pt x="265" y="218"/>
                      </a:lnTo>
                      <a:lnTo>
                        <a:pt x="249" y="212"/>
                      </a:lnTo>
                      <a:lnTo>
                        <a:pt x="232" y="204"/>
                      </a:lnTo>
                      <a:lnTo>
                        <a:pt x="214" y="195"/>
                      </a:lnTo>
                      <a:lnTo>
                        <a:pt x="195" y="185"/>
                      </a:lnTo>
                      <a:lnTo>
                        <a:pt x="155" y="160"/>
                      </a:lnTo>
                      <a:lnTo>
                        <a:pt x="109" y="129"/>
                      </a:lnTo>
                      <a:lnTo>
                        <a:pt x="58" y="93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4" name="Freeform 393"/>
                <p:cNvSpPr>
                  <a:spLocks/>
                </p:cNvSpPr>
                <p:nvPr/>
              </p:nvSpPr>
              <p:spPr bwMode="auto">
                <a:xfrm>
                  <a:off x="523" y="188"/>
                  <a:ext cx="44" cy="53"/>
                </a:xfrm>
                <a:custGeom>
                  <a:avLst/>
                  <a:gdLst>
                    <a:gd name="T0" fmla="*/ 0 w 1111"/>
                    <a:gd name="T1" fmla="*/ 0 h 1346"/>
                    <a:gd name="T2" fmla="*/ 0 w 1111"/>
                    <a:gd name="T3" fmla="*/ 0 h 1346"/>
                    <a:gd name="T4" fmla="*/ 0 w 1111"/>
                    <a:gd name="T5" fmla="*/ 0 h 1346"/>
                    <a:gd name="T6" fmla="*/ 0 w 1111"/>
                    <a:gd name="T7" fmla="*/ 0 h 1346"/>
                    <a:gd name="T8" fmla="*/ 0 w 1111"/>
                    <a:gd name="T9" fmla="*/ 0 h 1346"/>
                    <a:gd name="T10" fmla="*/ 0 w 1111"/>
                    <a:gd name="T11" fmla="*/ 0 h 1346"/>
                    <a:gd name="T12" fmla="*/ 0 w 1111"/>
                    <a:gd name="T13" fmla="*/ 0 h 1346"/>
                    <a:gd name="T14" fmla="*/ 0 w 1111"/>
                    <a:gd name="T15" fmla="*/ 0 h 1346"/>
                    <a:gd name="T16" fmla="*/ 0 w 1111"/>
                    <a:gd name="T17" fmla="*/ 0 h 1346"/>
                    <a:gd name="T18" fmla="*/ 0 w 1111"/>
                    <a:gd name="T19" fmla="*/ 0 h 1346"/>
                    <a:gd name="T20" fmla="*/ 0 w 1111"/>
                    <a:gd name="T21" fmla="*/ 0 h 1346"/>
                    <a:gd name="T22" fmla="*/ 0 w 1111"/>
                    <a:gd name="T23" fmla="*/ 0 h 1346"/>
                    <a:gd name="T24" fmla="*/ 0 w 1111"/>
                    <a:gd name="T25" fmla="*/ 0 h 1346"/>
                    <a:gd name="T26" fmla="*/ 0 w 1111"/>
                    <a:gd name="T27" fmla="*/ 0 h 1346"/>
                    <a:gd name="T28" fmla="*/ 0 w 1111"/>
                    <a:gd name="T29" fmla="*/ 0 h 1346"/>
                    <a:gd name="T30" fmla="*/ 0 w 1111"/>
                    <a:gd name="T31" fmla="*/ 0 h 1346"/>
                    <a:gd name="T32" fmla="*/ 0 w 1111"/>
                    <a:gd name="T33" fmla="*/ 0 h 1346"/>
                    <a:gd name="T34" fmla="*/ 0 w 1111"/>
                    <a:gd name="T35" fmla="*/ 0 h 1346"/>
                    <a:gd name="T36" fmla="*/ 0 w 1111"/>
                    <a:gd name="T37" fmla="*/ 0 h 1346"/>
                    <a:gd name="T38" fmla="*/ 0 w 1111"/>
                    <a:gd name="T39" fmla="*/ 0 h 1346"/>
                    <a:gd name="T40" fmla="*/ 0 w 1111"/>
                    <a:gd name="T41" fmla="*/ 0 h 1346"/>
                    <a:gd name="T42" fmla="*/ 0 w 1111"/>
                    <a:gd name="T43" fmla="*/ 0 h 1346"/>
                    <a:gd name="T44" fmla="*/ 0 w 1111"/>
                    <a:gd name="T45" fmla="*/ 0 h 1346"/>
                    <a:gd name="T46" fmla="*/ 0 w 1111"/>
                    <a:gd name="T47" fmla="*/ 0 h 1346"/>
                    <a:gd name="T48" fmla="*/ 0 w 1111"/>
                    <a:gd name="T49" fmla="*/ 0 h 1346"/>
                    <a:gd name="T50" fmla="*/ 0 w 1111"/>
                    <a:gd name="T51" fmla="*/ 0 h 1346"/>
                    <a:gd name="T52" fmla="*/ 0 w 1111"/>
                    <a:gd name="T53" fmla="*/ 0 h 1346"/>
                    <a:gd name="T54" fmla="*/ 0 w 1111"/>
                    <a:gd name="T55" fmla="*/ 0 h 1346"/>
                    <a:gd name="T56" fmla="*/ 0 w 1111"/>
                    <a:gd name="T57" fmla="*/ 0 h 1346"/>
                    <a:gd name="T58" fmla="*/ 0 w 1111"/>
                    <a:gd name="T59" fmla="*/ 0 h 1346"/>
                    <a:gd name="T60" fmla="*/ 0 w 1111"/>
                    <a:gd name="T61" fmla="*/ 0 h 1346"/>
                    <a:gd name="T62" fmla="*/ 0 w 1111"/>
                    <a:gd name="T63" fmla="*/ 0 h 1346"/>
                    <a:gd name="T64" fmla="*/ 0 w 1111"/>
                    <a:gd name="T65" fmla="*/ 0 h 1346"/>
                    <a:gd name="T66" fmla="*/ 0 w 1111"/>
                    <a:gd name="T67" fmla="*/ 0 h 1346"/>
                    <a:gd name="T68" fmla="*/ 0 w 1111"/>
                    <a:gd name="T69" fmla="*/ 0 h 1346"/>
                    <a:gd name="T70" fmla="*/ 0 w 1111"/>
                    <a:gd name="T71" fmla="*/ 0 h 1346"/>
                    <a:gd name="T72" fmla="*/ 0 w 1111"/>
                    <a:gd name="T73" fmla="*/ 0 h 1346"/>
                    <a:gd name="T74" fmla="*/ 0 w 1111"/>
                    <a:gd name="T75" fmla="*/ 0 h 1346"/>
                    <a:gd name="T76" fmla="*/ 0 w 1111"/>
                    <a:gd name="T77" fmla="*/ 0 h 1346"/>
                    <a:gd name="T78" fmla="*/ 0 w 1111"/>
                    <a:gd name="T79" fmla="*/ 0 h 1346"/>
                    <a:gd name="T80" fmla="*/ 0 w 1111"/>
                    <a:gd name="T81" fmla="*/ 0 h 1346"/>
                    <a:gd name="T82" fmla="*/ 0 w 1111"/>
                    <a:gd name="T83" fmla="*/ 0 h 1346"/>
                    <a:gd name="T84" fmla="*/ 0 w 1111"/>
                    <a:gd name="T85" fmla="*/ 0 h 1346"/>
                    <a:gd name="T86" fmla="*/ 0 w 1111"/>
                    <a:gd name="T87" fmla="*/ 0 h 1346"/>
                    <a:gd name="T88" fmla="*/ 0 w 1111"/>
                    <a:gd name="T89" fmla="*/ 0 h 1346"/>
                    <a:gd name="T90" fmla="*/ 0 w 1111"/>
                    <a:gd name="T91" fmla="*/ 0 h 1346"/>
                    <a:gd name="T92" fmla="*/ 0 w 1111"/>
                    <a:gd name="T93" fmla="*/ 0 h 1346"/>
                    <a:gd name="T94" fmla="*/ 0 w 1111"/>
                    <a:gd name="T95" fmla="*/ 0 h 1346"/>
                    <a:gd name="T96" fmla="*/ 0 w 1111"/>
                    <a:gd name="T97" fmla="*/ 0 h 1346"/>
                    <a:gd name="T98" fmla="*/ 0 w 1111"/>
                    <a:gd name="T99" fmla="*/ 0 h 1346"/>
                    <a:gd name="T100" fmla="*/ 0 w 1111"/>
                    <a:gd name="T101" fmla="*/ 0 h 1346"/>
                    <a:gd name="T102" fmla="*/ 0 w 1111"/>
                    <a:gd name="T103" fmla="*/ 0 h 1346"/>
                    <a:gd name="T104" fmla="*/ 0 w 1111"/>
                    <a:gd name="T105" fmla="*/ 0 h 1346"/>
                    <a:gd name="T106" fmla="*/ 0 w 1111"/>
                    <a:gd name="T107" fmla="*/ 0 h 1346"/>
                    <a:gd name="T108" fmla="*/ 0 w 1111"/>
                    <a:gd name="T109" fmla="*/ 0 h 1346"/>
                    <a:gd name="T110" fmla="*/ 0 w 1111"/>
                    <a:gd name="T111" fmla="*/ 0 h 1346"/>
                    <a:gd name="T112" fmla="*/ 0 w 1111"/>
                    <a:gd name="T113" fmla="*/ 0 h 1346"/>
                    <a:gd name="T114" fmla="*/ 0 w 1111"/>
                    <a:gd name="T115" fmla="*/ 0 h 1346"/>
                    <a:gd name="T116" fmla="*/ 0 w 1111"/>
                    <a:gd name="T117" fmla="*/ 0 h 1346"/>
                    <a:gd name="T118" fmla="*/ 0 w 1111"/>
                    <a:gd name="T119" fmla="*/ 0 h 134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111"/>
                    <a:gd name="T181" fmla="*/ 0 h 1346"/>
                    <a:gd name="T182" fmla="*/ 1111 w 1111"/>
                    <a:gd name="T183" fmla="*/ 1346 h 134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111" h="1346">
                      <a:moveTo>
                        <a:pt x="399" y="471"/>
                      </a:moveTo>
                      <a:lnTo>
                        <a:pt x="804" y="995"/>
                      </a:lnTo>
                      <a:lnTo>
                        <a:pt x="794" y="991"/>
                      </a:lnTo>
                      <a:lnTo>
                        <a:pt x="783" y="988"/>
                      </a:lnTo>
                      <a:lnTo>
                        <a:pt x="759" y="982"/>
                      </a:lnTo>
                      <a:lnTo>
                        <a:pt x="733" y="977"/>
                      </a:lnTo>
                      <a:lnTo>
                        <a:pt x="721" y="974"/>
                      </a:lnTo>
                      <a:lnTo>
                        <a:pt x="709" y="971"/>
                      </a:lnTo>
                      <a:lnTo>
                        <a:pt x="696" y="966"/>
                      </a:lnTo>
                      <a:lnTo>
                        <a:pt x="684" y="961"/>
                      </a:lnTo>
                      <a:lnTo>
                        <a:pt x="673" y="956"/>
                      </a:lnTo>
                      <a:lnTo>
                        <a:pt x="662" y="949"/>
                      </a:lnTo>
                      <a:lnTo>
                        <a:pt x="650" y="942"/>
                      </a:lnTo>
                      <a:lnTo>
                        <a:pt x="638" y="933"/>
                      </a:lnTo>
                      <a:lnTo>
                        <a:pt x="627" y="923"/>
                      </a:lnTo>
                      <a:lnTo>
                        <a:pt x="615" y="912"/>
                      </a:lnTo>
                      <a:lnTo>
                        <a:pt x="603" y="901"/>
                      </a:lnTo>
                      <a:lnTo>
                        <a:pt x="591" y="889"/>
                      </a:lnTo>
                      <a:lnTo>
                        <a:pt x="567" y="863"/>
                      </a:lnTo>
                      <a:lnTo>
                        <a:pt x="543" y="834"/>
                      </a:lnTo>
                      <a:lnTo>
                        <a:pt x="518" y="805"/>
                      </a:lnTo>
                      <a:lnTo>
                        <a:pt x="495" y="773"/>
                      </a:lnTo>
                      <a:lnTo>
                        <a:pt x="449" y="707"/>
                      </a:lnTo>
                      <a:lnTo>
                        <a:pt x="403" y="643"/>
                      </a:lnTo>
                      <a:lnTo>
                        <a:pt x="363" y="583"/>
                      </a:lnTo>
                      <a:lnTo>
                        <a:pt x="328" y="532"/>
                      </a:lnTo>
                      <a:lnTo>
                        <a:pt x="367" y="635"/>
                      </a:lnTo>
                      <a:lnTo>
                        <a:pt x="375" y="648"/>
                      </a:lnTo>
                      <a:lnTo>
                        <a:pt x="398" y="682"/>
                      </a:lnTo>
                      <a:lnTo>
                        <a:pt x="433" y="730"/>
                      </a:lnTo>
                      <a:lnTo>
                        <a:pt x="475" y="786"/>
                      </a:lnTo>
                      <a:lnTo>
                        <a:pt x="498" y="816"/>
                      </a:lnTo>
                      <a:lnTo>
                        <a:pt x="521" y="845"/>
                      </a:lnTo>
                      <a:lnTo>
                        <a:pt x="545" y="873"/>
                      </a:lnTo>
                      <a:lnTo>
                        <a:pt x="567" y="900"/>
                      </a:lnTo>
                      <a:lnTo>
                        <a:pt x="589" y="924"/>
                      </a:lnTo>
                      <a:lnTo>
                        <a:pt x="609" y="946"/>
                      </a:lnTo>
                      <a:lnTo>
                        <a:pt x="619" y="955"/>
                      </a:lnTo>
                      <a:lnTo>
                        <a:pt x="628" y="963"/>
                      </a:lnTo>
                      <a:lnTo>
                        <a:pt x="636" y="970"/>
                      </a:lnTo>
                      <a:lnTo>
                        <a:pt x="644" y="976"/>
                      </a:lnTo>
                      <a:lnTo>
                        <a:pt x="658" y="984"/>
                      </a:lnTo>
                      <a:lnTo>
                        <a:pt x="671" y="991"/>
                      </a:lnTo>
                      <a:lnTo>
                        <a:pt x="684" y="997"/>
                      </a:lnTo>
                      <a:lnTo>
                        <a:pt x="698" y="1003"/>
                      </a:lnTo>
                      <a:lnTo>
                        <a:pt x="723" y="1013"/>
                      </a:lnTo>
                      <a:lnTo>
                        <a:pt x="748" y="1019"/>
                      </a:lnTo>
                      <a:lnTo>
                        <a:pt x="769" y="1024"/>
                      </a:lnTo>
                      <a:lnTo>
                        <a:pt x="787" y="1027"/>
                      </a:lnTo>
                      <a:lnTo>
                        <a:pt x="801" y="1028"/>
                      </a:lnTo>
                      <a:lnTo>
                        <a:pt x="811" y="1029"/>
                      </a:lnTo>
                      <a:lnTo>
                        <a:pt x="818" y="1030"/>
                      </a:lnTo>
                      <a:lnTo>
                        <a:pt x="824" y="1033"/>
                      </a:lnTo>
                      <a:lnTo>
                        <a:pt x="832" y="1038"/>
                      </a:lnTo>
                      <a:lnTo>
                        <a:pt x="840" y="1043"/>
                      </a:lnTo>
                      <a:lnTo>
                        <a:pt x="857" y="1058"/>
                      </a:lnTo>
                      <a:lnTo>
                        <a:pt x="877" y="1074"/>
                      </a:lnTo>
                      <a:lnTo>
                        <a:pt x="860" y="1070"/>
                      </a:lnTo>
                      <a:lnTo>
                        <a:pt x="841" y="1067"/>
                      </a:lnTo>
                      <a:lnTo>
                        <a:pt x="822" y="1065"/>
                      </a:lnTo>
                      <a:lnTo>
                        <a:pt x="801" y="1064"/>
                      </a:lnTo>
                      <a:lnTo>
                        <a:pt x="781" y="1063"/>
                      </a:lnTo>
                      <a:lnTo>
                        <a:pt x="760" y="1064"/>
                      </a:lnTo>
                      <a:lnTo>
                        <a:pt x="740" y="1065"/>
                      </a:lnTo>
                      <a:lnTo>
                        <a:pt x="718" y="1066"/>
                      </a:lnTo>
                      <a:lnTo>
                        <a:pt x="697" y="1066"/>
                      </a:lnTo>
                      <a:lnTo>
                        <a:pt x="676" y="1066"/>
                      </a:lnTo>
                      <a:lnTo>
                        <a:pt x="656" y="1065"/>
                      </a:lnTo>
                      <a:lnTo>
                        <a:pt x="636" y="1062"/>
                      </a:lnTo>
                      <a:lnTo>
                        <a:pt x="619" y="1057"/>
                      </a:lnTo>
                      <a:lnTo>
                        <a:pt x="601" y="1051"/>
                      </a:lnTo>
                      <a:lnTo>
                        <a:pt x="584" y="1042"/>
                      </a:lnTo>
                      <a:lnTo>
                        <a:pt x="566" y="1033"/>
                      </a:lnTo>
                      <a:lnTo>
                        <a:pt x="549" y="1022"/>
                      </a:lnTo>
                      <a:lnTo>
                        <a:pt x="532" y="1010"/>
                      </a:lnTo>
                      <a:lnTo>
                        <a:pt x="514" y="995"/>
                      </a:lnTo>
                      <a:lnTo>
                        <a:pt x="498" y="980"/>
                      </a:lnTo>
                      <a:lnTo>
                        <a:pt x="480" y="964"/>
                      </a:lnTo>
                      <a:lnTo>
                        <a:pt x="464" y="947"/>
                      </a:lnTo>
                      <a:lnTo>
                        <a:pt x="447" y="929"/>
                      </a:lnTo>
                      <a:lnTo>
                        <a:pt x="431" y="909"/>
                      </a:lnTo>
                      <a:lnTo>
                        <a:pt x="398" y="869"/>
                      </a:lnTo>
                      <a:lnTo>
                        <a:pt x="368" y="827"/>
                      </a:lnTo>
                      <a:lnTo>
                        <a:pt x="337" y="783"/>
                      </a:lnTo>
                      <a:lnTo>
                        <a:pt x="307" y="738"/>
                      </a:lnTo>
                      <a:lnTo>
                        <a:pt x="278" y="693"/>
                      </a:lnTo>
                      <a:lnTo>
                        <a:pt x="251" y="649"/>
                      </a:lnTo>
                      <a:lnTo>
                        <a:pt x="199" y="567"/>
                      </a:lnTo>
                      <a:lnTo>
                        <a:pt x="153" y="496"/>
                      </a:lnTo>
                      <a:lnTo>
                        <a:pt x="198" y="634"/>
                      </a:lnTo>
                      <a:lnTo>
                        <a:pt x="209" y="651"/>
                      </a:lnTo>
                      <a:lnTo>
                        <a:pt x="237" y="695"/>
                      </a:lnTo>
                      <a:lnTo>
                        <a:pt x="281" y="759"/>
                      </a:lnTo>
                      <a:lnTo>
                        <a:pt x="335" y="834"/>
                      </a:lnTo>
                      <a:lnTo>
                        <a:pt x="363" y="873"/>
                      </a:lnTo>
                      <a:lnTo>
                        <a:pt x="393" y="911"/>
                      </a:lnTo>
                      <a:lnTo>
                        <a:pt x="424" y="948"/>
                      </a:lnTo>
                      <a:lnTo>
                        <a:pt x="454" y="983"/>
                      </a:lnTo>
                      <a:lnTo>
                        <a:pt x="468" y="998"/>
                      </a:lnTo>
                      <a:lnTo>
                        <a:pt x="483" y="1014"/>
                      </a:lnTo>
                      <a:lnTo>
                        <a:pt x="498" y="1027"/>
                      </a:lnTo>
                      <a:lnTo>
                        <a:pt x="511" y="1039"/>
                      </a:lnTo>
                      <a:lnTo>
                        <a:pt x="524" y="1051"/>
                      </a:lnTo>
                      <a:lnTo>
                        <a:pt x="538" y="1060"/>
                      </a:lnTo>
                      <a:lnTo>
                        <a:pt x="550" y="1068"/>
                      </a:lnTo>
                      <a:lnTo>
                        <a:pt x="562" y="1074"/>
                      </a:lnTo>
                      <a:lnTo>
                        <a:pt x="583" y="1082"/>
                      </a:lnTo>
                      <a:lnTo>
                        <a:pt x="604" y="1089"/>
                      </a:lnTo>
                      <a:lnTo>
                        <a:pt x="625" y="1095"/>
                      </a:lnTo>
                      <a:lnTo>
                        <a:pt x="645" y="1099"/>
                      </a:lnTo>
                      <a:lnTo>
                        <a:pt x="667" y="1103"/>
                      </a:lnTo>
                      <a:lnTo>
                        <a:pt x="686" y="1105"/>
                      </a:lnTo>
                      <a:lnTo>
                        <a:pt x="706" y="1106"/>
                      </a:lnTo>
                      <a:lnTo>
                        <a:pt x="724" y="1107"/>
                      </a:lnTo>
                      <a:lnTo>
                        <a:pt x="759" y="1107"/>
                      </a:lnTo>
                      <a:lnTo>
                        <a:pt x="789" y="1105"/>
                      </a:lnTo>
                      <a:lnTo>
                        <a:pt x="812" y="1103"/>
                      </a:lnTo>
                      <a:lnTo>
                        <a:pt x="830" y="1101"/>
                      </a:lnTo>
                      <a:lnTo>
                        <a:pt x="837" y="1101"/>
                      </a:lnTo>
                      <a:lnTo>
                        <a:pt x="845" y="1102"/>
                      </a:lnTo>
                      <a:lnTo>
                        <a:pt x="853" y="1105"/>
                      </a:lnTo>
                      <a:lnTo>
                        <a:pt x="864" y="1108"/>
                      </a:lnTo>
                      <a:lnTo>
                        <a:pt x="874" y="1114"/>
                      </a:lnTo>
                      <a:lnTo>
                        <a:pt x="884" y="1120"/>
                      </a:lnTo>
                      <a:lnTo>
                        <a:pt x="894" y="1127"/>
                      </a:lnTo>
                      <a:lnTo>
                        <a:pt x="906" y="1135"/>
                      </a:lnTo>
                      <a:lnTo>
                        <a:pt x="884" y="1134"/>
                      </a:lnTo>
                      <a:lnTo>
                        <a:pt x="862" y="1134"/>
                      </a:lnTo>
                      <a:lnTo>
                        <a:pt x="839" y="1134"/>
                      </a:lnTo>
                      <a:lnTo>
                        <a:pt x="814" y="1136"/>
                      </a:lnTo>
                      <a:lnTo>
                        <a:pt x="787" y="1139"/>
                      </a:lnTo>
                      <a:lnTo>
                        <a:pt x="758" y="1143"/>
                      </a:lnTo>
                      <a:lnTo>
                        <a:pt x="728" y="1148"/>
                      </a:lnTo>
                      <a:lnTo>
                        <a:pt x="699" y="1153"/>
                      </a:lnTo>
                      <a:lnTo>
                        <a:pt x="670" y="1158"/>
                      </a:lnTo>
                      <a:lnTo>
                        <a:pt x="641" y="1162"/>
                      </a:lnTo>
                      <a:lnTo>
                        <a:pt x="627" y="1163"/>
                      </a:lnTo>
                      <a:lnTo>
                        <a:pt x="613" y="1164"/>
                      </a:lnTo>
                      <a:lnTo>
                        <a:pt x="599" y="1164"/>
                      </a:lnTo>
                      <a:lnTo>
                        <a:pt x="586" y="1163"/>
                      </a:lnTo>
                      <a:lnTo>
                        <a:pt x="562" y="1160"/>
                      </a:lnTo>
                      <a:lnTo>
                        <a:pt x="539" y="1155"/>
                      </a:lnTo>
                      <a:lnTo>
                        <a:pt x="516" y="1148"/>
                      </a:lnTo>
                      <a:lnTo>
                        <a:pt x="494" y="1138"/>
                      </a:lnTo>
                      <a:lnTo>
                        <a:pt x="471" y="1126"/>
                      </a:lnTo>
                      <a:lnTo>
                        <a:pt x="449" y="1112"/>
                      </a:lnTo>
                      <a:lnTo>
                        <a:pt x="427" y="1097"/>
                      </a:lnTo>
                      <a:lnTo>
                        <a:pt x="405" y="1079"/>
                      </a:lnTo>
                      <a:lnTo>
                        <a:pt x="385" y="1061"/>
                      </a:lnTo>
                      <a:lnTo>
                        <a:pt x="364" y="1040"/>
                      </a:lnTo>
                      <a:lnTo>
                        <a:pt x="344" y="1019"/>
                      </a:lnTo>
                      <a:lnTo>
                        <a:pt x="324" y="996"/>
                      </a:lnTo>
                      <a:lnTo>
                        <a:pt x="304" y="973"/>
                      </a:lnTo>
                      <a:lnTo>
                        <a:pt x="286" y="948"/>
                      </a:lnTo>
                      <a:lnTo>
                        <a:pt x="266" y="922"/>
                      </a:lnTo>
                      <a:lnTo>
                        <a:pt x="248" y="897"/>
                      </a:lnTo>
                      <a:lnTo>
                        <a:pt x="212" y="842"/>
                      </a:lnTo>
                      <a:lnTo>
                        <a:pt x="177" y="788"/>
                      </a:lnTo>
                      <a:lnTo>
                        <a:pt x="144" y="733"/>
                      </a:lnTo>
                      <a:lnTo>
                        <a:pt x="112" y="678"/>
                      </a:lnTo>
                      <a:lnTo>
                        <a:pt x="82" y="626"/>
                      </a:lnTo>
                      <a:lnTo>
                        <a:pt x="53" y="577"/>
                      </a:lnTo>
                      <a:lnTo>
                        <a:pt x="26" y="531"/>
                      </a:lnTo>
                      <a:lnTo>
                        <a:pt x="0" y="490"/>
                      </a:lnTo>
                      <a:lnTo>
                        <a:pt x="49" y="653"/>
                      </a:lnTo>
                      <a:lnTo>
                        <a:pt x="61" y="674"/>
                      </a:lnTo>
                      <a:lnTo>
                        <a:pt x="94" y="731"/>
                      </a:lnTo>
                      <a:lnTo>
                        <a:pt x="117" y="769"/>
                      </a:lnTo>
                      <a:lnTo>
                        <a:pt x="143" y="811"/>
                      </a:lnTo>
                      <a:lnTo>
                        <a:pt x="173" y="857"/>
                      </a:lnTo>
                      <a:lnTo>
                        <a:pt x="205" y="905"/>
                      </a:lnTo>
                      <a:lnTo>
                        <a:pt x="238" y="953"/>
                      </a:lnTo>
                      <a:lnTo>
                        <a:pt x="274" y="1001"/>
                      </a:lnTo>
                      <a:lnTo>
                        <a:pt x="292" y="1024"/>
                      </a:lnTo>
                      <a:lnTo>
                        <a:pt x="310" y="1046"/>
                      </a:lnTo>
                      <a:lnTo>
                        <a:pt x="329" y="1068"/>
                      </a:lnTo>
                      <a:lnTo>
                        <a:pt x="346" y="1088"/>
                      </a:lnTo>
                      <a:lnTo>
                        <a:pt x="364" y="1108"/>
                      </a:lnTo>
                      <a:lnTo>
                        <a:pt x="382" y="1125"/>
                      </a:lnTo>
                      <a:lnTo>
                        <a:pt x="399" y="1142"/>
                      </a:lnTo>
                      <a:lnTo>
                        <a:pt x="417" y="1156"/>
                      </a:lnTo>
                      <a:lnTo>
                        <a:pt x="434" y="1169"/>
                      </a:lnTo>
                      <a:lnTo>
                        <a:pt x="451" y="1180"/>
                      </a:lnTo>
                      <a:lnTo>
                        <a:pt x="466" y="1188"/>
                      </a:lnTo>
                      <a:lnTo>
                        <a:pt x="482" y="1194"/>
                      </a:lnTo>
                      <a:lnTo>
                        <a:pt x="510" y="1201"/>
                      </a:lnTo>
                      <a:lnTo>
                        <a:pt x="538" y="1206"/>
                      </a:lnTo>
                      <a:lnTo>
                        <a:pt x="566" y="1210"/>
                      </a:lnTo>
                      <a:lnTo>
                        <a:pt x="594" y="1212"/>
                      </a:lnTo>
                      <a:lnTo>
                        <a:pt x="622" y="1212"/>
                      </a:lnTo>
                      <a:lnTo>
                        <a:pt x="649" y="1212"/>
                      </a:lnTo>
                      <a:lnTo>
                        <a:pt x="676" y="1210"/>
                      </a:lnTo>
                      <a:lnTo>
                        <a:pt x="702" y="1208"/>
                      </a:lnTo>
                      <a:lnTo>
                        <a:pt x="727" y="1205"/>
                      </a:lnTo>
                      <a:lnTo>
                        <a:pt x="750" y="1202"/>
                      </a:lnTo>
                      <a:lnTo>
                        <a:pt x="771" y="1198"/>
                      </a:lnTo>
                      <a:lnTo>
                        <a:pt x="792" y="1194"/>
                      </a:lnTo>
                      <a:lnTo>
                        <a:pt x="825" y="1187"/>
                      </a:lnTo>
                      <a:lnTo>
                        <a:pt x="848" y="1181"/>
                      </a:lnTo>
                      <a:lnTo>
                        <a:pt x="855" y="1179"/>
                      </a:lnTo>
                      <a:lnTo>
                        <a:pt x="865" y="1179"/>
                      </a:lnTo>
                      <a:lnTo>
                        <a:pt x="873" y="1180"/>
                      </a:lnTo>
                      <a:lnTo>
                        <a:pt x="882" y="1181"/>
                      </a:lnTo>
                      <a:lnTo>
                        <a:pt x="892" y="1184"/>
                      </a:lnTo>
                      <a:lnTo>
                        <a:pt x="902" y="1188"/>
                      </a:lnTo>
                      <a:lnTo>
                        <a:pt x="912" y="1192"/>
                      </a:lnTo>
                      <a:lnTo>
                        <a:pt x="923" y="1197"/>
                      </a:lnTo>
                      <a:lnTo>
                        <a:pt x="945" y="1209"/>
                      </a:lnTo>
                      <a:lnTo>
                        <a:pt x="966" y="1224"/>
                      </a:lnTo>
                      <a:lnTo>
                        <a:pt x="988" y="1240"/>
                      </a:lnTo>
                      <a:lnTo>
                        <a:pt x="1009" y="1257"/>
                      </a:lnTo>
                      <a:lnTo>
                        <a:pt x="1048" y="1289"/>
                      </a:lnTo>
                      <a:lnTo>
                        <a:pt x="1080" y="1319"/>
                      </a:lnTo>
                      <a:lnTo>
                        <a:pt x="1101" y="1340"/>
                      </a:lnTo>
                      <a:lnTo>
                        <a:pt x="1111" y="1346"/>
                      </a:lnTo>
                      <a:lnTo>
                        <a:pt x="1106" y="1334"/>
                      </a:lnTo>
                      <a:lnTo>
                        <a:pt x="1090" y="1306"/>
                      </a:lnTo>
                      <a:lnTo>
                        <a:pt x="1069" y="1263"/>
                      </a:lnTo>
                      <a:lnTo>
                        <a:pt x="1044" y="1211"/>
                      </a:lnTo>
                      <a:lnTo>
                        <a:pt x="1033" y="1185"/>
                      </a:lnTo>
                      <a:lnTo>
                        <a:pt x="1021" y="1157"/>
                      </a:lnTo>
                      <a:lnTo>
                        <a:pt x="1011" y="1130"/>
                      </a:lnTo>
                      <a:lnTo>
                        <a:pt x="1003" y="1105"/>
                      </a:lnTo>
                      <a:lnTo>
                        <a:pt x="996" y="1081"/>
                      </a:lnTo>
                      <a:lnTo>
                        <a:pt x="992" y="1060"/>
                      </a:lnTo>
                      <a:lnTo>
                        <a:pt x="992" y="1050"/>
                      </a:lnTo>
                      <a:lnTo>
                        <a:pt x="991" y="1041"/>
                      </a:lnTo>
                      <a:lnTo>
                        <a:pt x="992" y="1033"/>
                      </a:lnTo>
                      <a:lnTo>
                        <a:pt x="994" y="1026"/>
                      </a:lnTo>
                      <a:lnTo>
                        <a:pt x="1001" y="1001"/>
                      </a:lnTo>
                      <a:lnTo>
                        <a:pt x="1011" y="965"/>
                      </a:lnTo>
                      <a:lnTo>
                        <a:pt x="1024" y="920"/>
                      </a:lnTo>
                      <a:lnTo>
                        <a:pt x="1034" y="867"/>
                      </a:lnTo>
                      <a:lnTo>
                        <a:pt x="1039" y="839"/>
                      </a:lnTo>
                      <a:lnTo>
                        <a:pt x="1043" y="810"/>
                      </a:lnTo>
                      <a:lnTo>
                        <a:pt x="1046" y="779"/>
                      </a:lnTo>
                      <a:lnTo>
                        <a:pt x="1049" y="748"/>
                      </a:lnTo>
                      <a:lnTo>
                        <a:pt x="1050" y="716"/>
                      </a:lnTo>
                      <a:lnTo>
                        <a:pt x="1050" y="684"/>
                      </a:lnTo>
                      <a:lnTo>
                        <a:pt x="1048" y="652"/>
                      </a:lnTo>
                      <a:lnTo>
                        <a:pt x="1045" y="620"/>
                      </a:lnTo>
                      <a:lnTo>
                        <a:pt x="1041" y="602"/>
                      </a:lnTo>
                      <a:lnTo>
                        <a:pt x="1036" y="583"/>
                      </a:lnTo>
                      <a:lnTo>
                        <a:pt x="1029" y="564"/>
                      </a:lnTo>
                      <a:lnTo>
                        <a:pt x="1019" y="543"/>
                      </a:lnTo>
                      <a:lnTo>
                        <a:pt x="1008" y="522"/>
                      </a:lnTo>
                      <a:lnTo>
                        <a:pt x="996" y="500"/>
                      </a:lnTo>
                      <a:lnTo>
                        <a:pt x="983" y="478"/>
                      </a:lnTo>
                      <a:lnTo>
                        <a:pt x="967" y="455"/>
                      </a:lnTo>
                      <a:lnTo>
                        <a:pt x="952" y="432"/>
                      </a:lnTo>
                      <a:lnTo>
                        <a:pt x="934" y="410"/>
                      </a:lnTo>
                      <a:lnTo>
                        <a:pt x="917" y="387"/>
                      </a:lnTo>
                      <a:lnTo>
                        <a:pt x="898" y="365"/>
                      </a:lnTo>
                      <a:lnTo>
                        <a:pt x="861" y="320"/>
                      </a:lnTo>
                      <a:lnTo>
                        <a:pt x="822" y="277"/>
                      </a:lnTo>
                      <a:lnTo>
                        <a:pt x="784" y="235"/>
                      </a:lnTo>
                      <a:lnTo>
                        <a:pt x="747" y="197"/>
                      </a:lnTo>
                      <a:lnTo>
                        <a:pt x="712" y="163"/>
                      </a:lnTo>
                      <a:lnTo>
                        <a:pt x="681" y="132"/>
                      </a:lnTo>
                      <a:lnTo>
                        <a:pt x="635" y="89"/>
                      </a:lnTo>
                      <a:lnTo>
                        <a:pt x="618" y="74"/>
                      </a:lnTo>
                      <a:lnTo>
                        <a:pt x="480" y="0"/>
                      </a:lnTo>
                      <a:lnTo>
                        <a:pt x="514" y="34"/>
                      </a:lnTo>
                      <a:lnTo>
                        <a:pt x="551" y="70"/>
                      </a:lnTo>
                      <a:lnTo>
                        <a:pt x="591" y="108"/>
                      </a:lnTo>
                      <a:lnTo>
                        <a:pt x="634" y="148"/>
                      </a:lnTo>
                      <a:lnTo>
                        <a:pt x="678" y="189"/>
                      </a:lnTo>
                      <a:lnTo>
                        <a:pt x="722" y="233"/>
                      </a:lnTo>
                      <a:lnTo>
                        <a:pt x="766" y="278"/>
                      </a:lnTo>
                      <a:lnTo>
                        <a:pt x="809" y="324"/>
                      </a:lnTo>
                      <a:lnTo>
                        <a:pt x="831" y="347"/>
                      </a:lnTo>
                      <a:lnTo>
                        <a:pt x="851" y="372"/>
                      </a:lnTo>
                      <a:lnTo>
                        <a:pt x="871" y="396"/>
                      </a:lnTo>
                      <a:lnTo>
                        <a:pt x="889" y="420"/>
                      </a:lnTo>
                      <a:lnTo>
                        <a:pt x="907" y="446"/>
                      </a:lnTo>
                      <a:lnTo>
                        <a:pt x="923" y="470"/>
                      </a:lnTo>
                      <a:lnTo>
                        <a:pt x="938" y="496"/>
                      </a:lnTo>
                      <a:lnTo>
                        <a:pt x="953" y="522"/>
                      </a:lnTo>
                      <a:lnTo>
                        <a:pt x="966" y="548"/>
                      </a:lnTo>
                      <a:lnTo>
                        <a:pt x="977" y="574"/>
                      </a:lnTo>
                      <a:lnTo>
                        <a:pt x="987" y="601"/>
                      </a:lnTo>
                      <a:lnTo>
                        <a:pt x="995" y="627"/>
                      </a:lnTo>
                      <a:lnTo>
                        <a:pt x="1001" y="654"/>
                      </a:lnTo>
                      <a:lnTo>
                        <a:pt x="1005" y="681"/>
                      </a:lnTo>
                      <a:lnTo>
                        <a:pt x="1007" y="707"/>
                      </a:lnTo>
                      <a:lnTo>
                        <a:pt x="1007" y="735"/>
                      </a:lnTo>
                      <a:lnTo>
                        <a:pt x="1005" y="765"/>
                      </a:lnTo>
                      <a:lnTo>
                        <a:pt x="1000" y="796"/>
                      </a:lnTo>
                      <a:lnTo>
                        <a:pt x="994" y="828"/>
                      </a:lnTo>
                      <a:lnTo>
                        <a:pt x="987" y="861"/>
                      </a:lnTo>
                      <a:lnTo>
                        <a:pt x="978" y="894"/>
                      </a:lnTo>
                      <a:lnTo>
                        <a:pt x="970" y="927"/>
                      </a:lnTo>
                      <a:lnTo>
                        <a:pt x="963" y="958"/>
                      </a:lnTo>
                      <a:lnTo>
                        <a:pt x="958" y="989"/>
                      </a:lnTo>
                      <a:lnTo>
                        <a:pt x="954" y="1015"/>
                      </a:lnTo>
                      <a:lnTo>
                        <a:pt x="951" y="1039"/>
                      </a:lnTo>
                      <a:lnTo>
                        <a:pt x="949" y="1063"/>
                      </a:lnTo>
                      <a:lnTo>
                        <a:pt x="948" y="1085"/>
                      </a:lnTo>
                      <a:lnTo>
                        <a:pt x="936" y="1059"/>
                      </a:lnTo>
                      <a:lnTo>
                        <a:pt x="928" y="1035"/>
                      </a:lnTo>
                      <a:lnTo>
                        <a:pt x="925" y="1024"/>
                      </a:lnTo>
                      <a:lnTo>
                        <a:pt x="924" y="1015"/>
                      </a:lnTo>
                      <a:lnTo>
                        <a:pt x="923" y="1006"/>
                      </a:lnTo>
                      <a:lnTo>
                        <a:pt x="924" y="999"/>
                      </a:lnTo>
                      <a:lnTo>
                        <a:pt x="928" y="981"/>
                      </a:lnTo>
                      <a:lnTo>
                        <a:pt x="932" y="955"/>
                      </a:lnTo>
                      <a:lnTo>
                        <a:pt x="937" y="922"/>
                      </a:lnTo>
                      <a:lnTo>
                        <a:pt x="942" y="884"/>
                      </a:lnTo>
                      <a:lnTo>
                        <a:pt x="943" y="863"/>
                      </a:lnTo>
                      <a:lnTo>
                        <a:pt x="944" y="841"/>
                      </a:lnTo>
                      <a:lnTo>
                        <a:pt x="944" y="819"/>
                      </a:lnTo>
                      <a:lnTo>
                        <a:pt x="943" y="795"/>
                      </a:lnTo>
                      <a:lnTo>
                        <a:pt x="942" y="772"/>
                      </a:lnTo>
                      <a:lnTo>
                        <a:pt x="938" y="748"/>
                      </a:lnTo>
                      <a:lnTo>
                        <a:pt x="935" y="724"/>
                      </a:lnTo>
                      <a:lnTo>
                        <a:pt x="930" y="699"/>
                      </a:lnTo>
                      <a:lnTo>
                        <a:pt x="926" y="685"/>
                      </a:lnTo>
                      <a:lnTo>
                        <a:pt x="920" y="670"/>
                      </a:lnTo>
                      <a:lnTo>
                        <a:pt x="914" y="655"/>
                      </a:lnTo>
                      <a:lnTo>
                        <a:pt x="905" y="638"/>
                      </a:lnTo>
                      <a:lnTo>
                        <a:pt x="895" y="621"/>
                      </a:lnTo>
                      <a:lnTo>
                        <a:pt x="885" y="604"/>
                      </a:lnTo>
                      <a:lnTo>
                        <a:pt x="873" y="586"/>
                      </a:lnTo>
                      <a:lnTo>
                        <a:pt x="861" y="568"/>
                      </a:lnTo>
                      <a:lnTo>
                        <a:pt x="833" y="530"/>
                      </a:lnTo>
                      <a:lnTo>
                        <a:pt x="803" y="492"/>
                      </a:lnTo>
                      <a:lnTo>
                        <a:pt x="771" y="455"/>
                      </a:lnTo>
                      <a:lnTo>
                        <a:pt x="740" y="418"/>
                      </a:lnTo>
                      <a:lnTo>
                        <a:pt x="678" y="350"/>
                      </a:lnTo>
                      <a:lnTo>
                        <a:pt x="625" y="295"/>
                      </a:lnTo>
                      <a:lnTo>
                        <a:pt x="588" y="258"/>
                      </a:lnTo>
                      <a:lnTo>
                        <a:pt x="575" y="245"/>
                      </a:lnTo>
                      <a:lnTo>
                        <a:pt x="468" y="176"/>
                      </a:lnTo>
                      <a:lnTo>
                        <a:pt x="524" y="235"/>
                      </a:lnTo>
                      <a:lnTo>
                        <a:pt x="592" y="302"/>
                      </a:lnTo>
                      <a:lnTo>
                        <a:pt x="627" y="338"/>
                      </a:lnTo>
                      <a:lnTo>
                        <a:pt x="663" y="375"/>
                      </a:lnTo>
                      <a:lnTo>
                        <a:pt x="700" y="413"/>
                      </a:lnTo>
                      <a:lnTo>
                        <a:pt x="734" y="452"/>
                      </a:lnTo>
                      <a:lnTo>
                        <a:pt x="768" y="493"/>
                      </a:lnTo>
                      <a:lnTo>
                        <a:pt x="800" y="533"/>
                      </a:lnTo>
                      <a:lnTo>
                        <a:pt x="815" y="553"/>
                      </a:lnTo>
                      <a:lnTo>
                        <a:pt x="829" y="575"/>
                      </a:lnTo>
                      <a:lnTo>
                        <a:pt x="842" y="595"/>
                      </a:lnTo>
                      <a:lnTo>
                        <a:pt x="854" y="616"/>
                      </a:lnTo>
                      <a:lnTo>
                        <a:pt x="867" y="636"/>
                      </a:lnTo>
                      <a:lnTo>
                        <a:pt x="877" y="658"/>
                      </a:lnTo>
                      <a:lnTo>
                        <a:pt x="886" y="678"/>
                      </a:lnTo>
                      <a:lnTo>
                        <a:pt x="893" y="699"/>
                      </a:lnTo>
                      <a:lnTo>
                        <a:pt x="901" y="719"/>
                      </a:lnTo>
                      <a:lnTo>
                        <a:pt x="906" y="741"/>
                      </a:lnTo>
                      <a:lnTo>
                        <a:pt x="909" y="761"/>
                      </a:lnTo>
                      <a:lnTo>
                        <a:pt x="911" y="781"/>
                      </a:lnTo>
                      <a:lnTo>
                        <a:pt x="912" y="804"/>
                      </a:lnTo>
                      <a:lnTo>
                        <a:pt x="911" y="827"/>
                      </a:lnTo>
                      <a:lnTo>
                        <a:pt x="909" y="851"/>
                      </a:lnTo>
                      <a:lnTo>
                        <a:pt x="906" y="874"/>
                      </a:lnTo>
                      <a:lnTo>
                        <a:pt x="903" y="898"/>
                      </a:lnTo>
                      <a:lnTo>
                        <a:pt x="900" y="921"/>
                      </a:lnTo>
                      <a:lnTo>
                        <a:pt x="896" y="945"/>
                      </a:lnTo>
                      <a:lnTo>
                        <a:pt x="895" y="968"/>
                      </a:lnTo>
                      <a:lnTo>
                        <a:pt x="894" y="991"/>
                      </a:lnTo>
                      <a:lnTo>
                        <a:pt x="894" y="1014"/>
                      </a:lnTo>
                      <a:lnTo>
                        <a:pt x="895" y="1036"/>
                      </a:lnTo>
                      <a:lnTo>
                        <a:pt x="896" y="1057"/>
                      </a:lnTo>
                      <a:lnTo>
                        <a:pt x="882" y="1030"/>
                      </a:lnTo>
                      <a:lnTo>
                        <a:pt x="871" y="1005"/>
                      </a:lnTo>
                      <a:lnTo>
                        <a:pt x="866" y="994"/>
                      </a:lnTo>
                      <a:lnTo>
                        <a:pt x="863" y="985"/>
                      </a:lnTo>
                      <a:lnTo>
                        <a:pt x="861" y="977"/>
                      </a:lnTo>
                      <a:lnTo>
                        <a:pt x="860" y="971"/>
                      </a:lnTo>
                      <a:lnTo>
                        <a:pt x="860" y="960"/>
                      </a:lnTo>
                      <a:lnTo>
                        <a:pt x="860" y="944"/>
                      </a:lnTo>
                      <a:lnTo>
                        <a:pt x="857" y="923"/>
                      </a:lnTo>
                      <a:lnTo>
                        <a:pt x="855" y="900"/>
                      </a:lnTo>
                      <a:lnTo>
                        <a:pt x="851" y="872"/>
                      </a:lnTo>
                      <a:lnTo>
                        <a:pt x="845" y="843"/>
                      </a:lnTo>
                      <a:lnTo>
                        <a:pt x="841" y="828"/>
                      </a:lnTo>
                      <a:lnTo>
                        <a:pt x="837" y="813"/>
                      </a:lnTo>
                      <a:lnTo>
                        <a:pt x="831" y="796"/>
                      </a:lnTo>
                      <a:lnTo>
                        <a:pt x="826" y="780"/>
                      </a:lnTo>
                      <a:lnTo>
                        <a:pt x="816" y="760"/>
                      </a:lnTo>
                      <a:lnTo>
                        <a:pt x="803" y="738"/>
                      </a:lnTo>
                      <a:lnTo>
                        <a:pt x="788" y="712"/>
                      </a:lnTo>
                      <a:lnTo>
                        <a:pt x="769" y="686"/>
                      </a:lnTo>
                      <a:lnTo>
                        <a:pt x="749" y="657"/>
                      </a:lnTo>
                      <a:lnTo>
                        <a:pt x="727" y="628"/>
                      </a:lnTo>
                      <a:lnTo>
                        <a:pt x="705" y="599"/>
                      </a:lnTo>
                      <a:lnTo>
                        <a:pt x="682" y="570"/>
                      </a:lnTo>
                      <a:lnTo>
                        <a:pt x="638" y="517"/>
                      </a:lnTo>
                      <a:lnTo>
                        <a:pt x="601" y="472"/>
                      </a:lnTo>
                      <a:lnTo>
                        <a:pt x="576" y="443"/>
                      </a:lnTo>
                      <a:lnTo>
                        <a:pt x="566" y="431"/>
                      </a:lnTo>
                      <a:lnTo>
                        <a:pt x="478" y="379"/>
                      </a:lnTo>
                      <a:lnTo>
                        <a:pt x="519" y="424"/>
                      </a:lnTo>
                      <a:lnTo>
                        <a:pt x="566" y="477"/>
                      </a:lnTo>
                      <a:lnTo>
                        <a:pt x="619" y="534"/>
                      </a:lnTo>
                      <a:lnTo>
                        <a:pt x="670" y="593"/>
                      </a:lnTo>
                      <a:lnTo>
                        <a:pt x="696" y="624"/>
                      </a:lnTo>
                      <a:lnTo>
                        <a:pt x="719" y="655"/>
                      </a:lnTo>
                      <a:lnTo>
                        <a:pt x="742" y="685"/>
                      </a:lnTo>
                      <a:lnTo>
                        <a:pt x="762" y="714"/>
                      </a:lnTo>
                      <a:lnTo>
                        <a:pt x="771" y="730"/>
                      </a:lnTo>
                      <a:lnTo>
                        <a:pt x="780" y="744"/>
                      </a:lnTo>
                      <a:lnTo>
                        <a:pt x="788" y="758"/>
                      </a:lnTo>
                      <a:lnTo>
                        <a:pt x="795" y="773"/>
                      </a:lnTo>
                      <a:lnTo>
                        <a:pt x="801" y="787"/>
                      </a:lnTo>
                      <a:lnTo>
                        <a:pt x="807" y="800"/>
                      </a:lnTo>
                      <a:lnTo>
                        <a:pt x="811" y="815"/>
                      </a:lnTo>
                      <a:lnTo>
                        <a:pt x="815" y="827"/>
                      </a:lnTo>
                      <a:lnTo>
                        <a:pt x="819" y="841"/>
                      </a:lnTo>
                      <a:lnTo>
                        <a:pt x="821" y="856"/>
                      </a:lnTo>
                      <a:lnTo>
                        <a:pt x="822" y="870"/>
                      </a:lnTo>
                      <a:lnTo>
                        <a:pt x="824" y="886"/>
                      </a:lnTo>
                      <a:lnTo>
                        <a:pt x="825" y="914"/>
                      </a:lnTo>
                      <a:lnTo>
                        <a:pt x="828" y="942"/>
                      </a:lnTo>
                      <a:lnTo>
                        <a:pt x="829" y="951"/>
                      </a:lnTo>
                      <a:lnTo>
                        <a:pt x="831" y="959"/>
                      </a:lnTo>
                      <a:lnTo>
                        <a:pt x="832" y="969"/>
                      </a:lnTo>
                      <a:lnTo>
                        <a:pt x="834" y="977"/>
                      </a:lnTo>
                      <a:lnTo>
                        <a:pt x="833" y="974"/>
                      </a:lnTo>
                      <a:lnTo>
                        <a:pt x="421" y="456"/>
                      </a:lnTo>
                      <a:lnTo>
                        <a:pt x="373" y="418"/>
                      </a:lnTo>
                      <a:lnTo>
                        <a:pt x="399" y="471"/>
                      </a:lnTo>
                      <a:close/>
                    </a:path>
                  </a:pathLst>
                </a:custGeom>
                <a:solidFill>
                  <a:srgbClr val="902A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" name="Freeform 394"/>
                <p:cNvSpPr>
                  <a:spLocks/>
                </p:cNvSpPr>
                <p:nvPr/>
              </p:nvSpPr>
              <p:spPr bwMode="auto">
                <a:xfrm>
                  <a:off x="544" y="218"/>
                  <a:ext cx="70" cy="235"/>
                </a:xfrm>
                <a:custGeom>
                  <a:avLst/>
                  <a:gdLst>
                    <a:gd name="T0" fmla="*/ 0 w 1751"/>
                    <a:gd name="T1" fmla="*/ 0 h 5872"/>
                    <a:gd name="T2" fmla="*/ 0 w 1751"/>
                    <a:gd name="T3" fmla="*/ 0 h 5872"/>
                    <a:gd name="T4" fmla="*/ 0 w 1751"/>
                    <a:gd name="T5" fmla="*/ 0 h 5872"/>
                    <a:gd name="T6" fmla="*/ 0 w 1751"/>
                    <a:gd name="T7" fmla="*/ 0 h 5872"/>
                    <a:gd name="T8" fmla="*/ 0 w 1751"/>
                    <a:gd name="T9" fmla="*/ 0 h 5872"/>
                    <a:gd name="T10" fmla="*/ 0 w 1751"/>
                    <a:gd name="T11" fmla="*/ 0 h 5872"/>
                    <a:gd name="T12" fmla="*/ 0 w 1751"/>
                    <a:gd name="T13" fmla="*/ 0 h 5872"/>
                    <a:gd name="T14" fmla="*/ 0 w 1751"/>
                    <a:gd name="T15" fmla="*/ 0 h 5872"/>
                    <a:gd name="T16" fmla="*/ 0 w 1751"/>
                    <a:gd name="T17" fmla="*/ 0 h 5872"/>
                    <a:gd name="T18" fmla="*/ 0 w 1751"/>
                    <a:gd name="T19" fmla="*/ 0 h 5872"/>
                    <a:gd name="T20" fmla="*/ 0 w 1751"/>
                    <a:gd name="T21" fmla="*/ 0 h 5872"/>
                    <a:gd name="T22" fmla="*/ 0 w 1751"/>
                    <a:gd name="T23" fmla="*/ 0 h 5872"/>
                    <a:gd name="T24" fmla="*/ 0 w 1751"/>
                    <a:gd name="T25" fmla="*/ 0 h 5872"/>
                    <a:gd name="T26" fmla="*/ 0 w 1751"/>
                    <a:gd name="T27" fmla="*/ 0 h 5872"/>
                    <a:gd name="T28" fmla="*/ 0 w 1751"/>
                    <a:gd name="T29" fmla="*/ 0 h 5872"/>
                    <a:gd name="T30" fmla="*/ 0 w 1751"/>
                    <a:gd name="T31" fmla="*/ 0 h 5872"/>
                    <a:gd name="T32" fmla="*/ 0 w 1751"/>
                    <a:gd name="T33" fmla="*/ 0 h 5872"/>
                    <a:gd name="T34" fmla="*/ 0 w 1751"/>
                    <a:gd name="T35" fmla="*/ 0 h 5872"/>
                    <a:gd name="T36" fmla="*/ 0 w 1751"/>
                    <a:gd name="T37" fmla="*/ 0 h 5872"/>
                    <a:gd name="T38" fmla="*/ 0 w 1751"/>
                    <a:gd name="T39" fmla="*/ 0 h 5872"/>
                    <a:gd name="T40" fmla="*/ 0 w 1751"/>
                    <a:gd name="T41" fmla="*/ 0 h 5872"/>
                    <a:gd name="T42" fmla="*/ 0 w 1751"/>
                    <a:gd name="T43" fmla="*/ 0 h 5872"/>
                    <a:gd name="T44" fmla="*/ 0 w 1751"/>
                    <a:gd name="T45" fmla="*/ 0 h 5872"/>
                    <a:gd name="T46" fmla="*/ 0 w 1751"/>
                    <a:gd name="T47" fmla="*/ 0 h 5872"/>
                    <a:gd name="T48" fmla="*/ 0 w 1751"/>
                    <a:gd name="T49" fmla="*/ 0 h 5872"/>
                    <a:gd name="T50" fmla="*/ 0 w 1751"/>
                    <a:gd name="T51" fmla="*/ 0 h 5872"/>
                    <a:gd name="T52" fmla="*/ 0 w 1751"/>
                    <a:gd name="T53" fmla="*/ 0 h 5872"/>
                    <a:gd name="T54" fmla="*/ 0 w 1751"/>
                    <a:gd name="T55" fmla="*/ 0 h 5872"/>
                    <a:gd name="T56" fmla="*/ 0 w 1751"/>
                    <a:gd name="T57" fmla="*/ 0 h 5872"/>
                    <a:gd name="T58" fmla="*/ 0 w 1751"/>
                    <a:gd name="T59" fmla="*/ 0 h 5872"/>
                    <a:gd name="T60" fmla="*/ 0 w 1751"/>
                    <a:gd name="T61" fmla="*/ 0 h 5872"/>
                    <a:gd name="T62" fmla="*/ 0 w 1751"/>
                    <a:gd name="T63" fmla="*/ 0 h 5872"/>
                    <a:gd name="T64" fmla="*/ 0 w 1751"/>
                    <a:gd name="T65" fmla="*/ 0 h 5872"/>
                    <a:gd name="T66" fmla="*/ 0 w 1751"/>
                    <a:gd name="T67" fmla="*/ 0 h 5872"/>
                    <a:gd name="T68" fmla="*/ 0 w 1751"/>
                    <a:gd name="T69" fmla="*/ 0 h 5872"/>
                    <a:gd name="T70" fmla="*/ 0 w 1751"/>
                    <a:gd name="T71" fmla="*/ 0 h 5872"/>
                    <a:gd name="T72" fmla="*/ 0 w 1751"/>
                    <a:gd name="T73" fmla="*/ 0 h 5872"/>
                    <a:gd name="T74" fmla="*/ 0 w 1751"/>
                    <a:gd name="T75" fmla="*/ 0 h 5872"/>
                    <a:gd name="T76" fmla="*/ 0 w 1751"/>
                    <a:gd name="T77" fmla="*/ 0 h 5872"/>
                    <a:gd name="T78" fmla="*/ 0 w 1751"/>
                    <a:gd name="T79" fmla="*/ 0 h 5872"/>
                    <a:gd name="T80" fmla="*/ 0 w 1751"/>
                    <a:gd name="T81" fmla="*/ 0 h 5872"/>
                    <a:gd name="T82" fmla="*/ 0 w 1751"/>
                    <a:gd name="T83" fmla="*/ 0 h 5872"/>
                    <a:gd name="T84" fmla="*/ 0 w 1751"/>
                    <a:gd name="T85" fmla="*/ 0 h 5872"/>
                    <a:gd name="T86" fmla="*/ 0 w 1751"/>
                    <a:gd name="T87" fmla="*/ 0 h 5872"/>
                    <a:gd name="T88" fmla="*/ 0 w 1751"/>
                    <a:gd name="T89" fmla="*/ 0 h 5872"/>
                    <a:gd name="T90" fmla="*/ 0 w 1751"/>
                    <a:gd name="T91" fmla="*/ 0 h 5872"/>
                    <a:gd name="T92" fmla="*/ 0 w 1751"/>
                    <a:gd name="T93" fmla="*/ 0 h 5872"/>
                    <a:gd name="T94" fmla="*/ 0 w 1751"/>
                    <a:gd name="T95" fmla="*/ 0 h 5872"/>
                    <a:gd name="T96" fmla="*/ 0 w 1751"/>
                    <a:gd name="T97" fmla="*/ 0 h 5872"/>
                    <a:gd name="T98" fmla="*/ 0 w 1751"/>
                    <a:gd name="T99" fmla="*/ 0 h 5872"/>
                    <a:gd name="T100" fmla="*/ 0 w 1751"/>
                    <a:gd name="T101" fmla="*/ 0 h 5872"/>
                    <a:gd name="T102" fmla="*/ 0 w 1751"/>
                    <a:gd name="T103" fmla="*/ 0 h 5872"/>
                    <a:gd name="T104" fmla="*/ 0 w 1751"/>
                    <a:gd name="T105" fmla="*/ 0 h 5872"/>
                    <a:gd name="T106" fmla="*/ 0 w 1751"/>
                    <a:gd name="T107" fmla="*/ 0 h 5872"/>
                    <a:gd name="T108" fmla="*/ 0 w 1751"/>
                    <a:gd name="T109" fmla="*/ 0 h 5872"/>
                    <a:gd name="T110" fmla="*/ 0 w 1751"/>
                    <a:gd name="T111" fmla="*/ 0 h 5872"/>
                    <a:gd name="T112" fmla="*/ 0 w 1751"/>
                    <a:gd name="T113" fmla="*/ 0 h 5872"/>
                    <a:gd name="T114" fmla="*/ 0 w 1751"/>
                    <a:gd name="T115" fmla="*/ 0 h 5872"/>
                    <a:gd name="T116" fmla="*/ 0 w 1751"/>
                    <a:gd name="T117" fmla="*/ 0 h 5872"/>
                    <a:gd name="T118" fmla="*/ 0 w 1751"/>
                    <a:gd name="T119" fmla="*/ 0 h 587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751"/>
                    <a:gd name="T181" fmla="*/ 0 h 5872"/>
                    <a:gd name="T182" fmla="*/ 1751 w 1751"/>
                    <a:gd name="T183" fmla="*/ 5872 h 587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751" h="5872">
                      <a:moveTo>
                        <a:pt x="911" y="3752"/>
                      </a:moveTo>
                      <a:lnTo>
                        <a:pt x="896" y="3786"/>
                      </a:lnTo>
                      <a:lnTo>
                        <a:pt x="880" y="3830"/>
                      </a:lnTo>
                      <a:lnTo>
                        <a:pt x="872" y="3855"/>
                      </a:lnTo>
                      <a:lnTo>
                        <a:pt x="863" y="3880"/>
                      </a:lnTo>
                      <a:lnTo>
                        <a:pt x="855" y="3908"/>
                      </a:lnTo>
                      <a:lnTo>
                        <a:pt x="847" y="3936"/>
                      </a:lnTo>
                      <a:lnTo>
                        <a:pt x="841" y="3964"/>
                      </a:lnTo>
                      <a:lnTo>
                        <a:pt x="835" y="3993"/>
                      </a:lnTo>
                      <a:lnTo>
                        <a:pt x="831" y="4022"/>
                      </a:lnTo>
                      <a:lnTo>
                        <a:pt x="828" y="4049"/>
                      </a:lnTo>
                      <a:lnTo>
                        <a:pt x="827" y="4077"/>
                      </a:lnTo>
                      <a:lnTo>
                        <a:pt x="828" y="4103"/>
                      </a:lnTo>
                      <a:lnTo>
                        <a:pt x="829" y="4115"/>
                      </a:lnTo>
                      <a:lnTo>
                        <a:pt x="831" y="4127"/>
                      </a:lnTo>
                      <a:lnTo>
                        <a:pt x="833" y="4138"/>
                      </a:lnTo>
                      <a:lnTo>
                        <a:pt x="836" y="4150"/>
                      </a:lnTo>
                      <a:lnTo>
                        <a:pt x="837" y="4152"/>
                      </a:lnTo>
                      <a:lnTo>
                        <a:pt x="837" y="4154"/>
                      </a:lnTo>
                      <a:lnTo>
                        <a:pt x="823" y="4179"/>
                      </a:lnTo>
                      <a:lnTo>
                        <a:pt x="803" y="4217"/>
                      </a:lnTo>
                      <a:lnTo>
                        <a:pt x="792" y="4240"/>
                      </a:lnTo>
                      <a:lnTo>
                        <a:pt x="779" y="4266"/>
                      </a:lnTo>
                      <a:lnTo>
                        <a:pt x="768" y="4292"/>
                      </a:lnTo>
                      <a:lnTo>
                        <a:pt x="756" y="4321"/>
                      </a:lnTo>
                      <a:lnTo>
                        <a:pt x="746" y="4350"/>
                      </a:lnTo>
                      <a:lnTo>
                        <a:pt x="735" y="4379"/>
                      </a:lnTo>
                      <a:lnTo>
                        <a:pt x="726" y="4410"/>
                      </a:lnTo>
                      <a:lnTo>
                        <a:pt x="720" y="4440"/>
                      </a:lnTo>
                      <a:lnTo>
                        <a:pt x="717" y="4454"/>
                      </a:lnTo>
                      <a:lnTo>
                        <a:pt x="715" y="4469"/>
                      </a:lnTo>
                      <a:lnTo>
                        <a:pt x="714" y="4483"/>
                      </a:lnTo>
                      <a:lnTo>
                        <a:pt x="713" y="4497"/>
                      </a:lnTo>
                      <a:lnTo>
                        <a:pt x="713" y="4511"/>
                      </a:lnTo>
                      <a:lnTo>
                        <a:pt x="713" y="4524"/>
                      </a:lnTo>
                      <a:lnTo>
                        <a:pt x="715" y="4537"/>
                      </a:lnTo>
                      <a:lnTo>
                        <a:pt x="717" y="4550"/>
                      </a:lnTo>
                      <a:lnTo>
                        <a:pt x="720" y="4564"/>
                      </a:lnTo>
                      <a:lnTo>
                        <a:pt x="724" y="4578"/>
                      </a:lnTo>
                      <a:lnTo>
                        <a:pt x="705" y="4608"/>
                      </a:lnTo>
                      <a:lnTo>
                        <a:pt x="680" y="4647"/>
                      </a:lnTo>
                      <a:lnTo>
                        <a:pt x="668" y="4669"/>
                      </a:lnTo>
                      <a:lnTo>
                        <a:pt x="654" y="4693"/>
                      </a:lnTo>
                      <a:lnTo>
                        <a:pt x="641" y="4719"/>
                      </a:lnTo>
                      <a:lnTo>
                        <a:pt x="629" y="4744"/>
                      </a:lnTo>
                      <a:lnTo>
                        <a:pt x="616" y="4770"/>
                      </a:lnTo>
                      <a:lnTo>
                        <a:pt x="606" y="4797"/>
                      </a:lnTo>
                      <a:lnTo>
                        <a:pt x="596" y="4823"/>
                      </a:lnTo>
                      <a:lnTo>
                        <a:pt x="589" y="4850"/>
                      </a:lnTo>
                      <a:lnTo>
                        <a:pt x="583" y="4876"/>
                      </a:lnTo>
                      <a:lnTo>
                        <a:pt x="579" y="4901"/>
                      </a:lnTo>
                      <a:lnTo>
                        <a:pt x="577" y="4913"/>
                      </a:lnTo>
                      <a:lnTo>
                        <a:pt x="576" y="4926"/>
                      </a:lnTo>
                      <a:lnTo>
                        <a:pt x="576" y="4938"/>
                      </a:lnTo>
                      <a:lnTo>
                        <a:pt x="577" y="4949"/>
                      </a:lnTo>
                      <a:lnTo>
                        <a:pt x="579" y="4956"/>
                      </a:lnTo>
                      <a:lnTo>
                        <a:pt x="580" y="4964"/>
                      </a:lnTo>
                      <a:lnTo>
                        <a:pt x="558" y="4995"/>
                      </a:lnTo>
                      <a:lnTo>
                        <a:pt x="532" y="5034"/>
                      </a:lnTo>
                      <a:lnTo>
                        <a:pt x="520" y="5055"/>
                      </a:lnTo>
                      <a:lnTo>
                        <a:pt x="507" y="5078"/>
                      </a:lnTo>
                      <a:lnTo>
                        <a:pt x="493" y="5101"/>
                      </a:lnTo>
                      <a:lnTo>
                        <a:pt x="481" y="5126"/>
                      </a:lnTo>
                      <a:lnTo>
                        <a:pt x="470" y="5150"/>
                      </a:lnTo>
                      <a:lnTo>
                        <a:pt x="460" y="5175"/>
                      </a:lnTo>
                      <a:lnTo>
                        <a:pt x="450" y="5199"/>
                      </a:lnTo>
                      <a:lnTo>
                        <a:pt x="442" y="5225"/>
                      </a:lnTo>
                      <a:lnTo>
                        <a:pt x="436" y="5249"/>
                      </a:lnTo>
                      <a:lnTo>
                        <a:pt x="432" y="5272"/>
                      </a:lnTo>
                      <a:lnTo>
                        <a:pt x="430" y="5284"/>
                      </a:lnTo>
                      <a:lnTo>
                        <a:pt x="430" y="5296"/>
                      </a:lnTo>
                      <a:lnTo>
                        <a:pt x="430" y="5307"/>
                      </a:lnTo>
                      <a:lnTo>
                        <a:pt x="430" y="5317"/>
                      </a:lnTo>
                      <a:lnTo>
                        <a:pt x="432" y="5337"/>
                      </a:lnTo>
                      <a:lnTo>
                        <a:pt x="434" y="5357"/>
                      </a:lnTo>
                      <a:lnTo>
                        <a:pt x="437" y="5377"/>
                      </a:lnTo>
                      <a:lnTo>
                        <a:pt x="441" y="5396"/>
                      </a:lnTo>
                      <a:lnTo>
                        <a:pt x="449" y="5434"/>
                      </a:lnTo>
                      <a:lnTo>
                        <a:pt x="460" y="5472"/>
                      </a:lnTo>
                      <a:lnTo>
                        <a:pt x="472" y="5510"/>
                      </a:lnTo>
                      <a:lnTo>
                        <a:pt x="484" y="5546"/>
                      </a:lnTo>
                      <a:lnTo>
                        <a:pt x="499" y="5581"/>
                      </a:lnTo>
                      <a:lnTo>
                        <a:pt x="513" y="5613"/>
                      </a:lnTo>
                      <a:lnTo>
                        <a:pt x="527" y="5645"/>
                      </a:lnTo>
                      <a:lnTo>
                        <a:pt x="543" y="5676"/>
                      </a:lnTo>
                      <a:lnTo>
                        <a:pt x="558" y="5704"/>
                      </a:lnTo>
                      <a:lnTo>
                        <a:pt x="572" y="5729"/>
                      </a:lnTo>
                      <a:lnTo>
                        <a:pt x="599" y="5774"/>
                      </a:lnTo>
                      <a:lnTo>
                        <a:pt x="622" y="5809"/>
                      </a:lnTo>
                      <a:lnTo>
                        <a:pt x="609" y="5835"/>
                      </a:lnTo>
                      <a:lnTo>
                        <a:pt x="601" y="5854"/>
                      </a:lnTo>
                      <a:lnTo>
                        <a:pt x="595" y="5868"/>
                      </a:lnTo>
                      <a:lnTo>
                        <a:pt x="594" y="5872"/>
                      </a:lnTo>
                      <a:lnTo>
                        <a:pt x="607" y="5869"/>
                      </a:lnTo>
                      <a:lnTo>
                        <a:pt x="647" y="5860"/>
                      </a:lnTo>
                      <a:lnTo>
                        <a:pt x="674" y="5853"/>
                      </a:lnTo>
                      <a:lnTo>
                        <a:pt x="706" y="5845"/>
                      </a:lnTo>
                      <a:lnTo>
                        <a:pt x="741" y="5835"/>
                      </a:lnTo>
                      <a:lnTo>
                        <a:pt x="779" y="5823"/>
                      </a:lnTo>
                      <a:lnTo>
                        <a:pt x="819" y="5808"/>
                      </a:lnTo>
                      <a:lnTo>
                        <a:pt x="861" y="5792"/>
                      </a:lnTo>
                      <a:lnTo>
                        <a:pt x="904" y="5773"/>
                      </a:lnTo>
                      <a:lnTo>
                        <a:pt x="949" y="5753"/>
                      </a:lnTo>
                      <a:lnTo>
                        <a:pt x="970" y="5742"/>
                      </a:lnTo>
                      <a:lnTo>
                        <a:pt x="991" y="5730"/>
                      </a:lnTo>
                      <a:lnTo>
                        <a:pt x="1012" y="5718"/>
                      </a:lnTo>
                      <a:lnTo>
                        <a:pt x="1033" y="5705"/>
                      </a:lnTo>
                      <a:lnTo>
                        <a:pt x="1053" y="5691"/>
                      </a:lnTo>
                      <a:lnTo>
                        <a:pt x="1073" y="5677"/>
                      </a:lnTo>
                      <a:lnTo>
                        <a:pt x="1092" y="5663"/>
                      </a:lnTo>
                      <a:lnTo>
                        <a:pt x="1110" y="5647"/>
                      </a:lnTo>
                      <a:lnTo>
                        <a:pt x="1128" y="5632"/>
                      </a:lnTo>
                      <a:lnTo>
                        <a:pt x="1144" y="5616"/>
                      </a:lnTo>
                      <a:lnTo>
                        <a:pt x="1161" y="5599"/>
                      </a:lnTo>
                      <a:lnTo>
                        <a:pt x="1175" y="5582"/>
                      </a:lnTo>
                      <a:lnTo>
                        <a:pt x="1189" y="5564"/>
                      </a:lnTo>
                      <a:lnTo>
                        <a:pt x="1203" y="5546"/>
                      </a:lnTo>
                      <a:lnTo>
                        <a:pt x="1215" y="5528"/>
                      </a:lnTo>
                      <a:lnTo>
                        <a:pt x="1226" y="5510"/>
                      </a:lnTo>
                      <a:lnTo>
                        <a:pt x="1238" y="5491"/>
                      </a:lnTo>
                      <a:lnTo>
                        <a:pt x="1248" y="5474"/>
                      </a:lnTo>
                      <a:lnTo>
                        <a:pt x="1257" y="5456"/>
                      </a:lnTo>
                      <a:lnTo>
                        <a:pt x="1265" y="5438"/>
                      </a:lnTo>
                      <a:lnTo>
                        <a:pt x="1282" y="5402"/>
                      </a:lnTo>
                      <a:lnTo>
                        <a:pt x="1295" y="5368"/>
                      </a:lnTo>
                      <a:lnTo>
                        <a:pt x="1306" y="5337"/>
                      </a:lnTo>
                      <a:lnTo>
                        <a:pt x="1314" y="5307"/>
                      </a:lnTo>
                      <a:lnTo>
                        <a:pt x="1322" y="5281"/>
                      </a:lnTo>
                      <a:lnTo>
                        <a:pt x="1328" y="5258"/>
                      </a:lnTo>
                      <a:lnTo>
                        <a:pt x="1334" y="5225"/>
                      </a:lnTo>
                      <a:lnTo>
                        <a:pt x="1336" y="5214"/>
                      </a:lnTo>
                      <a:lnTo>
                        <a:pt x="1328" y="5214"/>
                      </a:lnTo>
                      <a:lnTo>
                        <a:pt x="1306" y="5217"/>
                      </a:lnTo>
                      <a:lnTo>
                        <a:pt x="1309" y="5215"/>
                      </a:lnTo>
                      <a:lnTo>
                        <a:pt x="1311" y="5213"/>
                      </a:lnTo>
                      <a:lnTo>
                        <a:pt x="1327" y="5195"/>
                      </a:lnTo>
                      <a:lnTo>
                        <a:pt x="1342" y="5178"/>
                      </a:lnTo>
                      <a:lnTo>
                        <a:pt x="1356" y="5159"/>
                      </a:lnTo>
                      <a:lnTo>
                        <a:pt x="1370" y="5142"/>
                      </a:lnTo>
                      <a:lnTo>
                        <a:pt x="1382" y="5124"/>
                      </a:lnTo>
                      <a:lnTo>
                        <a:pt x="1393" y="5104"/>
                      </a:lnTo>
                      <a:lnTo>
                        <a:pt x="1405" y="5086"/>
                      </a:lnTo>
                      <a:lnTo>
                        <a:pt x="1414" y="5066"/>
                      </a:lnTo>
                      <a:lnTo>
                        <a:pt x="1423" y="5048"/>
                      </a:lnTo>
                      <a:lnTo>
                        <a:pt x="1432" y="5028"/>
                      </a:lnTo>
                      <a:lnTo>
                        <a:pt x="1440" y="5010"/>
                      </a:lnTo>
                      <a:lnTo>
                        <a:pt x="1448" y="4991"/>
                      </a:lnTo>
                      <a:lnTo>
                        <a:pt x="1460" y="4955"/>
                      </a:lnTo>
                      <a:lnTo>
                        <a:pt x="1470" y="4921"/>
                      </a:lnTo>
                      <a:lnTo>
                        <a:pt x="1478" y="4888"/>
                      </a:lnTo>
                      <a:lnTo>
                        <a:pt x="1485" y="4858"/>
                      </a:lnTo>
                      <a:lnTo>
                        <a:pt x="1490" y="4831"/>
                      </a:lnTo>
                      <a:lnTo>
                        <a:pt x="1493" y="4808"/>
                      </a:lnTo>
                      <a:lnTo>
                        <a:pt x="1496" y="4775"/>
                      </a:lnTo>
                      <a:lnTo>
                        <a:pt x="1497" y="4763"/>
                      </a:lnTo>
                      <a:lnTo>
                        <a:pt x="1495" y="4763"/>
                      </a:lnTo>
                      <a:lnTo>
                        <a:pt x="1488" y="4765"/>
                      </a:lnTo>
                      <a:lnTo>
                        <a:pt x="1476" y="4767"/>
                      </a:lnTo>
                      <a:lnTo>
                        <a:pt x="1461" y="4770"/>
                      </a:lnTo>
                      <a:lnTo>
                        <a:pt x="1465" y="4766"/>
                      </a:lnTo>
                      <a:lnTo>
                        <a:pt x="1469" y="4761"/>
                      </a:lnTo>
                      <a:lnTo>
                        <a:pt x="1484" y="4743"/>
                      </a:lnTo>
                      <a:lnTo>
                        <a:pt x="1497" y="4725"/>
                      </a:lnTo>
                      <a:lnTo>
                        <a:pt x="1509" y="4706"/>
                      </a:lnTo>
                      <a:lnTo>
                        <a:pt x="1520" y="4688"/>
                      </a:lnTo>
                      <a:lnTo>
                        <a:pt x="1532" y="4668"/>
                      </a:lnTo>
                      <a:lnTo>
                        <a:pt x="1542" y="4649"/>
                      </a:lnTo>
                      <a:lnTo>
                        <a:pt x="1550" y="4629"/>
                      </a:lnTo>
                      <a:lnTo>
                        <a:pt x="1559" y="4610"/>
                      </a:lnTo>
                      <a:lnTo>
                        <a:pt x="1567" y="4591"/>
                      </a:lnTo>
                      <a:lnTo>
                        <a:pt x="1574" y="4571"/>
                      </a:lnTo>
                      <a:lnTo>
                        <a:pt x="1580" y="4553"/>
                      </a:lnTo>
                      <a:lnTo>
                        <a:pt x="1585" y="4533"/>
                      </a:lnTo>
                      <a:lnTo>
                        <a:pt x="1594" y="4496"/>
                      </a:lnTo>
                      <a:lnTo>
                        <a:pt x="1601" y="4461"/>
                      </a:lnTo>
                      <a:lnTo>
                        <a:pt x="1607" y="4428"/>
                      </a:lnTo>
                      <a:lnTo>
                        <a:pt x="1611" y="4398"/>
                      </a:lnTo>
                      <a:lnTo>
                        <a:pt x="1613" y="4370"/>
                      </a:lnTo>
                      <a:lnTo>
                        <a:pt x="1614" y="4348"/>
                      </a:lnTo>
                      <a:lnTo>
                        <a:pt x="1615" y="4314"/>
                      </a:lnTo>
                      <a:lnTo>
                        <a:pt x="1614" y="4301"/>
                      </a:lnTo>
                      <a:lnTo>
                        <a:pt x="1608" y="4304"/>
                      </a:lnTo>
                      <a:lnTo>
                        <a:pt x="1590" y="4308"/>
                      </a:lnTo>
                      <a:lnTo>
                        <a:pt x="1564" y="4316"/>
                      </a:lnTo>
                      <a:lnTo>
                        <a:pt x="1528" y="4328"/>
                      </a:lnTo>
                      <a:lnTo>
                        <a:pt x="1545" y="4309"/>
                      </a:lnTo>
                      <a:lnTo>
                        <a:pt x="1561" y="4288"/>
                      </a:lnTo>
                      <a:lnTo>
                        <a:pt x="1577" y="4268"/>
                      </a:lnTo>
                      <a:lnTo>
                        <a:pt x="1592" y="4246"/>
                      </a:lnTo>
                      <a:lnTo>
                        <a:pt x="1605" y="4226"/>
                      </a:lnTo>
                      <a:lnTo>
                        <a:pt x="1616" y="4205"/>
                      </a:lnTo>
                      <a:lnTo>
                        <a:pt x="1626" y="4185"/>
                      </a:lnTo>
                      <a:lnTo>
                        <a:pt x="1636" y="4163"/>
                      </a:lnTo>
                      <a:lnTo>
                        <a:pt x="1645" y="4143"/>
                      </a:lnTo>
                      <a:lnTo>
                        <a:pt x="1653" y="4121"/>
                      </a:lnTo>
                      <a:lnTo>
                        <a:pt x="1660" y="4101"/>
                      </a:lnTo>
                      <a:lnTo>
                        <a:pt x="1666" y="4079"/>
                      </a:lnTo>
                      <a:lnTo>
                        <a:pt x="1671" y="4059"/>
                      </a:lnTo>
                      <a:lnTo>
                        <a:pt x="1676" y="4038"/>
                      </a:lnTo>
                      <a:lnTo>
                        <a:pt x="1680" y="4018"/>
                      </a:lnTo>
                      <a:lnTo>
                        <a:pt x="1684" y="3998"/>
                      </a:lnTo>
                      <a:lnTo>
                        <a:pt x="1690" y="3959"/>
                      </a:lnTo>
                      <a:lnTo>
                        <a:pt x="1694" y="3923"/>
                      </a:lnTo>
                      <a:lnTo>
                        <a:pt x="1696" y="3889"/>
                      </a:lnTo>
                      <a:lnTo>
                        <a:pt x="1697" y="3858"/>
                      </a:lnTo>
                      <a:lnTo>
                        <a:pt x="1697" y="3831"/>
                      </a:lnTo>
                      <a:lnTo>
                        <a:pt x="1696" y="3807"/>
                      </a:lnTo>
                      <a:lnTo>
                        <a:pt x="1694" y="3774"/>
                      </a:lnTo>
                      <a:lnTo>
                        <a:pt x="1692" y="3761"/>
                      </a:lnTo>
                      <a:lnTo>
                        <a:pt x="1684" y="3764"/>
                      </a:lnTo>
                      <a:lnTo>
                        <a:pt x="1664" y="3775"/>
                      </a:lnTo>
                      <a:lnTo>
                        <a:pt x="1666" y="3771"/>
                      </a:lnTo>
                      <a:lnTo>
                        <a:pt x="1668" y="3766"/>
                      </a:lnTo>
                      <a:lnTo>
                        <a:pt x="1678" y="3746"/>
                      </a:lnTo>
                      <a:lnTo>
                        <a:pt x="1689" y="3724"/>
                      </a:lnTo>
                      <a:lnTo>
                        <a:pt x="1697" y="3704"/>
                      </a:lnTo>
                      <a:lnTo>
                        <a:pt x="1705" y="3682"/>
                      </a:lnTo>
                      <a:lnTo>
                        <a:pt x="1712" y="3661"/>
                      </a:lnTo>
                      <a:lnTo>
                        <a:pt x="1718" y="3639"/>
                      </a:lnTo>
                      <a:lnTo>
                        <a:pt x="1723" y="3619"/>
                      </a:lnTo>
                      <a:lnTo>
                        <a:pt x="1728" y="3597"/>
                      </a:lnTo>
                      <a:lnTo>
                        <a:pt x="1732" y="3577"/>
                      </a:lnTo>
                      <a:lnTo>
                        <a:pt x="1735" y="3556"/>
                      </a:lnTo>
                      <a:lnTo>
                        <a:pt x="1737" y="3536"/>
                      </a:lnTo>
                      <a:lnTo>
                        <a:pt x="1739" y="3516"/>
                      </a:lnTo>
                      <a:lnTo>
                        <a:pt x="1741" y="3477"/>
                      </a:lnTo>
                      <a:lnTo>
                        <a:pt x="1742" y="3441"/>
                      </a:lnTo>
                      <a:lnTo>
                        <a:pt x="1741" y="3408"/>
                      </a:lnTo>
                      <a:lnTo>
                        <a:pt x="1739" y="3377"/>
                      </a:lnTo>
                      <a:lnTo>
                        <a:pt x="1737" y="3349"/>
                      </a:lnTo>
                      <a:lnTo>
                        <a:pt x="1734" y="3326"/>
                      </a:lnTo>
                      <a:lnTo>
                        <a:pt x="1729" y="3293"/>
                      </a:lnTo>
                      <a:lnTo>
                        <a:pt x="1725" y="3282"/>
                      </a:lnTo>
                      <a:lnTo>
                        <a:pt x="1718" y="3285"/>
                      </a:lnTo>
                      <a:lnTo>
                        <a:pt x="1700" y="3295"/>
                      </a:lnTo>
                      <a:lnTo>
                        <a:pt x="1701" y="3292"/>
                      </a:lnTo>
                      <a:lnTo>
                        <a:pt x="1702" y="3289"/>
                      </a:lnTo>
                      <a:lnTo>
                        <a:pt x="1711" y="3267"/>
                      </a:lnTo>
                      <a:lnTo>
                        <a:pt x="1719" y="3246"/>
                      </a:lnTo>
                      <a:lnTo>
                        <a:pt x="1725" y="3224"/>
                      </a:lnTo>
                      <a:lnTo>
                        <a:pt x="1732" y="3203"/>
                      </a:lnTo>
                      <a:lnTo>
                        <a:pt x="1737" y="3180"/>
                      </a:lnTo>
                      <a:lnTo>
                        <a:pt x="1741" y="3159"/>
                      </a:lnTo>
                      <a:lnTo>
                        <a:pt x="1745" y="3137"/>
                      </a:lnTo>
                      <a:lnTo>
                        <a:pt x="1747" y="3117"/>
                      </a:lnTo>
                      <a:lnTo>
                        <a:pt x="1749" y="3095"/>
                      </a:lnTo>
                      <a:lnTo>
                        <a:pt x="1751" y="3075"/>
                      </a:lnTo>
                      <a:lnTo>
                        <a:pt x="1751" y="3054"/>
                      </a:lnTo>
                      <a:lnTo>
                        <a:pt x="1751" y="3035"/>
                      </a:lnTo>
                      <a:lnTo>
                        <a:pt x="1750" y="2996"/>
                      </a:lnTo>
                      <a:lnTo>
                        <a:pt x="1748" y="2960"/>
                      </a:lnTo>
                      <a:lnTo>
                        <a:pt x="1744" y="2927"/>
                      </a:lnTo>
                      <a:lnTo>
                        <a:pt x="1740" y="2896"/>
                      </a:lnTo>
                      <a:lnTo>
                        <a:pt x="1735" y="2870"/>
                      </a:lnTo>
                      <a:lnTo>
                        <a:pt x="1730" y="2847"/>
                      </a:lnTo>
                      <a:lnTo>
                        <a:pt x="1721" y="2814"/>
                      </a:lnTo>
                      <a:lnTo>
                        <a:pt x="1717" y="2803"/>
                      </a:lnTo>
                      <a:lnTo>
                        <a:pt x="1715" y="2804"/>
                      </a:lnTo>
                      <a:lnTo>
                        <a:pt x="1709" y="2808"/>
                      </a:lnTo>
                      <a:lnTo>
                        <a:pt x="1700" y="2814"/>
                      </a:lnTo>
                      <a:lnTo>
                        <a:pt x="1687" y="2822"/>
                      </a:lnTo>
                      <a:lnTo>
                        <a:pt x="1689" y="2817"/>
                      </a:lnTo>
                      <a:lnTo>
                        <a:pt x="1691" y="2811"/>
                      </a:lnTo>
                      <a:lnTo>
                        <a:pt x="1698" y="2790"/>
                      </a:lnTo>
                      <a:lnTo>
                        <a:pt x="1704" y="2768"/>
                      </a:lnTo>
                      <a:lnTo>
                        <a:pt x="1709" y="2746"/>
                      </a:lnTo>
                      <a:lnTo>
                        <a:pt x="1713" y="2724"/>
                      </a:lnTo>
                      <a:lnTo>
                        <a:pt x="1716" y="2702"/>
                      </a:lnTo>
                      <a:lnTo>
                        <a:pt x="1719" y="2681"/>
                      </a:lnTo>
                      <a:lnTo>
                        <a:pt x="1720" y="2659"/>
                      </a:lnTo>
                      <a:lnTo>
                        <a:pt x="1721" y="2639"/>
                      </a:lnTo>
                      <a:lnTo>
                        <a:pt x="1722" y="2617"/>
                      </a:lnTo>
                      <a:lnTo>
                        <a:pt x="1721" y="2597"/>
                      </a:lnTo>
                      <a:lnTo>
                        <a:pt x="1720" y="2577"/>
                      </a:lnTo>
                      <a:lnTo>
                        <a:pt x="1719" y="2557"/>
                      </a:lnTo>
                      <a:lnTo>
                        <a:pt x="1714" y="2520"/>
                      </a:lnTo>
                      <a:lnTo>
                        <a:pt x="1709" y="2484"/>
                      </a:lnTo>
                      <a:lnTo>
                        <a:pt x="1702" y="2451"/>
                      </a:lnTo>
                      <a:lnTo>
                        <a:pt x="1695" y="2422"/>
                      </a:lnTo>
                      <a:lnTo>
                        <a:pt x="1688" y="2395"/>
                      </a:lnTo>
                      <a:lnTo>
                        <a:pt x="1680" y="2373"/>
                      </a:lnTo>
                      <a:lnTo>
                        <a:pt x="1669" y="2342"/>
                      </a:lnTo>
                      <a:lnTo>
                        <a:pt x="1665" y="2330"/>
                      </a:lnTo>
                      <a:lnTo>
                        <a:pt x="1662" y="2332"/>
                      </a:lnTo>
                      <a:lnTo>
                        <a:pt x="1656" y="2337"/>
                      </a:lnTo>
                      <a:lnTo>
                        <a:pt x="1645" y="2345"/>
                      </a:lnTo>
                      <a:lnTo>
                        <a:pt x="1630" y="2355"/>
                      </a:lnTo>
                      <a:lnTo>
                        <a:pt x="1634" y="2334"/>
                      </a:lnTo>
                      <a:lnTo>
                        <a:pt x="1636" y="2314"/>
                      </a:lnTo>
                      <a:lnTo>
                        <a:pt x="1638" y="2293"/>
                      </a:lnTo>
                      <a:lnTo>
                        <a:pt x="1639" y="2273"/>
                      </a:lnTo>
                      <a:lnTo>
                        <a:pt x="1639" y="2252"/>
                      </a:lnTo>
                      <a:lnTo>
                        <a:pt x="1639" y="2232"/>
                      </a:lnTo>
                      <a:lnTo>
                        <a:pt x="1638" y="2213"/>
                      </a:lnTo>
                      <a:lnTo>
                        <a:pt x="1636" y="2193"/>
                      </a:lnTo>
                      <a:lnTo>
                        <a:pt x="1631" y="2154"/>
                      </a:lnTo>
                      <a:lnTo>
                        <a:pt x="1624" y="2117"/>
                      </a:lnTo>
                      <a:lnTo>
                        <a:pt x="1615" y="2082"/>
                      </a:lnTo>
                      <a:lnTo>
                        <a:pt x="1606" y="2050"/>
                      </a:lnTo>
                      <a:lnTo>
                        <a:pt x="1595" y="2020"/>
                      </a:lnTo>
                      <a:lnTo>
                        <a:pt x="1585" y="1992"/>
                      </a:lnTo>
                      <a:lnTo>
                        <a:pt x="1576" y="1969"/>
                      </a:lnTo>
                      <a:lnTo>
                        <a:pt x="1567" y="1948"/>
                      </a:lnTo>
                      <a:lnTo>
                        <a:pt x="1553" y="1919"/>
                      </a:lnTo>
                      <a:lnTo>
                        <a:pt x="1547" y="1909"/>
                      </a:lnTo>
                      <a:lnTo>
                        <a:pt x="1542" y="1913"/>
                      </a:lnTo>
                      <a:lnTo>
                        <a:pt x="1527" y="1924"/>
                      </a:lnTo>
                      <a:lnTo>
                        <a:pt x="1527" y="1922"/>
                      </a:lnTo>
                      <a:lnTo>
                        <a:pt x="1527" y="1920"/>
                      </a:lnTo>
                      <a:lnTo>
                        <a:pt x="1530" y="1899"/>
                      </a:lnTo>
                      <a:lnTo>
                        <a:pt x="1532" y="1877"/>
                      </a:lnTo>
                      <a:lnTo>
                        <a:pt x="1533" y="1856"/>
                      </a:lnTo>
                      <a:lnTo>
                        <a:pt x="1533" y="1834"/>
                      </a:lnTo>
                      <a:lnTo>
                        <a:pt x="1532" y="1813"/>
                      </a:lnTo>
                      <a:lnTo>
                        <a:pt x="1530" y="1791"/>
                      </a:lnTo>
                      <a:lnTo>
                        <a:pt x="1528" y="1771"/>
                      </a:lnTo>
                      <a:lnTo>
                        <a:pt x="1524" y="1750"/>
                      </a:lnTo>
                      <a:lnTo>
                        <a:pt x="1520" y="1730"/>
                      </a:lnTo>
                      <a:lnTo>
                        <a:pt x="1515" y="1710"/>
                      </a:lnTo>
                      <a:lnTo>
                        <a:pt x="1510" y="1691"/>
                      </a:lnTo>
                      <a:lnTo>
                        <a:pt x="1505" y="1671"/>
                      </a:lnTo>
                      <a:lnTo>
                        <a:pt x="1494" y="1634"/>
                      </a:lnTo>
                      <a:lnTo>
                        <a:pt x="1481" y="1601"/>
                      </a:lnTo>
                      <a:lnTo>
                        <a:pt x="1467" y="1569"/>
                      </a:lnTo>
                      <a:lnTo>
                        <a:pt x="1454" y="1541"/>
                      </a:lnTo>
                      <a:lnTo>
                        <a:pt x="1442" y="1517"/>
                      </a:lnTo>
                      <a:lnTo>
                        <a:pt x="1430" y="1495"/>
                      </a:lnTo>
                      <a:lnTo>
                        <a:pt x="1413" y="1465"/>
                      </a:lnTo>
                      <a:lnTo>
                        <a:pt x="1406" y="1455"/>
                      </a:lnTo>
                      <a:lnTo>
                        <a:pt x="1400" y="1460"/>
                      </a:lnTo>
                      <a:lnTo>
                        <a:pt x="1381" y="1477"/>
                      </a:lnTo>
                      <a:lnTo>
                        <a:pt x="1382" y="1471"/>
                      </a:lnTo>
                      <a:lnTo>
                        <a:pt x="1382" y="1466"/>
                      </a:lnTo>
                      <a:lnTo>
                        <a:pt x="1383" y="1445"/>
                      </a:lnTo>
                      <a:lnTo>
                        <a:pt x="1383" y="1422"/>
                      </a:lnTo>
                      <a:lnTo>
                        <a:pt x="1383" y="1402"/>
                      </a:lnTo>
                      <a:lnTo>
                        <a:pt x="1381" y="1380"/>
                      </a:lnTo>
                      <a:lnTo>
                        <a:pt x="1378" y="1359"/>
                      </a:lnTo>
                      <a:lnTo>
                        <a:pt x="1374" y="1338"/>
                      </a:lnTo>
                      <a:lnTo>
                        <a:pt x="1370" y="1318"/>
                      </a:lnTo>
                      <a:lnTo>
                        <a:pt x="1365" y="1297"/>
                      </a:lnTo>
                      <a:lnTo>
                        <a:pt x="1360" y="1278"/>
                      </a:lnTo>
                      <a:lnTo>
                        <a:pt x="1353" y="1258"/>
                      </a:lnTo>
                      <a:lnTo>
                        <a:pt x="1346" y="1239"/>
                      </a:lnTo>
                      <a:lnTo>
                        <a:pt x="1339" y="1220"/>
                      </a:lnTo>
                      <a:lnTo>
                        <a:pt x="1324" y="1184"/>
                      </a:lnTo>
                      <a:lnTo>
                        <a:pt x="1308" y="1152"/>
                      </a:lnTo>
                      <a:lnTo>
                        <a:pt x="1292" y="1121"/>
                      </a:lnTo>
                      <a:lnTo>
                        <a:pt x="1277" y="1094"/>
                      </a:lnTo>
                      <a:lnTo>
                        <a:pt x="1261" y="1070"/>
                      </a:lnTo>
                      <a:lnTo>
                        <a:pt x="1248" y="1050"/>
                      </a:lnTo>
                      <a:lnTo>
                        <a:pt x="1227" y="1021"/>
                      </a:lnTo>
                      <a:lnTo>
                        <a:pt x="1219" y="1011"/>
                      </a:lnTo>
                      <a:lnTo>
                        <a:pt x="1214" y="1017"/>
                      </a:lnTo>
                      <a:lnTo>
                        <a:pt x="1199" y="1033"/>
                      </a:lnTo>
                      <a:lnTo>
                        <a:pt x="1199" y="1030"/>
                      </a:lnTo>
                      <a:lnTo>
                        <a:pt x="1199" y="1027"/>
                      </a:lnTo>
                      <a:lnTo>
                        <a:pt x="1198" y="1004"/>
                      </a:lnTo>
                      <a:lnTo>
                        <a:pt x="1196" y="983"/>
                      </a:lnTo>
                      <a:lnTo>
                        <a:pt x="1192" y="961"/>
                      </a:lnTo>
                      <a:lnTo>
                        <a:pt x="1189" y="939"/>
                      </a:lnTo>
                      <a:lnTo>
                        <a:pt x="1184" y="919"/>
                      </a:lnTo>
                      <a:lnTo>
                        <a:pt x="1179" y="897"/>
                      </a:lnTo>
                      <a:lnTo>
                        <a:pt x="1173" y="877"/>
                      </a:lnTo>
                      <a:lnTo>
                        <a:pt x="1167" y="857"/>
                      </a:lnTo>
                      <a:lnTo>
                        <a:pt x="1159" y="838"/>
                      </a:lnTo>
                      <a:lnTo>
                        <a:pt x="1151" y="819"/>
                      </a:lnTo>
                      <a:lnTo>
                        <a:pt x="1143" y="800"/>
                      </a:lnTo>
                      <a:lnTo>
                        <a:pt x="1134" y="782"/>
                      </a:lnTo>
                      <a:lnTo>
                        <a:pt x="1117" y="747"/>
                      </a:lnTo>
                      <a:lnTo>
                        <a:pt x="1097" y="715"/>
                      </a:lnTo>
                      <a:lnTo>
                        <a:pt x="1079" y="686"/>
                      </a:lnTo>
                      <a:lnTo>
                        <a:pt x="1061" y="660"/>
                      </a:lnTo>
                      <a:lnTo>
                        <a:pt x="1044" y="637"/>
                      </a:lnTo>
                      <a:lnTo>
                        <a:pt x="1028" y="618"/>
                      </a:lnTo>
                      <a:lnTo>
                        <a:pt x="1006" y="590"/>
                      </a:lnTo>
                      <a:lnTo>
                        <a:pt x="998" y="581"/>
                      </a:lnTo>
                      <a:lnTo>
                        <a:pt x="993" y="587"/>
                      </a:lnTo>
                      <a:lnTo>
                        <a:pt x="977" y="605"/>
                      </a:lnTo>
                      <a:lnTo>
                        <a:pt x="977" y="600"/>
                      </a:lnTo>
                      <a:lnTo>
                        <a:pt x="976" y="596"/>
                      </a:lnTo>
                      <a:lnTo>
                        <a:pt x="973" y="574"/>
                      </a:lnTo>
                      <a:lnTo>
                        <a:pt x="969" y="551"/>
                      </a:lnTo>
                      <a:lnTo>
                        <a:pt x="962" y="527"/>
                      </a:lnTo>
                      <a:lnTo>
                        <a:pt x="955" y="503"/>
                      </a:lnTo>
                      <a:lnTo>
                        <a:pt x="945" y="479"/>
                      </a:lnTo>
                      <a:lnTo>
                        <a:pt x="934" y="454"/>
                      </a:lnTo>
                      <a:lnTo>
                        <a:pt x="923" y="429"/>
                      </a:lnTo>
                      <a:lnTo>
                        <a:pt x="910" y="404"/>
                      </a:lnTo>
                      <a:lnTo>
                        <a:pt x="896" y="379"/>
                      </a:lnTo>
                      <a:lnTo>
                        <a:pt x="882" y="354"/>
                      </a:lnTo>
                      <a:lnTo>
                        <a:pt x="867" y="330"/>
                      </a:lnTo>
                      <a:lnTo>
                        <a:pt x="851" y="305"/>
                      </a:lnTo>
                      <a:lnTo>
                        <a:pt x="819" y="257"/>
                      </a:lnTo>
                      <a:lnTo>
                        <a:pt x="786" y="210"/>
                      </a:lnTo>
                      <a:lnTo>
                        <a:pt x="754" y="167"/>
                      </a:lnTo>
                      <a:lnTo>
                        <a:pt x="722" y="127"/>
                      </a:lnTo>
                      <a:lnTo>
                        <a:pt x="692" y="91"/>
                      </a:lnTo>
                      <a:lnTo>
                        <a:pt x="667" y="60"/>
                      </a:lnTo>
                      <a:lnTo>
                        <a:pt x="628" y="16"/>
                      </a:lnTo>
                      <a:lnTo>
                        <a:pt x="612" y="0"/>
                      </a:lnTo>
                      <a:lnTo>
                        <a:pt x="610" y="17"/>
                      </a:lnTo>
                      <a:lnTo>
                        <a:pt x="604" y="65"/>
                      </a:lnTo>
                      <a:lnTo>
                        <a:pt x="601" y="99"/>
                      </a:lnTo>
                      <a:lnTo>
                        <a:pt x="598" y="138"/>
                      </a:lnTo>
                      <a:lnTo>
                        <a:pt x="595" y="181"/>
                      </a:lnTo>
                      <a:lnTo>
                        <a:pt x="593" y="228"/>
                      </a:lnTo>
                      <a:lnTo>
                        <a:pt x="591" y="278"/>
                      </a:lnTo>
                      <a:lnTo>
                        <a:pt x="591" y="330"/>
                      </a:lnTo>
                      <a:lnTo>
                        <a:pt x="593" y="383"/>
                      </a:lnTo>
                      <a:lnTo>
                        <a:pt x="596" y="437"/>
                      </a:lnTo>
                      <a:lnTo>
                        <a:pt x="599" y="464"/>
                      </a:lnTo>
                      <a:lnTo>
                        <a:pt x="602" y="489"/>
                      </a:lnTo>
                      <a:lnTo>
                        <a:pt x="606" y="516"/>
                      </a:lnTo>
                      <a:lnTo>
                        <a:pt x="610" y="542"/>
                      </a:lnTo>
                      <a:lnTo>
                        <a:pt x="615" y="567"/>
                      </a:lnTo>
                      <a:lnTo>
                        <a:pt x="622" y="592"/>
                      </a:lnTo>
                      <a:lnTo>
                        <a:pt x="628" y="616"/>
                      </a:lnTo>
                      <a:lnTo>
                        <a:pt x="636" y="639"/>
                      </a:lnTo>
                      <a:lnTo>
                        <a:pt x="642" y="658"/>
                      </a:lnTo>
                      <a:lnTo>
                        <a:pt x="647" y="677"/>
                      </a:lnTo>
                      <a:lnTo>
                        <a:pt x="652" y="699"/>
                      </a:lnTo>
                      <a:lnTo>
                        <a:pt x="657" y="719"/>
                      </a:lnTo>
                      <a:lnTo>
                        <a:pt x="663" y="741"/>
                      </a:lnTo>
                      <a:lnTo>
                        <a:pt x="669" y="761"/>
                      </a:lnTo>
                      <a:lnTo>
                        <a:pt x="676" y="781"/>
                      </a:lnTo>
                      <a:lnTo>
                        <a:pt x="684" y="799"/>
                      </a:lnTo>
                      <a:lnTo>
                        <a:pt x="670" y="780"/>
                      </a:lnTo>
                      <a:lnTo>
                        <a:pt x="654" y="761"/>
                      </a:lnTo>
                      <a:lnTo>
                        <a:pt x="639" y="743"/>
                      </a:lnTo>
                      <a:lnTo>
                        <a:pt x="623" y="724"/>
                      </a:lnTo>
                      <a:lnTo>
                        <a:pt x="605" y="707"/>
                      </a:lnTo>
                      <a:lnTo>
                        <a:pt x="588" y="689"/>
                      </a:lnTo>
                      <a:lnTo>
                        <a:pt x="569" y="672"/>
                      </a:lnTo>
                      <a:lnTo>
                        <a:pt x="551" y="656"/>
                      </a:lnTo>
                      <a:lnTo>
                        <a:pt x="531" y="640"/>
                      </a:lnTo>
                      <a:lnTo>
                        <a:pt x="512" y="625"/>
                      </a:lnTo>
                      <a:lnTo>
                        <a:pt x="492" y="609"/>
                      </a:lnTo>
                      <a:lnTo>
                        <a:pt x="472" y="596"/>
                      </a:lnTo>
                      <a:lnTo>
                        <a:pt x="450" y="583"/>
                      </a:lnTo>
                      <a:lnTo>
                        <a:pt x="429" y="569"/>
                      </a:lnTo>
                      <a:lnTo>
                        <a:pt x="407" y="557"/>
                      </a:lnTo>
                      <a:lnTo>
                        <a:pt x="385" y="547"/>
                      </a:lnTo>
                      <a:lnTo>
                        <a:pt x="362" y="536"/>
                      </a:lnTo>
                      <a:lnTo>
                        <a:pt x="340" y="526"/>
                      </a:lnTo>
                      <a:lnTo>
                        <a:pt x="317" y="518"/>
                      </a:lnTo>
                      <a:lnTo>
                        <a:pt x="294" y="510"/>
                      </a:lnTo>
                      <a:lnTo>
                        <a:pt x="270" y="504"/>
                      </a:lnTo>
                      <a:lnTo>
                        <a:pt x="246" y="499"/>
                      </a:lnTo>
                      <a:lnTo>
                        <a:pt x="222" y="494"/>
                      </a:lnTo>
                      <a:lnTo>
                        <a:pt x="198" y="491"/>
                      </a:lnTo>
                      <a:lnTo>
                        <a:pt x="174" y="488"/>
                      </a:lnTo>
                      <a:lnTo>
                        <a:pt x="149" y="487"/>
                      </a:lnTo>
                      <a:lnTo>
                        <a:pt x="124" y="487"/>
                      </a:lnTo>
                      <a:lnTo>
                        <a:pt x="100" y="488"/>
                      </a:lnTo>
                      <a:lnTo>
                        <a:pt x="75" y="492"/>
                      </a:lnTo>
                      <a:lnTo>
                        <a:pt x="51" y="496"/>
                      </a:lnTo>
                      <a:lnTo>
                        <a:pt x="25" y="501"/>
                      </a:lnTo>
                      <a:lnTo>
                        <a:pt x="0" y="508"/>
                      </a:lnTo>
                      <a:lnTo>
                        <a:pt x="6" y="519"/>
                      </a:lnTo>
                      <a:lnTo>
                        <a:pt x="20" y="550"/>
                      </a:lnTo>
                      <a:lnTo>
                        <a:pt x="30" y="570"/>
                      </a:lnTo>
                      <a:lnTo>
                        <a:pt x="42" y="594"/>
                      </a:lnTo>
                      <a:lnTo>
                        <a:pt x="57" y="621"/>
                      </a:lnTo>
                      <a:lnTo>
                        <a:pt x="73" y="648"/>
                      </a:lnTo>
                      <a:lnTo>
                        <a:pt x="91" y="677"/>
                      </a:lnTo>
                      <a:lnTo>
                        <a:pt x="109" y="707"/>
                      </a:lnTo>
                      <a:lnTo>
                        <a:pt x="130" y="737"/>
                      </a:lnTo>
                      <a:lnTo>
                        <a:pt x="151" y="765"/>
                      </a:lnTo>
                      <a:lnTo>
                        <a:pt x="162" y="779"/>
                      </a:lnTo>
                      <a:lnTo>
                        <a:pt x="174" y="792"/>
                      </a:lnTo>
                      <a:lnTo>
                        <a:pt x="185" y="805"/>
                      </a:lnTo>
                      <a:lnTo>
                        <a:pt x="197" y="817"/>
                      </a:lnTo>
                      <a:lnTo>
                        <a:pt x="210" y="829"/>
                      </a:lnTo>
                      <a:lnTo>
                        <a:pt x="222" y="839"/>
                      </a:lnTo>
                      <a:lnTo>
                        <a:pt x="234" y="849"/>
                      </a:lnTo>
                      <a:lnTo>
                        <a:pt x="247" y="858"/>
                      </a:lnTo>
                      <a:lnTo>
                        <a:pt x="260" y="867"/>
                      </a:lnTo>
                      <a:lnTo>
                        <a:pt x="272" y="876"/>
                      </a:lnTo>
                      <a:lnTo>
                        <a:pt x="280" y="909"/>
                      </a:lnTo>
                      <a:lnTo>
                        <a:pt x="293" y="951"/>
                      </a:lnTo>
                      <a:lnTo>
                        <a:pt x="300" y="975"/>
                      </a:lnTo>
                      <a:lnTo>
                        <a:pt x="308" y="1001"/>
                      </a:lnTo>
                      <a:lnTo>
                        <a:pt x="317" y="1027"/>
                      </a:lnTo>
                      <a:lnTo>
                        <a:pt x="327" y="1053"/>
                      </a:lnTo>
                      <a:lnTo>
                        <a:pt x="339" y="1080"/>
                      </a:lnTo>
                      <a:lnTo>
                        <a:pt x="351" y="1107"/>
                      </a:lnTo>
                      <a:lnTo>
                        <a:pt x="364" y="1133"/>
                      </a:lnTo>
                      <a:lnTo>
                        <a:pt x="379" y="1158"/>
                      </a:lnTo>
                      <a:lnTo>
                        <a:pt x="394" y="1181"/>
                      </a:lnTo>
                      <a:lnTo>
                        <a:pt x="410" y="1203"/>
                      </a:lnTo>
                      <a:lnTo>
                        <a:pt x="420" y="1213"/>
                      </a:lnTo>
                      <a:lnTo>
                        <a:pt x="429" y="1222"/>
                      </a:lnTo>
                      <a:lnTo>
                        <a:pt x="438" y="1232"/>
                      </a:lnTo>
                      <a:lnTo>
                        <a:pt x="447" y="1240"/>
                      </a:lnTo>
                      <a:lnTo>
                        <a:pt x="461" y="1250"/>
                      </a:lnTo>
                      <a:lnTo>
                        <a:pt x="474" y="1260"/>
                      </a:lnTo>
                      <a:lnTo>
                        <a:pt x="479" y="1294"/>
                      </a:lnTo>
                      <a:lnTo>
                        <a:pt x="486" y="1337"/>
                      </a:lnTo>
                      <a:lnTo>
                        <a:pt x="491" y="1362"/>
                      </a:lnTo>
                      <a:lnTo>
                        <a:pt x="498" y="1387"/>
                      </a:lnTo>
                      <a:lnTo>
                        <a:pt x="504" y="1413"/>
                      </a:lnTo>
                      <a:lnTo>
                        <a:pt x="512" y="1441"/>
                      </a:lnTo>
                      <a:lnTo>
                        <a:pt x="520" y="1467"/>
                      </a:lnTo>
                      <a:lnTo>
                        <a:pt x="530" y="1494"/>
                      </a:lnTo>
                      <a:lnTo>
                        <a:pt x="542" y="1521"/>
                      </a:lnTo>
                      <a:lnTo>
                        <a:pt x="553" y="1546"/>
                      </a:lnTo>
                      <a:lnTo>
                        <a:pt x="566" y="1570"/>
                      </a:lnTo>
                      <a:lnTo>
                        <a:pt x="581" y="1592"/>
                      </a:lnTo>
                      <a:lnTo>
                        <a:pt x="589" y="1603"/>
                      </a:lnTo>
                      <a:lnTo>
                        <a:pt x="597" y="1613"/>
                      </a:lnTo>
                      <a:lnTo>
                        <a:pt x="605" y="1622"/>
                      </a:lnTo>
                      <a:lnTo>
                        <a:pt x="613" y="1631"/>
                      </a:lnTo>
                      <a:lnTo>
                        <a:pt x="626" y="1642"/>
                      </a:lnTo>
                      <a:lnTo>
                        <a:pt x="638" y="1653"/>
                      </a:lnTo>
                      <a:lnTo>
                        <a:pt x="640" y="1687"/>
                      </a:lnTo>
                      <a:lnTo>
                        <a:pt x="643" y="1731"/>
                      </a:lnTo>
                      <a:lnTo>
                        <a:pt x="646" y="1755"/>
                      </a:lnTo>
                      <a:lnTo>
                        <a:pt x="650" y="1781"/>
                      </a:lnTo>
                      <a:lnTo>
                        <a:pt x="654" y="1808"/>
                      </a:lnTo>
                      <a:lnTo>
                        <a:pt x="659" y="1835"/>
                      </a:lnTo>
                      <a:lnTo>
                        <a:pt x="666" y="1863"/>
                      </a:lnTo>
                      <a:lnTo>
                        <a:pt x="673" y="1890"/>
                      </a:lnTo>
                      <a:lnTo>
                        <a:pt x="681" y="1917"/>
                      </a:lnTo>
                      <a:lnTo>
                        <a:pt x="690" y="1943"/>
                      </a:lnTo>
                      <a:lnTo>
                        <a:pt x="702" y="1968"/>
                      </a:lnTo>
                      <a:lnTo>
                        <a:pt x="714" y="1991"/>
                      </a:lnTo>
                      <a:lnTo>
                        <a:pt x="720" y="2001"/>
                      </a:lnTo>
                      <a:lnTo>
                        <a:pt x="727" y="2012"/>
                      </a:lnTo>
                      <a:lnTo>
                        <a:pt x="734" y="2022"/>
                      </a:lnTo>
                      <a:lnTo>
                        <a:pt x="743" y="2031"/>
                      </a:lnTo>
                      <a:lnTo>
                        <a:pt x="754" y="2043"/>
                      </a:lnTo>
                      <a:lnTo>
                        <a:pt x="766" y="2056"/>
                      </a:lnTo>
                      <a:lnTo>
                        <a:pt x="765" y="2091"/>
                      </a:lnTo>
                      <a:lnTo>
                        <a:pt x="764" y="2135"/>
                      </a:lnTo>
                      <a:lnTo>
                        <a:pt x="765" y="2159"/>
                      </a:lnTo>
                      <a:lnTo>
                        <a:pt x="766" y="2185"/>
                      </a:lnTo>
                      <a:lnTo>
                        <a:pt x="768" y="2211"/>
                      </a:lnTo>
                      <a:lnTo>
                        <a:pt x="770" y="2239"/>
                      </a:lnTo>
                      <a:lnTo>
                        <a:pt x="774" y="2267"/>
                      </a:lnTo>
                      <a:lnTo>
                        <a:pt x="779" y="2295"/>
                      </a:lnTo>
                      <a:lnTo>
                        <a:pt x="785" y="2322"/>
                      </a:lnTo>
                      <a:lnTo>
                        <a:pt x="792" y="2349"/>
                      </a:lnTo>
                      <a:lnTo>
                        <a:pt x="801" y="2374"/>
                      </a:lnTo>
                      <a:lnTo>
                        <a:pt x="811" y="2399"/>
                      </a:lnTo>
                      <a:lnTo>
                        <a:pt x="816" y="2410"/>
                      </a:lnTo>
                      <a:lnTo>
                        <a:pt x="822" y="2421"/>
                      </a:lnTo>
                      <a:lnTo>
                        <a:pt x="830" y="2431"/>
                      </a:lnTo>
                      <a:lnTo>
                        <a:pt x="837" y="2441"/>
                      </a:lnTo>
                      <a:lnTo>
                        <a:pt x="847" y="2454"/>
                      </a:lnTo>
                      <a:lnTo>
                        <a:pt x="858" y="2467"/>
                      </a:lnTo>
                      <a:lnTo>
                        <a:pt x="870" y="2480"/>
                      </a:lnTo>
                      <a:lnTo>
                        <a:pt x="881" y="2492"/>
                      </a:lnTo>
                      <a:lnTo>
                        <a:pt x="876" y="2529"/>
                      </a:lnTo>
                      <a:lnTo>
                        <a:pt x="872" y="2574"/>
                      </a:lnTo>
                      <a:lnTo>
                        <a:pt x="870" y="2600"/>
                      </a:lnTo>
                      <a:lnTo>
                        <a:pt x="869" y="2626"/>
                      </a:lnTo>
                      <a:lnTo>
                        <a:pt x="868" y="2652"/>
                      </a:lnTo>
                      <a:lnTo>
                        <a:pt x="868" y="2680"/>
                      </a:lnTo>
                      <a:lnTo>
                        <a:pt x="869" y="2708"/>
                      </a:lnTo>
                      <a:lnTo>
                        <a:pt x="871" y="2734"/>
                      </a:lnTo>
                      <a:lnTo>
                        <a:pt x="874" y="2761"/>
                      </a:lnTo>
                      <a:lnTo>
                        <a:pt x="879" y="2788"/>
                      </a:lnTo>
                      <a:lnTo>
                        <a:pt x="884" y="2812"/>
                      </a:lnTo>
                      <a:lnTo>
                        <a:pt x="892" y="2836"/>
                      </a:lnTo>
                      <a:lnTo>
                        <a:pt x="896" y="2846"/>
                      </a:lnTo>
                      <a:lnTo>
                        <a:pt x="900" y="2857"/>
                      </a:lnTo>
                      <a:lnTo>
                        <a:pt x="905" y="2866"/>
                      </a:lnTo>
                      <a:lnTo>
                        <a:pt x="912" y="2877"/>
                      </a:lnTo>
                      <a:lnTo>
                        <a:pt x="920" y="2889"/>
                      </a:lnTo>
                      <a:lnTo>
                        <a:pt x="928" y="2900"/>
                      </a:lnTo>
                      <a:lnTo>
                        <a:pt x="921" y="2935"/>
                      </a:lnTo>
                      <a:lnTo>
                        <a:pt x="912" y="2980"/>
                      </a:lnTo>
                      <a:lnTo>
                        <a:pt x="908" y="3006"/>
                      </a:lnTo>
                      <a:lnTo>
                        <a:pt x="903" y="3033"/>
                      </a:lnTo>
                      <a:lnTo>
                        <a:pt x="900" y="3060"/>
                      </a:lnTo>
                      <a:lnTo>
                        <a:pt x="898" y="3089"/>
                      </a:lnTo>
                      <a:lnTo>
                        <a:pt x="896" y="3118"/>
                      </a:lnTo>
                      <a:lnTo>
                        <a:pt x="895" y="3146"/>
                      </a:lnTo>
                      <a:lnTo>
                        <a:pt x="895" y="3175"/>
                      </a:lnTo>
                      <a:lnTo>
                        <a:pt x="897" y="3203"/>
                      </a:lnTo>
                      <a:lnTo>
                        <a:pt x="901" y="3229"/>
                      </a:lnTo>
                      <a:lnTo>
                        <a:pt x="907" y="3254"/>
                      </a:lnTo>
                      <a:lnTo>
                        <a:pt x="910" y="3266"/>
                      </a:lnTo>
                      <a:lnTo>
                        <a:pt x="914" y="3277"/>
                      </a:lnTo>
                      <a:lnTo>
                        <a:pt x="918" y="3289"/>
                      </a:lnTo>
                      <a:lnTo>
                        <a:pt x="923" y="3299"/>
                      </a:lnTo>
                      <a:lnTo>
                        <a:pt x="930" y="3312"/>
                      </a:lnTo>
                      <a:lnTo>
                        <a:pt x="937" y="3325"/>
                      </a:lnTo>
                      <a:lnTo>
                        <a:pt x="926" y="3359"/>
                      </a:lnTo>
                      <a:lnTo>
                        <a:pt x="914" y="3404"/>
                      </a:lnTo>
                      <a:lnTo>
                        <a:pt x="908" y="3428"/>
                      </a:lnTo>
                      <a:lnTo>
                        <a:pt x="901" y="3455"/>
                      </a:lnTo>
                      <a:lnTo>
                        <a:pt x="896" y="3482"/>
                      </a:lnTo>
                      <a:lnTo>
                        <a:pt x="891" y="3511"/>
                      </a:lnTo>
                      <a:lnTo>
                        <a:pt x="886" y="3540"/>
                      </a:lnTo>
                      <a:lnTo>
                        <a:pt x="883" y="3569"/>
                      </a:lnTo>
                      <a:lnTo>
                        <a:pt x="882" y="3597"/>
                      </a:lnTo>
                      <a:lnTo>
                        <a:pt x="881" y="3625"/>
                      </a:lnTo>
                      <a:lnTo>
                        <a:pt x="882" y="3653"/>
                      </a:lnTo>
                      <a:lnTo>
                        <a:pt x="886" y="3678"/>
                      </a:lnTo>
                      <a:lnTo>
                        <a:pt x="888" y="3691"/>
                      </a:lnTo>
                      <a:lnTo>
                        <a:pt x="891" y="3703"/>
                      </a:lnTo>
                      <a:lnTo>
                        <a:pt x="894" y="3714"/>
                      </a:lnTo>
                      <a:lnTo>
                        <a:pt x="898" y="3724"/>
                      </a:lnTo>
                      <a:lnTo>
                        <a:pt x="904" y="3739"/>
                      </a:lnTo>
                      <a:lnTo>
                        <a:pt x="911" y="3752"/>
                      </a:lnTo>
                      <a:close/>
                    </a:path>
                  </a:pathLst>
                </a:custGeom>
                <a:solidFill>
                  <a:srgbClr val="9328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" name="Freeform 395"/>
                <p:cNvSpPr>
                  <a:spLocks/>
                </p:cNvSpPr>
                <p:nvPr/>
              </p:nvSpPr>
              <p:spPr bwMode="auto">
                <a:xfrm>
                  <a:off x="571" y="230"/>
                  <a:ext cx="10" cy="24"/>
                </a:xfrm>
                <a:custGeom>
                  <a:avLst/>
                  <a:gdLst>
                    <a:gd name="T0" fmla="*/ 0 w 235"/>
                    <a:gd name="T1" fmla="*/ 0 h 606"/>
                    <a:gd name="T2" fmla="*/ 0 w 235"/>
                    <a:gd name="T3" fmla="*/ 0 h 606"/>
                    <a:gd name="T4" fmla="*/ 0 w 235"/>
                    <a:gd name="T5" fmla="*/ 0 h 606"/>
                    <a:gd name="T6" fmla="*/ 0 w 235"/>
                    <a:gd name="T7" fmla="*/ 0 h 606"/>
                    <a:gd name="T8" fmla="*/ 0 w 235"/>
                    <a:gd name="T9" fmla="*/ 0 h 606"/>
                    <a:gd name="T10" fmla="*/ 0 w 235"/>
                    <a:gd name="T11" fmla="*/ 0 h 606"/>
                    <a:gd name="T12" fmla="*/ 0 w 235"/>
                    <a:gd name="T13" fmla="*/ 0 h 606"/>
                    <a:gd name="T14" fmla="*/ 0 w 235"/>
                    <a:gd name="T15" fmla="*/ 0 h 606"/>
                    <a:gd name="T16" fmla="*/ 0 w 235"/>
                    <a:gd name="T17" fmla="*/ 0 h 606"/>
                    <a:gd name="T18" fmla="*/ 0 w 235"/>
                    <a:gd name="T19" fmla="*/ 0 h 606"/>
                    <a:gd name="T20" fmla="*/ 0 w 235"/>
                    <a:gd name="T21" fmla="*/ 0 h 606"/>
                    <a:gd name="T22" fmla="*/ 0 w 235"/>
                    <a:gd name="T23" fmla="*/ 0 h 606"/>
                    <a:gd name="T24" fmla="*/ 0 w 235"/>
                    <a:gd name="T25" fmla="*/ 0 h 606"/>
                    <a:gd name="T26" fmla="*/ 0 w 235"/>
                    <a:gd name="T27" fmla="*/ 0 h 606"/>
                    <a:gd name="T28" fmla="*/ 0 w 235"/>
                    <a:gd name="T29" fmla="*/ 0 h 606"/>
                    <a:gd name="T30" fmla="*/ 0 w 235"/>
                    <a:gd name="T31" fmla="*/ 0 h 606"/>
                    <a:gd name="T32" fmla="*/ 0 w 235"/>
                    <a:gd name="T33" fmla="*/ 0 h 606"/>
                    <a:gd name="T34" fmla="*/ 0 w 235"/>
                    <a:gd name="T35" fmla="*/ 0 h 606"/>
                    <a:gd name="T36" fmla="*/ 0 w 235"/>
                    <a:gd name="T37" fmla="*/ 0 h 606"/>
                    <a:gd name="T38" fmla="*/ 0 w 235"/>
                    <a:gd name="T39" fmla="*/ 0 h 606"/>
                    <a:gd name="T40" fmla="*/ 0 w 235"/>
                    <a:gd name="T41" fmla="*/ 0 h 606"/>
                    <a:gd name="T42" fmla="*/ 0 w 235"/>
                    <a:gd name="T43" fmla="*/ 0 h 606"/>
                    <a:gd name="T44" fmla="*/ 0 w 235"/>
                    <a:gd name="T45" fmla="*/ 0 h 606"/>
                    <a:gd name="T46" fmla="*/ 0 w 235"/>
                    <a:gd name="T47" fmla="*/ 0 h 606"/>
                    <a:gd name="T48" fmla="*/ 0 w 235"/>
                    <a:gd name="T49" fmla="*/ 0 h 606"/>
                    <a:gd name="T50" fmla="*/ 0 w 235"/>
                    <a:gd name="T51" fmla="*/ 0 h 606"/>
                    <a:gd name="T52" fmla="*/ 0 w 235"/>
                    <a:gd name="T53" fmla="*/ 0 h 606"/>
                    <a:gd name="T54" fmla="*/ 0 w 235"/>
                    <a:gd name="T55" fmla="*/ 0 h 606"/>
                    <a:gd name="T56" fmla="*/ 0 w 235"/>
                    <a:gd name="T57" fmla="*/ 0 h 606"/>
                    <a:gd name="T58" fmla="*/ 0 w 235"/>
                    <a:gd name="T59" fmla="*/ 0 h 606"/>
                    <a:gd name="T60" fmla="*/ 0 w 235"/>
                    <a:gd name="T61" fmla="*/ 0 h 606"/>
                    <a:gd name="T62" fmla="*/ 0 w 235"/>
                    <a:gd name="T63" fmla="*/ 0 h 606"/>
                    <a:gd name="T64" fmla="*/ 0 w 235"/>
                    <a:gd name="T65" fmla="*/ 0 h 606"/>
                    <a:gd name="T66" fmla="*/ 0 w 235"/>
                    <a:gd name="T67" fmla="*/ 0 h 606"/>
                    <a:gd name="T68" fmla="*/ 0 w 235"/>
                    <a:gd name="T69" fmla="*/ 0 h 606"/>
                    <a:gd name="T70" fmla="*/ 0 w 235"/>
                    <a:gd name="T71" fmla="*/ 0 h 606"/>
                    <a:gd name="T72" fmla="*/ 0 w 235"/>
                    <a:gd name="T73" fmla="*/ 0 h 606"/>
                    <a:gd name="T74" fmla="*/ 0 w 235"/>
                    <a:gd name="T75" fmla="*/ 0 h 606"/>
                    <a:gd name="T76" fmla="*/ 0 w 235"/>
                    <a:gd name="T77" fmla="*/ 0 h 606"/>
                    <a:gd name="T78" fmla="*/ 0 w 235"/>
                    <a:gd name="T79" fmla="*/ 0 h 606"/>
                    <a:gd name="T80" fmla="*/ 0 w 235"/>
                    <a:gd name="T81" fmla="*/ 0 h 606"/>
                    <a:gd name="T82" fmla="*/ 0 w 235"/>
                    <a:gd name="T83" fmla="*/ 0 h 606"/>
                    <a:gd name="T84" fmla="*/ 0 w 235"/>
                    <a:gd name="T85" fmla="*/ 0 h 606"/>
                    <a:gd name="T86" fmla="*/ 0 w 235"/>
                    <a:gd name="T87" fmla="*/ 0 h 606"/>
                    <a:gd name="T88" fmla="*/ 0 w 235"/>
                    <a:gd name="T89" fmla="*/ 0 h 606"/>
                    <a:gd name="T90" fmla="*/ 0 w 235"/>
                    <a:gd name="T91" fmla="*/ 0 h 606"/>
                    <a:gd name="T92" fmla="*/ 0 w 235"/>
                    <a:gd name="T93" fmla="*/ 0 h 606"/>
                    <a:gd name="T94" fmla="*/ 0 w 235"/>
                    <a:gd name="T95" fmla="*/ 0 h 606"/>
                    <a:gd name="T96" fmla="*/ 0 w 235"/>
                    <a:gd name="T97" fmla="*/ 0 h 60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5"/>
                    <a:gd name="T148" fmla="*/ 0 h 606"/>
                    <a:gd name="T149" fmla="*/ 235 w 235"/>
                    <a:gd name="T150" fmla="*/ 606 h 60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5" h="606">
                      <a:moveTo>
                        <a:pt x="58" y="0"/>
                      </a:moveTo>
                      <a:lnTo>
                        <a:pt x="48" y="48"/>
                      </a:lnTo>
                      <a:lnTo>
                        <a:pt x="38" y="91"/>
                      </a:lnTo>
                      <a:lnTo>
                        <a:pt x="29" y="130"/>
                      </a:lnTo>
                      <a:lnTo>
                        <a:pt x="20" y="165"/>
                      </a:lnTo>
                      <a:lnTo>
                        <a:pt x="11" y="199"/>
                      </a:lnTo>
                      <a:lnTo>
                        <a:pt x="5" y="232"/>
                      </a:lnTo>
                      <a:lnTo>
                        <a:pt x="3" y="247"/>
                      </a:lnTo>
                      <a:lnTo>
                        <a:pt x="1" y="263"/>
                      </a:lnTo>
                      <a:lnTo>
                        <a:pt x="0" y="278"/>
                      </a:lnTo>
                      <a:lnTo>
                        <a:pt x="0" y="294"/>
                      </a:lnTo>
                      <a:lnTo>
                        <a:pt x="0" y="309"/>
                      </a:lnTo>
                      <a:lnTo>
                        <a:pt x="2" y="325"/>
                      </a:lnTo>
                      <a:lnTo>
                        <a:pt x="4" y="341"/>
                      </a:lnTo>
                      <a:lnTo>
                        <a:pt x="8" y="357"/>
                      </a:lnTo>
                      <a:lnTo>
                        <a:pt x="12" y="374"/>
                      </a:lnTo>
                      <a:lnTo>
                        <a:pt x="19" y="391"/>
                      </a:lnTo>
                      <a:lnTo>
                        <a:pt x="26" y="408"/>
                      </a:lnTo>
                      <a:lnTo>
                        <a:pt x="34" y="427"/>
                      </a:lnTo>
                      <a:lnTo>
                        <a:pt x="44" y="445"/>
                      </a:lnTo>
                      <a:lnTo>
                        <a:pt x="55" y="466"/>
                      </a:lnTo>
                      <a:lnTo>
                        <a:pt x="68" y="486"/>
                      </a:lnTo>
                      <a:lnTo>
                        <a:pt x="82" y="508"/>
                      </a:lnTo>
                      <a:lnTo>
                        <a:pt x="99" y="530"/>
                      </a:lnTo>
                      <a:lnTo>
                        <a:pt x="116" y="555"/>
                      </a:lnTo>
                      <a:lnTo>
                        <a:pt x="135" y="580"/>
                      </a:lnTo>
                      <a:lnTo>
                        <a:pt x="157" y="606"/>
                      </a:lnTo>
                      <a:lnTo>
                        <a:pt x="191" y="517"/>
                      </a:lnTo>
                      <a:lnTo>
                        <a:pt x="217" y="446"/>
                      </a:lnTo>
                      <a:lnTo>
                        <a:pt x="222" y="430"/>
                      </a:lnTo>
                      <a:lnTo>
                        <a:pt x="226" y="415"/>
                      </a:lnTo>
                      <a:lnTo>
                        <a:pt x="230" y="400"/>
                      </a:lnTo>
                      <a:lnTo>
                        <a:pt x="232" y="386"/>
                      </a:lnTo>
                      <a:lnTo>
                        <a:pt x="234" y="372"/>
                      </a:lnTo>
                      <a:lnTo>
                        <a:pt x="235" y="357"/>
                      </a:lnTo>
                      <a:lnTo>
                        <a:pt x="234" y="344"/>
                      </a:lnTo>
                      <a:lnTo>
                        <a:pt x="233" y="329"/>
                      </a:lnTo>
                      <a:lnTo>
                        <a:pt x="231" y="315"/>
                      </a:lnTo>
                      <a:lnTo>
                        <a:pt x="228" y="300"/>
                      </a:lnTo>
                      <a:lnTo>
                        <a:pt x="224" y="285"/>
                      </a:lnTo>
                      <a:lnTo>
                        <a:pt x="218" y="269"/>
                      </a:lnTo>
                      <a:lnTo>
                        <a:pt x="212" y="253"/>
                      </a:lnTo>
                      <a:lnTo>
                        <a:pt x="205" y="236"/>
                      </a:lnTo>
                      <a:lnTo>
                        <a:pt x="196" y="218"/>
                      </a:lnTo>
                      <a:lnTo>
                        <a:pt x="187" y="199"/>
                      </a:lnTo>
                      <a:lnTo>
                        <a:pt x="163" y="158"/>
                      </a:lnTo>
                      <a:lnTo>
                        <a:pt x="133" y="112"/>
                      </a:lnTo>
                      <a:lnTo>
                        <a:pt x="99" y="60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" name="Freeform 396"/>
                <p:cNvSpPr>
                  <a:spLocks/>
                </p:cNvSpPr>
                <p:nvPr/>
              </p:nvSpPr>
              <p:spPr bwMode="auto">
                <a:xfrm>
                  <a:off x="581" y="246"/>
                  <a:ext cx="9" cy="25"/>
                </a:xfrm>
                <a:custGeom>
                  <a:avLst/>
                  <a:gdLst>
                    <a:gd name="T0" fmla="*/ 0 w 229"/>
                    <a:gd name="T1" fmla="*/ 0 h 612"/>
                    <a:gd name="T2" fmla="*/ 0 w 229"/>
                    <a:gd name="T3" fmla="*/ 0 h 612"/>
                    <a:gd name="T4" fmla="*/ 0 w 229"/>
                    <a:gd name="T5" fmla="*/ 0 h 612"/>
                    <a:gd name="T6" fmla="*/ 0 w 229"/>
                    <a:gd name="T7" fmla="*/ 0 h 612"/>
                    <a:gd name="T8" fmla="*/ 0 w 229"/>
                    <a:gd name="T9" fmla="*/ 0 h 612"/>
                    <a:gd name="T10" fmla="*/ 0 w 229"/>
                    <a:gd name="T11" fmla="*/ 0 h 612"/>
                    <a:gd name="T12" fmla="*/ 0 w 229"/>
                    <a:gd name="T13" fmla="*/ 0 h 612"/>
                    <a:gd name="T14" fmla="*/ 0 w 229"/>
                    <a:gd name="T15" fmla="*/ 0 h 612"/>
                    <a:gd name="T16" fmla="*/ 0 w 229"/>
                    <a:gd name="T17" fmla="*/ 0 h 612"/>
                    <a:gd name="T18" fmla="*/ 0 w 229"/>
                    <a:gd name="T19" fmla="*/ 0 h 612"/>
                    <a:gd name="T20" fmla="*/ 0 w 229"/>
                    <a:gd name="T21" fmla="*/ 0 h 612"/>
                    <a:gd name="T22" fmla="*/ 0 w 229"/>
                    <a:gd name="T23" fmla="*/ 0 h 612"/>
                    <a:gd name="T24" fmla="*/ 0 w 229"/>
                    <a:gd name="T25" fmla="*/ 0 h 612"/>
                    <a:gd name="T26" fmla="*/ 0 w 229"/>
                    <a:gd name="T27" fmla="*/ 0 h 612"/>
                    <a:gd name="T28" fmla="*/ 0 w 229"/>
                    <a:gd name="T29" fmla="*/ 0 h 612"/>
                    <a:gd name="T30" fmla="*/ 0 w 229"/>
                    <a:gd name="T31" fmla="*/ 0 h 612"/>
                    <a:gd name="T32" fmla="*/ 0 w 229"/>
                    <a:gd name="T33" fmla="*/ 0 h 612"/>
                    <a:gd name="T34" fmla="*/ 0 w 229"/>
                    <a:gd name="T35" fmla="*/ 0 h 612"/>
                    <a:gd name="T36" fmla="*/ 0 w 229"/>
                    <a:gd name="T37" fmla="*/ 0 h 612"/>
                    <a:gd name="T38" fmla="*/ 0 w 229"/>
                    <a:gd name="T39" fmla="*/ 0 h 612"/>
                    <a:gd name="T40" fmla="*/ 0 w 229"/>
                    <a:gd name="T41" fmla="*/ 0 h 612"/>
                    <a:gd name="T42" fmla="*/ 0 w 229"/>
                    <a:gd name="T43" fmla="*/ 0 h 612"/>
                    <a:gd name="T44" fmla="*/ 0 w 229"/>
                    <a:gd name="T45" fmla="*/ 0 h 612"/>
                    <a:gd name="T46" fmla="*/ 0 w 229"/>
                    <a:gd name="T47" fmla="*/ 0 h 612"/>
                    <a:gd name="T48" fmla="*/ 0 w 229"/>
                    <a:gd name="T49" fmla="*/ 0 h 612"/>
                    <a:gd name="T50" fmla="*/ 0 w 229"/>
                    <a:gd name="T51" fmla="*/ 0 h 612"/>
                    <a:gd name="T52" fmla="*/ 0 w 229"/>
                    <a:gd name="T53" fmla="*/ 0 h 612"/>
                    <a:gd name="T54" fmla="*/ 0 w 229"/>
                    <a:gd name="T55" fmla="*/ 0 h 612"/>
                    <a:gd name="T56" fmla="*/ 0 w 229"/>
                    <a:gd name="T57" fmla="*/ 0 h 612"/>
                    <a:gd name="T58" fmla="*/ 0 w 229"/>
                    <a:gd name="T59" fmla="*/ 0 h 612"/>
                    <a:gd name="T60" fmla="*/ 0 w 229"/>
                    <a:gd name="T61" fmla="*/ 0 h 612"/>
                    <a:gd name="T62" fmla="*/ 0 w 229"/>
                    <a:gd name="T63" fmla="*/ 0 h 612"/>
                    <a:gd name="T64" fmla="*/ 0 w 229"/>
                    <a:gd name="T65" fmla="*/ 0 h 612"/>
                    <a:gd name="T66" fmla="*/ 0 w 229"/>
                    <a:gd name="T67" fmla="*/ 0 h 612"/>
                    <a:gd name="T68" fmla="*/ 0 w 229"/>
                    <a:gd name="T69" fmla="*/ 0 h 612"/>
                    <a:gd name="T70" fmla="*/ 0 w 229"/>
                    <a:gd name="T71" fmla="*/ 0 h 612"/>
                    <a:gd name="T72" fmla="*/ 0 w 229"/>
                    <a:gd name="T73" fmla="*/ 0 h 612"/>
                    <a:gd name="T74" fmla="*/ 0 w 229"/>
                    <a:gd name="T75" fmla="*/ 0 h 612"/>
                    <a:gd name="T76" fmla="*/ 0 w 229"/>
                    <a:gd name="T77" fmla="*/ 0 h 612"/>
                    <a:gd name="T78" fmla="*/ 0 w 229"/>
                    <a:gd name="T79" fmla="*/ 0 h 612"/>
                    <a:gd name="T80" fmla="*/ 0 w 229"/>
                    <a:gd name="T81" fmla="*/ 0 h 612"/>
                    <a:gd name="T82" fmla="*/ 0 w 229"/>
                    <a:gd name="T83" fmla="*/ 0 h 612"/>
                    <a:gd name="T84" fmla="*/ 0 w 229"/>
                    <a:gd name="T85" fmla="*/ 0 h 612"/>
                    <a:gd name="T86" fmla="*/ 0 w 229"/>
                    <a:gd name="T87" fmla="*/ 0 h 612"/>
                    <a:gd name="T88" fmla="*/ 0 w 229"/>
                    <a:gd name="T89" fmla="*/ 0 h 612"/>
                    <a:gd name="T90" fmla="*/ 0 w 229"/>
                    <a:gd name="T91" fmla="*/ 0 h 612"/>
                    <a:gd name="T92" fmla="*/ 0 w 229"/>
                    <a:gd name="T93" fmla="*/ 0 h 612"/>
                    <a:gd name="T94" fmla="*/ 0 w 229"/>
                    <a:gd name="T95" fmla="*/ 0 h 612"/>
                    <a:gd name="T96" fmla="*/ 0 w 229"/>
                    <a:gd name="T97" fmla="*/ 0 h 61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29"/>
                    <a:gd name="T148" fmla="*/ 0 h 612"/>
                    <a:gd name="T149" fmla="*/ 229 w 229"/>
                    <a:gd name="T150" fmla="*/ 612 h 61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29" h="612">
                      <a:moveTo>
                        <a:pt x="92" y="0"/>
                      </a:moveTo>
                      <a:lnTo>
                        <a:pt x="78" y="45"/>
                      </a:lnTo>
                      <a:lnTo>
                        <a:pt x="62" y="86"/>
                      </a:lnTo>
                      <a:lnTo>
                        <a:pt x="48" y="124"/>
                      </a:lnTo>
                      <a:lnTo>
                        <a:pt x="35" y="158"/>
                      </a:lnTo>
                      <a:lnTo>
                        <a:pt x="23" y="191"/>
                      </a:lnTo>
                      <a:lnTo>
                        <a:pt x="13" y="223"/>
                      </a:lnTo>
                      <a:lnTo>
                        <a:pt x="9" y="238"/>
                      </a:lnTo>
                      <a:lnTo>
                        <a:pt x="6" y="254"/>
                      </a:lnTo>
                      <a:lnTo>
                        <a:pt x="3" y="268"/>
                      </a:lnTo>
                      <a:lnTo>
                        <a:pt x="1" y="283"/>
                      </a:lnTo>
                      <a:lnTo>
                        <a:pt x="0" y="299"/>
                      </a:lnTo>
                      <a:lnTo>
                        <a:pt x="0" y="315"/>
                      </a:lnTo>
                      <a:lnTo>
                        <a:pt x="1" y="331"/>
                      </a:lnTo>
                      <a:lnTo>
                        <a:pt x="2" y="348"/>
                      </a:lnTo>
                      <a:lnTo>
                        <a:pt x="5" y="364"/>
                      </a:lnTo>
                      <a:lnTo>
                        <a:pt x="9" y="382"/>
                      </a:lnTo>
                      <a:lnTo>
                        <a:pt x="13" y="400"/>
                      </a:lnTo>
                      <a:lnTo>
                        <a:pt x="20" y="420"/>
                      </a:lnTo>
                      <a:lnTo>
                        <a:pt x="27" y="439"/>
                      </a:lnTo>
                      <a:lnTo>
                        <a:pt x="37" y="461"/>
                      </a:lnTo>
                      <a:lnTo>
                        <a:pt x="47" y="482"/>
                      </a:lnTo>
                      <a:lnTo>
                        <a:pt x="58" y="506"/>
                      </a:lnTo>
                      <a:lnTo>
                        <a:pt x="72" y="530"/>
                      </a:lnTo>
                      <a:lnTo>
                        <a:pt x="87" y="556"/>
                      </a:lnTo>
                      <a:lnTo>
                        <a:pt x="103" y="584"/>
                      </a:lnTo>
                      <a:lnTo>
                        <a:pt x="122" y="612"/>
                      </a:lnTo>
                      <a:lnTo>
                        <a:pt x="166" y="527"/>
                      </a:lnTo>
                      <a:lnTo>
                        <a:pt x="200" y="460"/>
                      </a:lnTo>
                      <a:lnTo>
                        <a:pt x="206" y="444"/>
                      </a:lnTo>
                      <a:lnTo>
                        <a:pt x="212" y="430"/>
                      </a:lnTo>
                      <a:lnTo>
                        <a:pt x="217" y="416"/>
                      </a:lnTo>
                      <a:lnTo>
                        <a:pt x="221" y="401"/>
                      </a:lnTo>
                      <a:lnTo>
                        <a:pt x="224" y="388"/>
                      </a:lnTo>
                      <a:lnTo>
                        <a:pt x="226" y="374"/>
                      </a:lnTo>
                      <a:lnTo>
                        <a:pt x="228" y="359"/>
                      </a:lnTo>
                      <a:lnTo>
                        <a:pt x="229" y="345"/>
                      </a:lnTo>
                      <a:lnTo>
                        <a:pt x="228" y="331"/>
                      </a:lnTo>
                      <a:lnTo>
                        <a:pt x="227" y="316"/>
                      </a:lnTo>
                      <a:lnTo>
                        <a:pt x="225" y="301"/>
                      </a:lnTo>
                      <a:lnTo>
                        <a:pt x="221" y="284"/>
                      </a:lnTo>
                      <a:lnTo>
                        <a:pt x="217" y="267"/>
                      </a:lnTo>
                      <a:lnTo>
                        <a:pt x="212" y="250"/>
                      </a:lnTo>
                      <a:lnTo>
                        <a:pt x="205" y="231"/>
                      </a:lnTo>
                      <a:lnTo>
                        <a:pt x="198" y="211"/>
                      </a:lnTo>
                      <a:lnTo>
                        <a:pt x="178" y="168"/>
                      </a:lnTo>
                      <a:lnTo>
                        <a:pt x="155" y="118"/>
                      </a:lnTo>
                      <a:lnTo>
                        <a:pt x="126" y="63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" name="Freeform 397"/>
                <p:cNvSpPr>
                  <a:spLocks/>
                </p:cNvSpPr>
                <p:nvPr/>
              </p:nvSpPr>
              <p:spPr bwMode="auto">
                <a:xfrm>
                  <a:off x="588" y="263"/>
                  <a:ext cx="9" cy="24"/>
                </a:xfrm>
                <a:custGeom>
                  <a:avLst/>
                  <a:gdLst>
                    <a:gd name="T0" fmla="*/ 0 w 228"/>
                    <a:gd name="T1" fmla="*/ 0 h 613"/>
                    <a:gd name="T2" fmla="*/ 0 w 228"/>
                    <a:gd name="T3" fmla="*/ 0 h 613"/>
                    <a:gd name="T4" fmla="*/ 0 w 228"/>
                    <a:gd name="T5" fmla="*/ 0 h 613"/>
                    <a:gd name="T6" fmla="*/ 0 w 228"/>
                    <a:gd name="T7" fmla="*/ 0 h 613"/>
                    <a:gd name="T8" fmla="*/ 0 w 228"/>
                    <a:gd name="T9" fmla="*/ 0 h 613"/>
                    <a:gd name="T10" fmla="*/ 0 w 228"/>
                    <a:gd name="T11" fmla="*/ 0 h 613"/>
                    <a:gd name="T12" fmla="*/ 0 w 228"/>
                    <a:gd name="T13" fmla="*/ 0 h 613"/>
                    <a:gd name="T14" fmla="*/ 0 w 228"/>
                    <a:gd name="T15" fmla="*/ 0 h 613"/>
                    <a:gd name="T16" fmla="*/ 0 w 228"/>
                    <a:gd name="T17" fmla="*/ 0 h 613"/>
                    <a:gd name="T18" fmla="*/ 0 w 228"/>
                    <a:gd name="T19" fmla="*/ 0 h 613"/>
                    <a:gd name="T20" fmla="*/ 0 w 228"/>
                    <a:gd name="T21" fmla="*/ 0 h 613"/>
                    <a:gd name="T22" fmla="*/ 0 w 228"/>
                    <a:gd name="T23" fmla="*/ 0 h 613"/>
                    <a:gd name="T24" fmla="*/ 0 w 228"/>
                    <a:gd name="T25" fmla="*/ 0 h 613"/>
                    <a:gd name="T26" fmla="*/ 0 w 228"/>
                    <a:gd name="T27" fmla="*/ 0 h 613"/>
                    <a:gd name="T28" fmla="*/ 0 w 228"/>
                    <a:gd name="T29" fmla="*/ 0 h 613"/>
                    <a:gd name="T30" fmla="*/ 0 w 228"/>
                    <a:gd name="T31" fmla="*/ 0 h 613"/>
                    <a:gd name="T32" fmla="*/ 0 w 228"/>
                    <a:gd name="T33" fmla="*/ 0 h 613"/>
                    <a:gd name="T34" fmla="*/ 0 w 228"/>
                    <a:gd name="T35" fmla="*/ 0 h 613"/>
                    <a:gd name="T36" fmla="*/ 0 w 228"/>
                    <a:gd name="T37" fmla="*/ 0 h 613"/>
                    <a:gd name="T38" fmla="*/ 0 w 228"/>
                    <a:gd name="T39" fmla="*/ 0 h 613"/>
                    <a:gd name="T40" fmla="*/ 0 w 228"/>
                    <a:gd name="T41" fmla="*/ 0 h 613"/>
                    <a:gd name="T42" fmla="*/ 0 w 228"/>
                    <a:gd name="T43" fmla="*/ 0 h 613"/>
                    <a:gd name="T44" fmla="*/ 0 w 228"/>
                    <a:gd name="T45" fmla="*/ 0 h 613"/>
                    <a:gd name="T46" fmla="*/ 0 w 228"/>
                    <a:gd name="T47" fmla="*/ 0 h 613"/>
                    <a:gd name="T48" fmla="*/ 0 w 228"/>
                    <a:gd name="T49" fmla="*/ 0 h 613"/>
                    <a:gd name="T50" fmla="*/ 0 w 228"/>
                    <a:gd name="T51" fmla="*/ 0 h 613"/>
                    <a:gd name="T52" fmla="*/ 0 w 228"/>
                    <a:gd name="T53" fmla="*/ 0 h 613"/>
                    <a:gd name="T54" fmla="*/ 0 w 228"/>
                    <a:gd name="T55" fmla="*/ 0 h 613"/>
                    <a:gd name="T56" fmla="*/ 0 w 228"/>
                    <a:gd name="T57" fmla="*/ 0 h 613"/>
                    <a:gd name="T58" fmla="*/ 0 w 228"/>
                    <a:gd name="T59" fmla="*/ 0 h 613"/>
                    <a:gd name="T60" fmla="*/ 0 w 228"/>
                    <a:gd name="T61" fmla="*/ 0 h 613"/>
                    <a:gd name="T62" fmla="*/ 0 w 228"/>
                    <a:gd name="T63" fmla="*/ 0 h 613"/>
                    <a:gd name="T64" fmla="*/ 0 w 228"/>
                    <a:gd name="T65" fmla="*/ 0 h 613"/>
                    <a:gd name="T66" fmla="*/ 0 w 228"/>
                    <a:gd name="T67" fmla="*/ 0 h 613"/>
                    <a:gd name="T68" fmla="*/ 0 w 228"/>
                    <a:gd name="T69" fmla="*/ 0 h 613"/>
                    <a:gd name="T70" fmla="*/ 0 w 228"/>
                    <a:gd name="T71" fmla="*/ 0 h 613"/>
                    <a:gd name="T72" fmla="*/ 0 w 228"/>
                    <a:gd name="T73" fmla="*/ 0 h 613"/>
                    <a:gd name="T74" fmla="*/ 0 w 228"/>
                    <a:gd name="T75" fmla="*/ 0 h 613"/>
                    <a:gd name="T76" fmla="*/ 0 w 228"/>
                    <a:gd name="T77" fmla="*/ 0 h 613"/>
                    <a:gd name="T78" fmla="*/ 0 w 228"/>
                    <a:gd name="T79" fmla="*/ 0 h 613"/>
                    <a:gd name="T80" fmla="*/ 0 w 228"/>
                    <a:gd name="T81" fmla="*/ 0 h 613"/>
                    <a:gd name="T82" fmla="*/ 0 w 228"/>
                    <a:gd name="T83" fmla="*/ 0 h 613"/>
                    <a:gd name="T84" fmla="*/ 0 w 228"/>
                    <a:gd name="T85" fmla="*/ 0 h 613"/>
                    <a:gd name="T86" fmla="*/ 0 w 228"/>
                    <a:gd name="T87" fmla="*/ 0 h 613"/>
                    <a:gd name="T88" fmla="*/ 0 w 228"/>
                    <a:gd name="T89" fmla="*/ 0 h 613"/>
                    <a:gd name="T90" fmla="*/ 0 w 228"/>
                    <a:gd name="T91" fmla="*/ 0 h 613"/>
                    <a:gd name="T92" fmla="*/ 0 w 228"/>
                    <a:gd name="T93" fmla="*/ 0 h 613"/>
                    <a:gd name="T94" fmla="*/ 0 w 228"/>
                    <a:gd name="T95" fmla="*/ 0 h 613"/>
                    <a:gd name="T96" fmla="*/ 0 w 228"/>
                    <a:gd name="T97" fmla="*/ 0 h 61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28"/>
                    <a:gd name="T148" fmla="*/ 0 h 613"/>
                    <a:gd name="T149" fmla="*/ 228 w 228"/>
                    <a:gd name="T150" fmla="*/ 613 h 61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28" h="613">
                      <a:moveTo>
                        <a:pt x="118" y="0"/>
                      </a:moveTo>
                      <a:lnTo>
                        <a:pt x="100" y="44"/>
                      </a:lnTo>
                      <a:lnTo>
                        <a:pt x="82" y="84"/>
                      </a:lnTo>
                      <a:lnTo>
                        <a:pt x="65" y="121"/>
                      </a:lnTo>
                      <a:lnTo>
                        <a:pt x="48" y="154"/>
                      </a:lnTo>
                      <a:lnTo>
                        <a:pt x="34" y="186"/>
                      </a:lnTo>
                      <a:lnTo>
                        <a:pt x="22" y="216"/>
                      </a:lnTo>
                      <a:lnTo>
                        <a:pt x="17" y="231"/>
                      </a:lnTo>
                      <a:lnTo>
                        <a:pt x="11" y="247"/>
                      </a:lnTo>
                      <a:lnTo>
                        <a:pt x="8" y="261"/>
                      </a:lnTo>
                      <a:lnTo>
                        <a:pt x="4" y="276"/>
                      </a:lnTo>
                      <a:lnTo>
                        <a:pt x="2" y="292"/>
                      </a:lnTo>
                      <a:lnTo>
                        <a:pt x="1" y="307"/>
                      </a:lnTo>
                      <a:lnTo>
                        <a:pt x="0" y="324"/>
                      </a:lnTo>
                      <a:lnTo>
                        <a:pt x="0" y="340"/>
                      </a:lnTo>
                      <a:lnTo>
                        <a:pt x="2" y="357"/>
                      </a:lnTo>
                      <a:lnTo>
                        <a:pt x="4" y="375"/>
                      </a:lnTo>
                      <a:lnTo>
                        <a:pt x="7" y="393"/>
                      </a:lnTo>
                      <a:lnTo>
                        <a:pt x="12" y="413"/>
                      </a:lnTo>
                      <a:lnTo>
                        <a:pt x="19" y="434"/>
                      </a:lnTo>
                      <a:lnTo>
                        <a:pt x="26" y="456"/>
                      </a:lnTo>
                      <a:lnTo>
                        <a:pt x="34" y="478"/>
                      </a:lnTo>
                      <a:lnTo>
                        <a:pt x="44" y="502"/>
                      </a:lnTo>
                      <a:lnTo>
                        <a:pt x="56" y="528"/>
                      </a:lnTo>
                      <a:lnTo>
                        <a:pt x="68" y="554"/>
                      </a:lnTo>
                      <a:lnTo>
                        <a:pt x="82" y="583"/>
                      </a:lnTo>
                      <a:lnTo>
                        <a:pt x="98" y="613"/>
                      </a:lnTo>
                      <a:lnTo>
                        <a:pt x="149" y="533"/>
                      </a:lnTo>
                      <a:lnTo>
                        <a:pt x="189" y="468"/>
                      </a:lnTo>
                      <a:lnTo>
                        <a:pt x="196" y="453"/>
                      </a:lnTo>
                      <a:lnTo>
                        <a:pt x="203" y="439"/>
                      </a:lnTo>
                      <a:lnTo>
                        <a:pt x="209" y="425"/>
                      </a:lnTo>
                      <a:lnTo>
                        <a:pt x="214" y="412"/>
                      </a:lnTo>
                      <a:lnTo>
                        <a:pt x="219" y="397"/>
                      </a:lnTo>
                      <a:lnTo>
                        <a:pt x="223" y="384"/>
                      </a:lnTo>
                      <a:lnTo>
                        <a:pt x="225" y="371"/>
                      </a:lnTo>
                      <a:lnTo>
                        <a:pt x="227" y="356"/>
                      </a:lnTo>
                      <a:lnTo>
                        <a:pt x="228" y="342"/>
                      </a:lnTo>
                      <a:lnTo>
                        <a:pt x="228" y="327"/>
                      </a:lnTo>
                      <a:lnTo>
                        <a:pt x="227" y="311"/>
                      </a:lnTo>
                      <a:lnTo>
                        <a:pt x="225" y="295"/>
                      </a:lnTo>
                      <a:lnTo>
                        <a:pt x="222" y="277"/>
                      </a:lnTo>
                      <a:lnTo>
                        <a:pt x="217" y="259"/>
                      </a:lnTo>
                      <a:lnTo>
                        <a:pt x="212" y="241"/>
                      </a:lnTo>
                      <a:lnTo>
                        <a:pt x="206" y="220"/>
                      </a:lnTo>
                      <a:lnTo>
                        <a:pt x="191" y="175"/>
                      </a:lnTo>
                      <a:lnTo>
                        <a:pt x="171" y="124"/>
                      </a:lnTo>
                      <a:lnTo>
                        <a:pt x="147" y="66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9" name="Freeform 398"/>
                <p:cNvSpPr>
                  <a:spLocks/>
                </p:cNvSpPr>
                <p:nvPr/>
              </p:nvSpPr>
              <p:spPr bwMode="auto">
                <a:xfrm>
                  <a:off x="594" y="281"/>
                  <a:ext cx="9" cy="24"/>
                </a:xfrm>
                <a:custGeom>
                  <a:avLst/>
                  <a:gdLst>
                    <a:gd name="T0" fmla="*/ 0 w 228"/>
                    <a:gd name="T1" fmla="*/ 0 h 606"/>
                    <a:gd name="T2" fmla="*/ 0 w 228"/>
                    <a:gd name="T3" fmla="*/ 0 h 606"/>
                    <a:gd name="T4" fmla="*/ 0 w 228"/>
                    <a:gd name="T5" fmla="*/ 0 h 606"/>
                    <a:gd name="T6" fmla="*/ 0 w 228"/>
                    <a:gd name="T7" fmla="*/ 0 h 606"/>
                    <a:gd name="T8" fmla="*/ 0 w 228"/>
                    <a:gd name="T9" fmla="*/ 0 h 606"/>
                    <a:gd name="T10" fmla="*/ 0 w 228"/>
                    <a:gd name="T11" fmla="*/ 0 h 606"/>
                    <a:gd name="T12" fmla="*/ 0 w 228"/>
                    <a:gd name="T13" fmla="*/ 0 h 606"/>
                    <a:gd name="T14" fmla="*/ 0 w 228"/>
                    <a:gd name="T15" fmla="*/ 0 h 606"/>
                    <a:gd name="T16" fmla="*/ 0 w 228"/>
                    <a:gd name="T17" fmla="*/ 0 h 606"/>
                    <a:gd name="T18" fmla="*/ 0 w 228"/>
                    <a:gd name="T19" fmla="*/ 0 h 606"/>
                    <a:gd name="T20" fmla="*/ 0 w 228"/>
                    <a:gd name="T21" fmla="*/ 0 h 606"/>
                    <a:gd name="T22" fmla="*/ 0 w 228"/>
                    <a:gd name="T23" fmla="*/ 0 h 606"/>
                    <a:gd name="T24" fmla="*/ 0 w 228"/>
                    <a:gd name="T25" fmla="*/ 0 h 606"/>
                    <a:gd name="T26" fmla="*/ 0 w 228"/>
                    <a:gd name="T27" fmla="*/ 0 h 606"/>
                    <a:gd name="T28" fmla="*/ 0 w 228"/>
                    <a:gd name="T29" fmla="*/ 0 h 606"/>
                    <a:gd name="T30" fmla="*/ 0 w 228"/>
                    <a:gd name="T31" fmla="*/ 0 h 606"/>
                    <a:gd name="T32" fmla="*/ 0 w 228"/>
                    <a:gd name="T33" fmla="*/ 0 h 606"/>
                    <a:gd name="T34" fmla="*/ 0 w 228"/>
                    <a:gd name="T35" fmla="*/ 0 h 606"/>
                    <a:gd name="T36" fmla="*/ 0 w 228"/>
                    <a:gd name="T37" fmla="*/ 0 h 606"/>
                    <a:gd name="T38" fmla="*/ 0 w 228"/>
                    <a:gd name="T39" fmla="*/ 0 h 606"/>
                    <a:gd name="T40" fmla="*/ 0 w 228"/>
                    <a:gd name="T41" fmla="*/ 0 h 606"/>
                    <a:gd name="T42" fmla="*/ 0 w 228"/>
                    <a:gd name="T43" fmla="*/ 0 h 606"/>
                    <a:gd name="T44" fmla="*/ 0 w 228"/>
                    <a:gd name="T45" fmla="*/ 0 h 606"/>
                    <a:gd name="T46" fmla="*/ 0 w 228"/>
                    <a:gd name="T47" fmla="*/ 0 h 606"/>
                    <a:gd name="T48" fmla="*/ 0 w 228"/>
                    <a:gd name="T49" fmla="*/ 0 h 606"/>
                    <a:gd name="T50" fmla="*/ 0 w 228"/>
                    <a:gd name="T51" fmla="*/ 0 h 606"/>
                    <a:gd name="T52" fmla="*/ 0 w 228"/>
                    <a:gd name="T53" fmla="*/ 0 h 606"/>
                    <a:gd name="T54" fmla="*/ 0 w 228"/>
                    <a:gd name="T55" fmla="*/ 0 h 606"/>
                    <a:gd name="T56" fmla="*/ 0 w 228"/>
                    <a:gd name="T57" fmla="*/ 0 h 606"/>
                    <a:gd name="T58" fmla="*/ 0 w 228"/>
                    <a:gd name="T59" fmla="*/ 0 h 606"/>
                    <a:gd name="T60" fmla="*/ 0 w 228"/>
                    <a:gd name="T61" fmla="*/ 0 h 606"/>
                    <a:gd name="T62" fmla="*/ 0 w 228"/>
                    <a:gd name="T63" fmla="*/ 0 h 606"/>
                    <a:gd name="T64" fmla="*/ 0 w 228"/>
                    <a:gd name="T65" fmla="*/ 0 h 606"/>
                    <a:gd name="T66" fmla="*/ 0 w 228"/>
                    <a:gd name="T67" fmla="*/ 0 h 606"/>
                    <a:gd name="T68" fmla="*/ 0 w 228"/>
                    <a:gd name="T69" fmla="*/ 0 h 606"/>
                    <a:gd name="T70" fmla="*/ 0 w 228"/>
                    <a:gd name="T71" fmla="*/ 0 h 606"/>
                    <a:gd name="T72" fmla="*/ 0 w 228"/>
                    <a:gd name="T73" fmla="*/ 0 h 606"/>
                    <a:gd name="T74" fmla="*/ 0 w 228"/>
                    <a:gd name="T75" fmla="*/ 0 h 606"/>
                    <a:gd name="T76" fmla="*/ 0 w 228"/>
                    <a:gd name="T77" fmla="*/ 0 h 606"/>
                    <a:gd name="T78" fmla="*/ 0 w 228"/>
                    <a:gd name="T79" fmla="*/ 0 h 606"/>
                    <a:gd name="T80" fmla="*/ 0 w 228"/>
                    <a:gd name="T81" fmla="*/ 0 h 606"/>
                    <a:gd name="T82" fmla="*/ 0 w 228"/>
                    <a:gd name="T83" fmla="*/ 0 h 606"/>
                    <a:gd name="T84" fmla="*/ 0 w 228"/>
                    <a:gd name="T85" fmla="*/ 0 h 606"/>
                    <a:gd name="T86" fmla="*/ 0 w 228"/>
                    <a:gd name="T87" fmla="*/ 0 h 606"/>
                    <a:gd name="T88" fmla="*/ 0 w 228"/>
                    <a:gd name="T89" fmla="*/ 0 h 606"/>
                    <a:gd name="T90" fmla="*/ 0 w 228"/>
                    <a:gd name="T91" fmla="*/ 0 h 606"/>
                    <a:gd name="T92" fmla="*/ 0 w 228"/>
                    <a:gd name="T93" fmla="*/ 0 h 606"/>
                    <a:gd name="T94" fmla="*/ 0 w 228"/>
                    <a:gd name="T95" fmla="*/ 0 h 606"/>
                    <a:gd name="T96" fmla="*/ 0 w 228"/>
                    <a:gd name="T97" fmla="*/ 0 h 60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28"/>
                    <a:gd name="T148" fmla="*/ 0 h 606"/>
                    <a:gd name="T149" fmla="*/ 228 w 228"/>
                    <a:gd name="T150" fmla="*/ 606 h 60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28" h="606">
                      <a:moveTo>
                        <a:pt x="160" y="0"/>
                      </a:moveTo>
                      <a:lnTo>
                        <a:pt x="136" y="41"/>
                      </a:lnTo>
                      <a:lnTo>
                        <a:pt x="113" y="79"/>
                      </a:lnTo>
                      <a:lnTo>
                        <a:pt x="92" y="113"/>
                      </a:lnTo>
                      <a:lnTo>
                        <a:pt x="71" y="144"/>
                      </a:lnTo>
                      <a:lnTo>
                        <a:pt x="53" y="174"/>
                      </a:lnTo>
                      <a:lnTo>
                        <a:pt x="38" y="203"/>
                      </a:lnTo>
                      <a:lnTo>
                        <a:pt x="30" y="216"/>
                      </a:lnTo>
                      <a:lnTo>
                        <a:pt x="23" y="231"/>
                      </a:lnTo>
                      <a:lnTo>
                        <a:pt x="18" y="245"/>
                      </a:lnTo>
                      <a:lnTo>
                        <a:pt x="13" y="259"/>
                      </a:lnTo>
                      <a:lnTo>
                        <a:pt x="9" y="275"/>
                      </a:lnTo>
                      <a:lnTo>
                        <a:pt x="5" y="290"/>
                      </a:lnTo>
                      <a:lnTo>
                        <a:pt x="3" y="305"/>
                      </a:lnTo>
                      <a:lnTo>
                        <a:pt x="1" y="323"/>
                      </a:lnTo>
                      <a:lnTo>
                        <a:pt x="0" y="339"/>
                      </a:lnTo>
                      <a:lnTo>
                        <a:pt x="0" y="358"/>
                      </a:lnTo>
                      <a:lnTo>
                        <a:pt x="1" y="377"/>
                      </a:lnTo>
                      <a:lnTo>
                        <a:pt x="4" y="397"/>
                      </a:lnTo>
                      <a:lnTo>
                        <a:pt x="7" y="418"/>
                      </a:lnTo>
                      <a:lnTo>
                        <a:pt x="11" y="440"/>
                      </a:lnTo>
                      <a:lnTo>
                        <a:pt x="17" y="464"/>
                      </a:lnTo>
                      <a:lnTo>
                        <a:pt x="23" y="489"/>
                      </a:lnTo>
                      <a:lnTo>
                        <a:pt x="31" y="515"/>
                      </a:lnTo>
                      <a:lnTo>
                        <a:pt x="41" y="544"/>
                      </a:lnTo>
                      <a:lnTo>
                        <a:pt x="52" y="574"/>
                      </a:lnTo>
                      <a:lnTo>
                        <a:pt x="63" y="606"/>
                      </a:lnTo>
                      <a:lnTo>
                        <a:pt x="124" y="532"/>
                      </a:lnTo>
                      <a:lnTo>
                        <a:pt x="171" y="472"/>
                      </a:lnTo>
                      <a:lnTo>
                        <a:pt x="181" y="459"/>
                      </a:lnTo>
                      <a:lnTo>
                        <a:pt x="189" y="446"/>
                      </a:lnTo>
                      <a:lnTo>
                        <a:pt x="197" y="432"/>
                      </a:lnTo>
                      <a:lnTo>
                        <a:pt x="204" y="420"/>
                      </a:lnTo>
                      <a:lnTo>
                        <a:pt x="210" y="407"/>
                      </a:lnTo>
                      <a:lnTo>
                        <a:pt x="215" y="393"/>
                      </a:lnTo>
                      <a:lnTo>
                        <a:pt x="220" y="380"/>
                      </a:lnTo>
                      <a:lnTo>
                        <a:pt x="223" y="367"/>
                      </a:lnTo>
                      <a:lnTo>
                        <a:pt x="226" y="352"/>
                      </a:lnTo>
                      <a:lnTo>
                        <a:pt x="227" y="337"/>
                      </a:lnTo>
                      <a:lnTo>
                        <a:pt x="228" y="322"/>
                      </a:lnTo>
                      <a:lnTo>
                        <a:pt x="228" y="305"/>
                      </a:lnTo>
                      <a:lnTo>
                        <a:pt x="227" y="288"/>
                      </a:lnTo>
                      <a:lnTo>
                        <a:pt x="225" y="269"/>
                      </a:lnTo>
                      <a:lnTo>
                        <a:pt x="223" y="250"/>
                      </a:lnTo>
                      <a:lnTo>
                        <a:pt x="219" y="228"/>
                      </a:lnTo>
                      <a:lnTo>
                        <a:pt x="210" y="182"/>
                      </a:lnTo>
                      <a:lnTo>
                        <a:pt x="196" y="129"/>
                      </a:lnTo>
                      <a:lnTo>
                        <a:pt x="180" y="69"/>
                      </a:lnTo>
                      <a:lnTo>
                        <a:pt x="16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0" name="Freeform 399"/>
                <p:cNvSpPr>
                  <a:spLocks/>
                </p:cNvSpPr>
                <p:nvPr/>
              </p:nvSpPr>
              <p:spPr bwMode="auto">
                <a:xfrm>
                  <a:off x="598" y="298"/>
                  <a:ext cx="9" cy="24"/>
                </a:xfrm>
                <a:custGeom>
                  <a:avLst/>
                  <a:gdLst>
                    <a:gd name="T0" fmla="*/ 0 w 229"/>
                    <a:gd name="T1" fmla="*/ 0 h 606"/>
                    <a:gd name="T2" fmla="*/ 0 w 229"/>
                    <a:gd name="T3" fmla="*/ 0 h 606"/>
                    <a:gd name="T4" fmla="*/ 0 w 229"/>
                    <a:gd name="T5" fmla="*/ 0 h 606"/>
                    <a:gd name="T6" fmla="*/ 0 w 229"/>
                    <a:gd name="T7" fmla="*/ 0 h 606"/>
                    <a:gd name="T8" fmla="*/ 0 w 229"/>
                    <a:gd name="T9" fmla="*/ 0 h 606"/>
                    <a:gd name="T10" fmla="*/ 0 w 229"/>
                    <a:gd name="T11" fmla="*/ 0 h 606"/>
                    <a:gd name="T12" fmla="*/ 0 w 229"/>
                    <a:gd name="T13" fmla="*/ 0 h 606"/>
                    <a:gd name="T14" fmla="*/ 0 w 229"/>
                    <a:gd name="T15" fmla="*/ 0 h 606"/>
                    <a:gd name="T16" fmla="*/ 0 w 229"/>
                    <a:gd name="T17" fmla="*/ 0 h 606"/>
                    <a:gd name="T18" fmla="*/ 0 w 229"/>
                    <a:gd name="T19" fmla="*/ 0 h 606"/>
                    <a:gd name="T20" fmla="*/ 0 w 229"/>
                    <a:gd name="T21" fmla="*/ 0 h 606"/>
                    <a:gd name="T22" fmla="*/ 0 w 229"/>
                    <a:gd name="T23" fmla="*/ 0 h 606"/>
                    <a:gd name="T24" fmla="*/ 0 w 229"/>
                    <a:gd name="T25" fmla="*/ 0 h 606"/>
                    <a:gd name="T26" fmla="*/ 0 w 229"/>
                    <a:gd name="T27" fmla="*/ 0 h 606"/>
                    <a:gd name="T28" fmla="*/ 0 w 229"/>
                    <a:gd name="T29" fmla="*/ 0 h 606"/>
                    <a:gd name="T30" fmla="*/ 0 w 229"/>
                    <a:gd name="T31" fmla="*/ 0 h 606"/>
                    <a:gd name="T32" fmla="*/ 0 w 229"/>
                    <a:gd name="T33" fmla="*/ 0 h 606"/>
                    <a:gd name="T34" fmla="*/ 0 w 229"/>
                    <a:gd name="T35" fmla="*/ 0 h 606"/>
                    <a:gd name="T36" fmla="*/ 0 w 229"/>
                    <a:gd name="T37" fmla="*/ 0 h 606"/>
                    <a:gd name="T38" fmla="*/ 0 w 229"/>
                    <a:gd name="T39" fmla="*/ 0 h 606"/>
                    <a:gd name="T40" fmla="*/ 0 w 229"/>
                    <a:gd name="T41" fmla="*/ 0 h 606"/>
                    <a:gd name="T42" fmla="*/ 0 w 229"/>
                    <a:gd name="T43" fmla="*/ 0 h 606"/>
                    <a:gd name="T44" fmla="*/ 0 w 229"/>
                    <a:gd name="T45" fmla="*/ 0 h 606"/>
                    <a:gd name="T46" fmla="*/ 0 w 229"/>
                    <a:gd name="T47" fmla="*/ 0 h 606"/>
                    <a:gd name="T48" fmla="*/ 0 w 229"/>
                    <a:gd name="T49" fmla="*/ 0 h 606"/>
                    <a:gd name="T50" fmla="*/ 0 w 229"/>
                    <a:gd name="T51" fmla="*/ 0 h 606"/>
                    <a:gd name="T52" fmla="*/ 0 w 229"/>
                    <a:gd name="T53" fmla="*/ 0 h 606"/>
                    <a:gd name="T54" fmla="*/ 0 w 229"/>
                    <a:gd name="T55" fmla="*/ 0 h 606"/>
                    <a:gd name="T56" fmla="*/ 0 w 229"/>
                    <a:gd name="T57" fmla="*/ 0 h 606"/>
                    <a:gd name="T58" fmla="*/ 0 w 229"/>
                    <a:gd name="T59" fmla="*/ 0 h 606"/>
                    <a:gd name="T60" fmla="*/ 0 w 229"/>
                    <a:gd name="T61" fmla="*/ 0 h 606"/>
                    <a:gd name="T62" fmla="*/ 0 w 229"/>
                    <a:gd name="T63" fmla="*/ 0 h 606"/>
                    <a:gd name="T64" fmla="*/ 0 w 229"/>
                    <a:gd name="T65" fmla="*/ 0 h 606"/>
                    <a:gd name="T66" fmla="*/ 0 w 229"/>
                    <a:gd name="T67" fmla="*/ 0 h 606"/>
                    <a:gd name="T68" fmla="*/ 0 w 229"/>
                    <a:gd name="T69" fmla="*/ 0 h 606"/>
                    <a:gd name="T70" fmla="*/ 0 w 229"/>
                    <a:gd name="T71" fmla="*/ 0 h 606"/>
                    <a:gd name="T72" fmla="*/ 0 w 229"/>
                    <a:gd name="T73" fmla="*/ 0 h 606"/>
                    <a:gd name="T74" fmla="*/ 0 w 229"/>
                    <a:gd name="T75" fmla="*/ 0 h 606"/>
                    <a:gd name="T76" fmla="*/ 0 w 229"/>
                    <a:gd name="T77" fmla="*/ 0 h 606"/>
                    <a:gd name="T78" fmla="*/ 0 w 229"/>
                    <a:gd name="T79" fmla="*/ 0 h 606"/>
                    <a:gd name="T80" fmla="*/ 0 w 229"/>
                    <a:gd name="T81" fmla="*/ 0 h 606"/>
                    <a:gd name="T82" fmla="*/ 0 w 229"/>
                    <a:gd name="T83" fmla="*/ 0 h 606"/>
                    <a:gd name="T84" fmla="*/ 0 w 229"/>
                    <a:gd name="T85" fmla="*/ 0 h 606"/>
                    <a:gd name="T86" fmla="*/ 0 w 229"/>
                    <a:gd name="T87" fmla="*/ 0 h 606"/>
                    <a:gd name="T88" fmla="*/ 0 w 229"/>
                    <a:gd name="T89" fmla="*/ 0 h 606"/>
                    <a:gd name="T90" fmla="*/ 0 w 229"/>
                    <a:gd name="T91" fmla="*/ 0 h 606"/>
                    <a:gd name="T92" fmla="*/ 0 w 229"/>
                    <a:gd name="T93" fmla="*/ 0 h 606"/>
                    <a:gd name="T94" fmla="*/ 0 w 229"/>
                    <a:gd name="T95" fmla="*/ 0 h 606"/>
                    <a:gd name="T96" fmla="*/ 0 w 229"/>
                    <a:gd name="T97" fmla="*/ 0 h 60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29"/>
                    <a:gd name="T148" fmla="*/ 0 h 606"/>
                    <a:gd name="T149" fmla="*/ 229 w 229"/>
                    <a:gd name="T150" fmla="*/ 606 h 60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29" h="606">
                      <a:moveTo>
                        <a:pt x="160" y="0"/>
                      </a:moveTo>
                      <a:lnTo>
                        <a:pt x="137" y="42"/>
                      </a:lnTo>
                      <a:lnTo>
                        <a:pt x="114" y="79"/>
                      </a:lnTo>
                      <a:lnTo>
                        <a:pt x="93" y="113"/>
                      </a:lnTo>
                      <a:lnTo>
                        <a:pt x="72" y="145"/>
                      </a:lnTo>
                      <a:lnTo>
                        <a:pt x="54" y="174"/>
                      </a:lnTo>
                      <a:lnTo>
                        <a:pt x="38" y="203"/>
                      </a:lnTo>
                      <a:lnTo>
                        <a:pt x="31" y="217"/>
                      </a:lnTo>
                      <a:lnTo>
                        <a:pt x="25" y="232"/>
                      </a:lnTo>
                      <a:lnTo>
                        <a:pt x="19" y="246"/>
                      </a:lnTo>
                      <a:lnTo>
                        <a:pt x="14" y="260"/>
                      </a:lnTo>
                      <a:lnTo>
                        <a:pt x="10" y="275"/>
                      </a:lnTo>
                      <a:lnTo>
                        <a:pt x="5" y="290"/>
                      </a:lnTo>
                      <a:lnTo>
                        <a:pt x="3" y="307"/>
                      </a:lnTo>
                      <a:lnTo>
                        <a:pt x="1" y="323"/>
                      </a:lnTo>
                      <a:lnTo>
                        <a:pt x="0" y="340"/>
                      </a:lnTo>
                      <a:lnTo>
                        <a:pt x="0" y="358"/>
                      </a:lnTo>
                      <a:lnTo>
                        <a:pt x="2" y="377"/>
                      </a:lnTo>
                      <a:lnTo>
                        <a:pt x="4" y="397"/>
                      </a:lnTo>
                      <a:lnTo>
                        <a:pt x="8" y="418"/>
                      </a:lnTo>
                      <a:lnTo>
                        <a:pt x="12" y="441"/>
                      </a:lnTo>
                      <a:lnTo>
                        <a:pt x="18" y="464"/>
                      </a:lnTo>
                      <a:lnTo>
                        <a:pt x="24" y="489"/>
                      </a:lnTo>
                      <a:lnTo>
                        <a:pt x="32" y="516"/>
                      </a:lnTo>
                      <a:lnTo>
                        <a:pt x="41" y="544"/>
                      </a:lnTo>
                      <a:lnTo>
                        <a:pt x="53" y="574"/>
                      </a:lnTo>
                      <a:lnTo>
                        <a:pt x="64" y="606"/>
                      </a:lnTo>
                      <a:lnTo>
                        <a:pt x="125" y="532"/>
                      </a:lnTo>
                      <a:lnTo>
                        <a:pt x="172" y="473"/>
                      </a:lnTo>
                      <a:lnTo>
                        <a:pt x="182" y="459"/>
                      </a:lnTo>
                      <a:lnTo>
                        <a:pt x="190" y="446"/>
                      </a:lnTo>
                      <a:lnTo>
                        <a:pt x="198" y="434"/>
                      </a:lnTo>
                      <a:lnTo>
                        <a:pt x="205" y="420"/>
                      </a:lnTo>
                      <a:lnTo>
                        <a:pt x="210" y="407"/>
                      </a:lnTo>
                      <a:lnTo>
                        <a:pt x="217" y="394"/>
                      </a:lnTo>
                      <a:lnTo>
                        <a:pt x="221" y="380"/>
                      </a:lnTo>
                      <a:lnTo>
                        <a:pt x="224" y="367"/>
                      </a:lnTo>
                      <a:lnTo>
                        <a:pt x="227" y="353"/>
                      </a:lnTo>
                      <a:lnTo>
                        <a:pt x="228" y="337"/>
                      </a:lnTo>
                      <a:lnTo>
                        <a:pt x="229" y="322"/>
                      </a:lnTo>
                      <a:lnTo>
                        <a:pt x="229" y="306"/>
                      </a:lnTo>
                      <a:lnTo>
                        <a:pt x="228" y="288"/>
                      </a:lnTo>
                      <a:lnTo>
                        <a:pt x="227" y="270"/>
                      </a:lnTo>
                      <a:lnTo>
                        <a:pt x="224" y="250"/>
                      </a:lnTo>
                      <a:lnTo>
                        <a:pt x="221" y="229"/>
                      </a:lnTo>
                      <a:lnTo>
                        <a:pt x="210" y="183"/>
                      </a:lnTo>
                      <a:lnTo>
                        <a:pt x="197" y="129"/>
                      </a:lnTo>
                      <a:lnTo>
                        <a:pt x="181" y="69"/>
                      </a:lnTo>
                      <a:lnTo>
                        <a:pt x="16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1" name="Freeform 400"/>
                <p:cNvSpPr>
                  <a:spLocks/>
                </p:cNvSpPr>
                <p:nvPr/>
              </p:nvSpPr>
              <p:spPr bwMode="auto">
                <a:xfrm>
                  <a:off x="600" y="316"/>
                  <a:ext cx="10" cy="23"/>
                </a:xfrm>
                <a:custGeom>
                  <a:avLst/>
                  <a:gdLst>
                    <a:gd name="T0" fmla="*/ 0 w 240"/>
                    <a:gd name="T1" fmla="*/ 0 h 584"/>
                    <a:gd name="T2" fmla="*/ 0 w 240"/>
                    <a:gd name="T3" fmla="*/ 0 h 584"/>
                    <a:gd name="T4" fmla="*/ 0 w 240"/>
                    <a:gd name="T5" fmla="*/ 0 h 584"/>
                    <a:gd name="T6" fmla="*/ 0 w 240"/>
                    <a:gd name="T7" fmla="*/ 0 h 584"/>
                    <a:gd name="T8" fmla="*/ 0 w 240"/>
                    <a:gd name="T9" fmla="*/ 0 h 584"/>
                    <a:gd name="T10" fmla="*/ 0 w 240"/>
                    <a:gd name="T11" fmla="*/ 0 h 584"/>
                    <a:gd name="T12" fmla="*/ 0 w 240"/>
                    <a:gd name="T13" fmla="*/ 0 h 584"/>
                    <a:gd name="T14" fmla="*/ 0 w 240"/>
                    <a:gd name="T15" fmla="*/ 0 h 584"/>
                    <a:gd name="T16" fmla="*/ 0 w 240"/>
                    <a:gd name="T17" fmla="*/ 0 h 584"/>
                    <a:gd name="T18" fmla="*/ 0 w 240"/>
                    <a:gd name="T19" fmla="*/ 0 h 584"/>
                    <a:gd name="T20" fmla="*/ 0 w 240"/>
                    <a:gd name="T21" fmla="*/ 0 h 584"/>
                    <a:gd name="T22" fmla="*/ 0 w 240"/>
                    <a:gd name="T23" fmla="*/ 0 h 584"/>
                    <a:gd name="T24" fmla="*/ 0 w 240"/>
                    <a:gd name="T25" fmla="*/ 0 h 584"/>
                    <a:gd name="T26" fmla="*/ 0 w 240"/>
                    <a:gd name="T27" fmla="*/ 0 h 584"/>
                    <a:gd name="T28" fmla="*/ 0 w 240"/>
                    <a:gd name="T29" fmla="*/ 0 h 584"/>
                    <a:gd name="T30" fmla="*/ 0 w 240"/>
                    <a:gd name="T31" fmla="*/ 0 h 584"/>
                    <a:gd name="T32" fmla="*/ 0 w 240"/>
                    <a:gd name="T33" fmla="*/ 0 h 584"/>
                    <a:gd name="T34" fmla="*/ 0 w 240"/>
                    <a:gd name="T35" fmla="*/ 0 h 584"/>
                    <a:gd name="T36" fmla="*/ 0 w 240"/>
                    <a:gd name="T37" fmla="*/ 0 h 584"/>
                    <a:gd name="T38" fmla="*/ 0 w 240"/>
                    <a:gd name="T39" fmla="*/ 0 h 584"/>
                    <a:gd name="T40" fmla="*/ 0 w 240"/>
                    <a:gd name="T41" fmla="*/ 0 h 584"/>
                    <a:gd name="T42" fmla="*/ 0 w 240"/>
                    <a:gd name="T43" fmla="*/ 0 h 584"/>
                    <a:gd name="T44" fmla="*/ 0 w 240"/>
                    <a:gd name="T45" fmla="*/ 0 h 584"/>
                    <a:gd name="T46" fmla="*/ 0 w 240"/>
                    <a:gd name="T47" fmla="*/ 0 h 584"/>
                    <a:gd name="T48" fmla="*/ 0 w 240"/>
                    <a:gd name="T49" fmla="*/ 0 h 584"/>
                    <a:gd name="T50" fmla="*/ 0 w 240"/>
                    <a:gd name="T51" fmla="*/ 0 h 584"/>
                    <a:gd name="T52" fmla="*/ 0 w 240"/>
                    <a:gd name="T53" fmla="*/ 0 h 584"/>
                    <a:gd name="T54" fmla="*/ 0 w 240"/>
                    <a:gd name="T55" fmla="*/ 0 h 584"/>
                    <a:gd name="T56" fmla="*/ 0 w 240"/>
                    <a:gd name="T57" fmla="*/ 0 h 584"/>
                    <a:gd name="T58" fmla="*/ 0 w 240"/>
                    <a:gd name="T59" fmla="*/ 0 h 584"/>
                    <a:gd name="T60" fmla="*/ 0 w 240"/>
                    <a:gd name="T61" fmla="*/ 0 h 584"/>
                    <a:gd name="T62" fmla="*/ 0 w 240"/>
                    <a:gd name="T63" fmla="*/ 0 h 584"/>
                    <a:gd name="T64" fmla="*/ 0 w 240"/>
                    <a:gd name="T65" fmla="*/ 0 h 584"/>
                    <a:gd name="T66" fmla="*/ 0 w 240"/>
                    <a:gd name="T67" fmla="*/ 0 h 584"/>
                    <a:gd name="T68" fmla="*/ 0 w 240"/>
                    <a:gd name="T69" fmla="*/ 0 h 584"/>
                    <a:gd name="T70" fmla="*/ 0 w 240"/>
                    <a:gd name="T71" fmla="*/ 0 h 584"/>
                    <a:gd name="T72" fmla="*/ 0 w 240"/>
                    <a:gd name="T73" fmla="*/ 0 h 584"/>
                    <a:gd name="T74" fmla="*/ 0 w 240"/>
                    <a:gd name="T75" fmla="*/ 0 h 584"/>
                    <a:gd name="T76" fmla="*/ 0 w 240"/>
                    <a:gd name="T77" fmla="*/ 0 h 584"/>
                    <a:gd name="T78" fmla="*/ 0 w 240"/>
                    <a:gd name="T79" fmla="*/ 0 h 584"/>
                    <a:gd name="T80" fmla="*/ 0 w 240"/>
                    <a:gd name="T81" fmla="*/ 0 h 584"/>
                    <a:gd name="T82" fmla="*/ 0 w 240"/>
                    <a:gd name="T83" fmla="*/ 0 h 584"/>
                    <a:gd name="T84" fmla="*/ 0 w 240"/>
                    <a:gd name="T85" fmla="*/ 0 h 584"/>
                    <a:gd name="T86" fmla="*/ 0 w 240"/>
                    <a:gd name="T87" fmla="*/ 0 h 584"/>
                    <a:gd name="T88" fmla="*/ 0 w 240"/>
                    <a:gd name="T89" fmla="*/ 0 h 584"/>
                    <a:gd name="T90" fmla="*/ 0 w 240"/>
                    <a:gd name="T91" fmla="*/ 0 h 584"/>
                    <a:gd name="T92" fmla="*/ 0 w 240"/>
                    <a:gd name="T93" fmla="*/ 0 h 584"/>
                    <a:gd name="T94" fmla="*/ 0 w 240"/>
                    <a:gd name="T95" fmla="*/ 0 h 584"/>
                    <a:gd name="T96" fmla="*/ 0 w 240"/>
                    <a:gd name="T97" fmla="*/ 0 h 58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40"/>
                    <a:gd name="T148" fmla="*/ 0 h 584"/>
                    <a:gd name="T149" fmla="*/ 240 w 240"/>
                    <a:gd name="T150" fmla="*/ 584 h 58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40" h="584">
                      <a:moveTo>
                        <a:pt x="215" y="0"/>
                      </a:moveTo>
                      <a:lnTo>
                        <a:pt x="185" y="37"/>
                      </a:lnTo>
                      <a:lnTo>
                        <a:pt x="157" y="71"/>
                      </a:lnTo>
                      <a:lnTo>
                        <a:pt x="130" y="102"/>
                      </a:lnTo>
                      <a:lnTo>
                        <a:pt x="105" y="129"/>
                      </a:lnTo>
                      <a:lnTo>
                        <a:pt x="83" y="156"/>
                      </a:lnTo>
                      <a:lnTo>
                        <a:pt x="62" y="182"/>
                      </a:lnTo>
                      <a:lnTo>
                        <a:pt x="54" y="195"/>
                      </a:lnTo>
                      <a:lnTo>
                        <a:pt x="45" y="207"/>
                      </a:lnTo>
                      <a:lnTo>
                        <a:pt x="37" y="220"/>
                      </a:lnTo>
                      <a:lnTo>
                        <a:pt x="29" y="235"/>
                      </a:lnTo>
                      <a:lnTo>
                        <a:pt x="23" y="248"/>
                      </a:lnTo>
                      <a:lnTo>
                        <a:pt x="17" y="264"/>
                      </a:lnTo>
                      <a:lnTo>
                        <a:pt x="13" y="279"/>
                      </a:lnTo>
                      <a:lnTo>
                        <a:pt x="9" y="294"/>
                      </a:lnTo>
                      <a:lnTo>
                        <a:pt x="5" y="312"/>
                      </a:lnTo>
                      <a:lnTo>
                        <a:pt x="3" y="329"/>
                      </a:lnTo>
                      <a:lnTo>
                        <a:pt x="1" y="349"/>
                      </a:lnTo>
                      <a:lnTo>
                        <a:pt x="0" y="368"/>
                      </a:lnTo>
                      <a:lnTo>
                        <a:pt x="0" y="390"/>
                      </a:lnTo>
                      <a:lnTo>
                        <a:pt x="1" y="412"/>
                      </a:lnTo>
                      <a:lnTo>
                        <a:pt x="3" y="437"/>
                      </a:lnTo>
                      <a:lnTo>
                        <a:pt x="6" y="462"/>
                      </a:lnTo>
                      <a:lnTo>
                        <a:pt x="10" y="490"/>
                      </a:lnTo>
                      <a:lnTo>
                        <a:pt x="15" y="520"/>
                      </a:lnTo>
                      <a:lnTo>
                        <a:pt x="20" y="551"/>
                      </a:lnTo>
                      <a:lnTo>
                        <a:pt x="27" y="584"/>
                      </a:lnTo>
                      <a:lnTo>
                        <a:pt x="99" y="521"/>
                      </a:lnTo>
                      <a:lnTo>
                        <a:pt x="155" y="469"/>
                      </a:lnTo>
                      <a:lnTo>
                        <a:pt x="166" y="457"/>
                      </a:lnTo>
                      <a:lnTo>
                        <a:pt x="176" y="445"/>
                      </a:lnTo>
                      <a:lnTo>
                        <a:pt x="186" y="434"/>
                      </a:lnTo>
                      <a:lnTo>
                        <a:pt x="194" y="421"/>
                      </a:lnTo>
                      <a:lnTo>
                        <a:pt x="203" y="410"/>
                      </a:lnTo>
                      <a:lnTo>
                        <a:pt x="210" y="398"/>
                      </a:lnTo>
                      <a:lnTo>
                        <a:pt x="216" y="386"/>
                      </a:lnTo>
                      <a:lnTo>
                        <a:pt x="222" y="372"/>
                      </a:lnTo>
                      <a:lnTo>
                        <a:pt x="226" y="358"/>
                      </a:lnTo>
                      <a:lnTo>
                        <a:pt x="230" y="343"/>
                      </a:lnTo>
                      <a:lnTo>
                        <a:pt x="233" y="328"/>
                      </a:lnTo>
                      <a:lnTo>
                        <a:pt x="237" y="312"/>
                      </a:lnTo>
                      <a:lnTo>
                        <a:pt x="238" y="294"/>
                      </a:lnTo>
                      <a:lnTo>
                        <a:pt x="239" y="276"/>
                      </a:lnTo>
                      <a:lnTo>
                        <a:pt x="240" y="256"/>
                      </a:lnTo>
                      <a:lnTo>
                        <a:pt x="239" y="235"/>
                      </a:lnTo>
                      <a:lnTo>
                        <a:pt x="237" y="188"/>
                      </a:lnTo>
                      <a:lnTo>
                        <a:pt x="231" y="133"/>
                      </a:lnTo>
                      <a:lnTo>
                        <a:pt x="224" y="71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2" name="Freeform 401"/>
                <p:cNvSpPr>
                  <a:spLocks/>
                </p:cNvSpPr>
                <p:nvPr/>
              </p:nvSpPr>
              <p:spPr bwMode="auto">
                <a:xfrm>
                  <a:off x="601" y="334"/>
                  <a:ext cx="10" cy="23"/>
                </a:xfrm>
                <a:custGeom>
                  <a:avLst/>
                  <a:gdLst>
                    <a:gd name="T0" fmla="*/ 0 w 252"/>
                    <a:gd name="T1" fmla="*/ 0 h 568"/>
                    <a:gd name="T2" fmla="*/ 0 w 252"/>
                    <a:gd name="T3" fmla="*/ 0 h 568"/>
                    <a:gd name="T4" fmla="*/ 0 w 252"/>
                    <a:gd name="T5" fmla="*/ 0 h 568"/>
                    <a:gd name="T6" fmla="*/ 0 w 252"/>
                    <a:gd name="T7" fmla="*/ 0 h 568"/>
                    <a:gd name="T8" fmla="*/ 0 w 252"/>
                    <a:gd name="T9" fmla="*/ 0 h 568"/>
                    <a:gd name="T10" fmla="*/ 0 w 252"/>
                    <a:gd name="T11" fmla="*/ 0 h 568"/>
                    <a:gd name="T12" fmla="*/ 0 w 252"/>
                    <a:gd name="T13" fmla="*/ 0 h 568"/>
                    <a:gd name="T14" fmla="*/ 0 w 252"/>
                    <a:gd name="T15" fmla="*/ 0 h 568"/>
                    <a:gd name="T16" fmla="*/ 0 w 252"/>
                    <a:gd name="T17" fmla="*/ 0 h 568"/>
                    <a:gd name="T18" fmla="*/ 0 w 252"/>
                    <a:gd name="T19" fmla="*/ 0 h 568"/>
                    <a:gd name="T20" fmla="*/ 0 w 252"/>
                    <a:gd name="T21" fmla="*/ 0 h 568"/>
                    <a:gd name="T22" fmla="*/ 0 w 252"/>
                    <a:gd name="T23" fmla="*/ 0 h 568"/>
                    <a:gd name="T24" fmla="*/ 0 w 252"/>
                    <a:gd name="T25" fmla="*/ 0 h 568"/>
                    <a:gd name="T26" fmla="*/ 0 w 252"/>
                    <a:gd name="T27" fmla="*/ 0 h 568"/>
                    <a:gd name="T28" fmla="*/ 0 w 252"/>
                    <a:gd name="T29" fmla="*/ 0 h 568"/>
                    <a:gd name="T30" fmla="*/ 0 w 252"/>
                    <a:gd name="T31" fmla="*/ 0 h 568"/>
                    <a:gd name="T32" fmla="*/ 0 w 252"/>
                    <a:gd name="T33" fmla="*/ 0 h 568"/>
                    <a:gd name="T34" fmla="*/ 0 w 252"/>
                    <a:gd name="T35" fmla="*/ 0 h 568"/>
                    <a:gd name="T36" fmla="*/ 0 w 252"/>
                    <a:gd name="T37" fmla="*/ 0 h 568"/>
                    <a:gd name="T38" fmla="*/ 0 w 252"/>
                    <a:gd name="T39" fmla="*/ 0 h 568"/>
                    <a:gd name="T40" fmla="*/ 0 w 252"/>
                    <a:gd name="T41" fmla="*/ 0 h 568"/>
                    <a:gd name="T42" fmla="*/ 0 w 252"/>
                    <a:gd name="T43" fmla="*/ 0 h 568"/>
                    <a:gd name="T44" fmla="*/ 0 w 252"/>
                    <a:gd name="T45" fmla="*/ 0 h 568"/>
                    <a:gd name="T46" fmla="*/ 0 w 252"/>
                    <a:gd name="T47" fmla="*/ 0 h 568"/>
                    <a:gd name="T48" fmla="*/ 0 w 252"/>
                    <a:gd name="T49" fmla="*/ 0 h 568"/>
                    <a:gd name="T50" fmla="*/ 0 w 252"/>
                    <a:gd name="T51" fmla="*/ 0 h 568"/>
                    <a:gd name="T52" fmla="*/ 0 w 252"/>
                    <a:gd name="T53" fmla="*/ 0 h 568"/>
                    <a:gd name="T54" fmla="*/ 0 w 252"/>
                    <a:gd name="T55" fmla="*/ 0 h 568"/>
                    <a:gd name="T56" fmla="*/ 0 w 252"/>
                    <a:gd name="T57" fmla="*/ 0 h 568"/>
                    <a:gd name="T58" fmla="*/ 0 w 252"/>
                    <a:gd name="T59" fmla="*/ 0 h 568"/>
                    <a:gd name="T60" fmla="*/ 0 w 252"/>
                    <a:gd name="T61" fmla="*/ 0 h 568"/>
                    <a:gd name="T62" fmla="*/ 0 w 252"/>
                    <a:gd name="T63" fmla="*/ 0 h 568"/>
                    <a:gd name="T64" fmla="*/ 0 w 252"/>
                    <a:gd name="T65" fmla="*/ 0 h 568"/>
                    <a:gd name="T66" fmla="*/ 0 w 252"/>
                    <a:gd name="T67" fmla="*/ 0 h 568"/>
                    <a:gd name="T68" fmla="*/ 0 w 252"/>
                    <a:gd name="T69" fmla="*/ 0 h 568"/>
                    <a:gd name="T70" fmla="*/ 0 w 252"/>
                    <a:gd name="T71" fmla="*/ 0 h 568"/>
                    <a:gd name="T72" fmla="*/ 0 w 252"/>
                    <a:gd name="T73" fmla="*/ 0 h 568"/>
                    <a:gd name="T74" fmla="*/ 0 w 252"/>
                    <a:gd name="T75" fmla="*/ 0 h 568"/>
                    <a:gd name="T76" fmla="*/ 0 w 252"/>
                    <a:gd name="T77" fmla="*/ 0 h 568"/>
                    <a:gd name="T78" fmla="*/ 0 w 252"/>
                    <a:gd name="T79" fmla="*/ 0 h 568"/>
                    <a:gd name="T80" fmla="*/ 0 w 252"/>
                    <a:gd name="T81" fmla="*/ 0 h 568"/>
                    <a:gd name="T82" fmla="*/ 0 w 252"/>
                    <a:gd name="T83" fmla="*/ 0 h 568"/>
                    <a:gd name="T84" fmla="*/ 0 w 252"/>
                    <a:gd name="T85" fmla="*/ 0 h 568"/>
                    <a:gd name="T86" fmla="*/ 0 w 252"/>
                    <a:gd name="T87" fmla="*/ 0 h 568"/>
                    <a:gd name="T88" fmla="*/ 0 w 252"/>
                    <a:gd name="T89" fmla="*/ 0 h 568"/>
                    <a:gd name="T90" fmla="*/ 0 w 252"/>
                    <a:gd name="T91" fmla="*/ 0 h 568"/>
                    <a:gd name="T92" fmla="*/ 0 w 252"/>
                    <a:gd name="T93" fmla="*/ 0 h 568"/>
                    <a:gd name="T94" fmla="*/ 0 w 252"/>
                    <a:gd name="T95" fmla="*/ 0 h 568"/>
                    <a:gd name="T96" fmla="*/ 0 w 252"/>
                    <a:gd name="T97" fmla="*/ 0 h 56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2"/>
                    <a:gd name="T148" fmla="*/ 0 h 568"/>
                    <a:gd name="T149" fmla="*/ 252 w 252"/>
                    <a:gd name="T150" fmla="*/ 568 h 56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2" h="568">
                      <a:moveTo>
                        <a:pt x="245" y="0"/>
                      </a:moveTo>
                      <a:lnTo>
                        <a:pt x="213" y="35"/>
                      </a:lnTo>
                      <a:lnTo>
                        <a:pt x="183" y="67"/>
                      </a:lnTo>
                      <a:lnTo>
                        <a:pt x="153" y="95"/>
                      </a:lnTo>
                      <a:lnTo>
                        <a:pt x="126" y="121"/>
                      </a:lnTo>
                      <a:lnTo>
                        <a:pt x="102" y="146"/>
                      </a:lnTo>
                      <a:lnTo>
                        <a:pt x="80" y="170"/>
                      </a:lnTo>
                      <a:lnTo>
                        <a:pt x="70" y="182"/>
                      </a:lnTo>
                      <a:lnTo>
                        <a:pt x="61" y="195"/>
                      </a:lnTo>
                      <a:lnTo>
                        <a:pt x="51" y="207"/>
                      </a:lnTo>
                      <a:lnTo>
                        <a:pt x="43" y="220"/>
                      </a:lnTo>
                      <a:lnTo>
                        <a:pt x="36" y="234"/>
                      </a:lnTo>
                      <a:lnTo>
                        <a:pt x="29" y="248"/>
                      </a:lnTo>
                      <a:lnTo>
                        <a:pt x="23" y="262"/>
                      </a:lnTo>
                      <a:lnTo>
                        <a:pt x="16" y="278"/>
                      </a:lnTo>
                      <a:lnTo>
                        <a:pt x="12" y="295"/>
                      </a:lnTo>
                      <a:lnTo>
                        <a:pt x="8" y="313"/>
                      </a:lnTo>
                      <a:lnTo>
                        <a:pt x="5" y="331"/>
                      </a:lnTo>
                      <a:lnTo>
                        <a:pt x="3" y="352"/>
                      </a:lnTo>
                      <a:lnTo>
                        <a:pt x="1" y="372"/>
                      </a:lnTo>
                      <a:lnTo>
                        <a:pt x="0" y="396"/>
                      </a:lnTo>
                      <a:lnTo>
                        <a:pt x="0" y="419"/>
                      </a:lnTo>
                      <a:lnTo>
                        <a:pt x="1" y="446"/>
                      </a:lnTo>
                      <a:lnTo>
                        <a:pt x="3" y="474"/>
                      </a:lnTo>
                      <a:lnTo>
                        <a:pt x="5" y="503"/>
                      </a:lnTo>
                      <a:lnTo>
                        <a:pt x="9" y="535"/>
                      </a:lnTo>
                      <a:lnTo>
                        <a:pt x="13" y="568"/>
                      </a:lnTo>
                      <a:lnTo>
                        <a:pt x="89" y="510"/>
                      </a:lnTo>
                      <a:lnTo>
                        <a:pt x="149" y="463"/>
                      </a:lnTo>
                      <a:lnTo>
                        <a:pt x="161" y="452"/>
                      </a:lnTo>
                      <a:lnTo>
                        <a:pt x="172" y="442"/>
                      </a:lnTo>
                      <a:lnTo>
                        <a:pt x="184" y="431"/>
                      </a:lnTo>
                      <a:lnTo>
                        <a:pt x="193" y="419"/>
                      </a:lnTo>
                      <a:lnTo>
                        <a:pt x="202" y="408"/>
                      </a:lnTo>
                      <a:lnTo>
                        <a:pt x="210" y="397"/>
                      </a:lnTo>
                      <a:lnTo>
                        <a:pt x="217" y="384"/>
                      </a:lnTo>
                      <a:lnTo>
                        <a:pt x="224" y="372"/>
                      </a:lnTo>
                      <a:lnTo>
                        <a:pt x="230" y="359"/>
                      </a:lnTo>
                      <a:lnTo>
                        <a:pt x="235" y="344"/>
                      </a:lnTo>
                      <a:lnTo>
                        <a:pt x="239" y="329"/>
                      </a:lnTo>
                      <a:lnTo>
                        <a:pt x="243" y="314"/>
                      </a:lnTo>
                      <a:lnTo>
                        <a:pt x="246" y="296"/>
                      </a:lnTo>
                      <a:lnTo>
                        <a:pt x="248" y="278"/>
                      </a:lnTo>
                      <a:lnTo>
                        <a:pt x="250" y="258"/>
                      </a:lnTo>
                      <a:lnTo>
                        <a:pt x="251" y="237"/>
                      </a:lnTo>
                      <a:lnTo>
                        <a:pt x="252" y="190"/>
                      </a:lnTo>
                      <a:lnTo>
                        <a:pt x="252" y="134"/>
                      </a:lnTo>
                      <a:lnTo>
                        <a:pt x="249" y="72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3" name="Freeform 402"/>
                <p:cNvSpPr>
                  <a:spLocks/>
                </p:cNvSpPr>
                <p:nvPr/>
              </p:nvSpPr>
              <p:spPr bwMode="auto">
                <a:xfrm>
                  <a:off x="599" y="352"/>
                  <a:ext cx="12" cy="22"/>
                </a:xfrm>
                <a:custGeom>
                  <a:avLst/>
                  <a:gdLst>
                    <a:gd name="T0" fmla="*/ 0 w 288"/>
                    <a:gd name="T1" fmla="*/ 0 h 544"/>
                    <a:gd name="T2" fmla="*/ 0 w 288"/>
                    <a:gd name="T3" fmla="*/ 0 h 544"/>
                    <a:gd name="T4" fmla="*/ 0 w 288"/>
                    <a:gd name="T5" fmla="*/ 0 h 544"/>
                    <a:gd name="T6" fmla="*/ 0 w 288"/>
                    <a:gd name="T7" fmla="*/ 0 h 544"/>
                    <a:gd name="T8" fmla="*/ 0 w 288"/>
                    <a:gd name="T9" fmla="*/ 0 h 544"/>
                    <a:gd name="T10" fmla="*/ 0 w 288"/>
                    <a:gd name="T11" fmla="*/ 0 h 544"/>
                    <a:gd name="T12" fmla="*/ 0 w 288"/>
                    <a:gd name="T13" fmla="*/ 0 h 544"/>
                    <a:gd name="T14" fmla="*/ 0 w 288"/>
                    <a:gd name="T15" fmla="*/ 0 h 544"/>
                    <a:gd name="T16" fmla="*/ 0 w 288"/>
                    <a:gd name="T17" fmla="*/ 0 h 544"/>
                    <a:gd name="T18" fmla="*/ 0 w 288"/>
                    <a:gd name="T19" fmla="*/ 0 h 544"/>
                    <a:gd name="T20" fmla="*/ 0 w 288"/>
                    <a:gd name="T21" fmla="*/ 0 h 544"/>
                    <a:gd name="T22" fmla="*/ 0 w 288"/>
                    <a:gd name="T23" fmla="*/ 0 h 544"/>
                    <a:gd name="T24" fmla="*/ 0 w 288"/>
                    <a:gd name="T25" fmla="*/ 0 h 544"/>
                    <a:gd name="T26" fmla="*/ 0 w 288"/>
                    <a:gd name="T27" fmla="*/ 0 h 544"/>
                    <a:gd name="T28" fmla="*/ 0 w 288"/>
                    <a:gd name="T29" fmla="*/ 0 h 544"/>
                    <a:gd name="T30" fmla="*/ 0 w 288"/>
                    <a:gd name="T31" fmla="*/ 0 h 544"/>
                    <a:gd name="T32" fmla="*/ 0 w 288"/>
                    <a:gd name="T33" fmla="*/ 0 h 544"/>
                    <a:gd name="T34" fmla="*/ 0 w 288"/>
                    <a:gd name="T35" fmla="*/ 0 h 544"/>
                    <a:gd name="T36" fmla="*/ 0 w 288"/>
                    <a:gd name="T37" fmla="*/ 0 h 544"/>
                    <a:gd name="T38" fmla="*/ 0 w 288"/>
                    <a:gd name="T39" fmla="*/ 0 h 544"/>
                    <a:gd name="T40" fmla="*/ 0 w 288"/>
                    <a:gd name="T41" fmla="*/ 0 h 544"/>
                    <a:gd name="T42" fmla="*/ 0 w 288"/>
                    <a:gd name="T43" fmla="*/ 0 h 544"/>
                    <a:gd name="T44" fmla="*/ 0 w 288"/>
                    <a:gd name="T45" fmla="*/ 0 h 544"/>
                    <a:gd name="T46" fmla="*/ 0 w 288"/>
                    <a:gd name="T47" fmla="*/ 0 h 544"/>
                    <a:gd name="T48" fmla="*/ 0 w 288"/>
                    <a:gd name="T49" fmla="*/ 0 h 544"/>
                    <a:gd name="T50" fmla="*/ 0 w 288"/>
                    <a:gd name="T51" fmla="*/ 0 h 544"/>
                    <a:gd name="T52" fmla="*/ 0 w 288"/>
                    <a:gd name="T53" fmla="*/ 0 h 544"/>
                    <a:gd name="T54" fmla="*/ 0 w 288"/>
                    <a:gd name="T55" fmla="*/ 0 h 544"/>
                    <a:gd name="T56" fmla="*/ 0 w 288"/>
                    <a:gd name="T57" fmla="*/ 0 h 544"/>
                    <a:gd name="T58" fmla="*/ 0 w 288"/>
                    <a:gd name="T59" fmla="*/ 0 h 544"/>
                    <a:gd name="T60" fmla="*/ 0 w 288"/>
                    <a:gd name="T61" fmla="*/ 0 h 544"/>
                    <a:gd name="T62" fmla="*/ 0 w 288"/>
                    <a:gd name="T63" fmla="*/ 0 h 544"/>
                    <a:gd name="T64" fmla="*/ 0 w 288"/>
                    <a:gd name="T65" fmla="*/ 0 h 544"/>
                    <a:gd name="T66" fmla="*/ 0 w 288"/>
                    <a:gd name="T67" fmla="*/ 0 h 544"/>
                    <a:gd name="T68" fmla="*/ 0 w 288"/>
                    <a:gd name="T69" fmla="*/ 0 h 544"/>
                    <a:gd name="T70" fmla="*/ 0 w 288"/>
                    <a:gd name="T71" fmla="*/ 0 h 544"/>
                    <a:gd name="T72" fmla="*/ 0 w 288"/>
                    <a:gd name="T73" fmla="*/ 0 h 544"/>
                    <a:gd name="T74" fmla="*/ 0 w 288"/>
                    <a:gd name="T75" fmla="*/ 0 h 544"/>
                    <a:gd name="T76" fmla="*/ 0 w 288"/>
                    <a:gd name="T77" fmla="*/ 0 h 544"/>
                    <a:gd name="T78" fmla="*/ 0 w 288"/>
                    <a:gd name="T79" fmla="*/ 0 h 544"/>
                    <a:gd name="T80" fmla="*/ 0 w 288"/>
                    <a:gd name="T81" fmla="*/ 0 h 544"/>
                    <a:gd name="T82" fmla="*/ 0 w 288"/>
                    <a:gd name="T83" fmla="*/ 0 h 544"/>
                    <a:gd name="T84" fmla="*/ 0 w 288"/>
                    <a:gd name="T85" fmla="*/ 0 h 544"/>
                    <a:gd name="T86" fmla="*/ 0 w 288"/>
                    <a:gd name="T87" fmla="*/ 0 h 544"/>
                    <a:gd name="T88" fmla="*/ 0 w 288"/>
                    <a:gd name="T89" fmla="*/ 0 h 544"/>
                    <a:gd name="T90" fmla="*/ 0 w 288"/>
                    <a:gd name="T91" fmla="*/ 0 h 544"/>
                    <a:gd name="T92" fmla="*/ 0 w 288"/>
                    <a:gd name="T93" fmla="*/ 0 h 544"/>
                    <a:gd name="T94" fmla="*/ 0 w 288"/>
                    <a:gd name="T95" fmla="*/ 0 h 544"/>
                    <a:gd name="T96" fmla="*/ 0 w 288"/>
                    <a:gd name="T97" fmla="*/ 0 h 54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8"/>
                    <a:gd name="T148" fmla="*/ 0 h 544"/>
                    <a:gd name="T149" fmla="*/ 288 w 288"/>
                    <a:gd name="T150" fmla="*/ 544 h 54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8" h="544">
                      <a:moveTo>
                        <a:pt x="288" y="0"/>
                      </a:moveTo>
                      <a:lnTo>
                        <a:pt x="252" y="32"/>
                      </a:lnTo>
                      <a:lnTo>
                        <a:pt x="219" y="61"/>
                      </a:lnTo>
                      <a:lnTo>
                        <a:pt x="188" y="85"/>
                      </a:lnTo>
                      <a:lnTo>
                        <a:pt x="158" y="109"/>
                      </a:lnTo>
                      <a:lnTo>
                        <a:pt x="131" y="132"/>
                      </a:lnTo>
                      <a:lnTo>
                        <a:pt x="107" y="153"/>
                      </a:lnTo>
                      <a:lnTo>
                        <a:pt x="96" y="164"/>
                      </a:lnTo>
                      <a:lnTo>
                        <a:pt x="85" y="176"/>
                      </a:lnTo>
                      <a:lnTo>
                        <a:pt x="75" y="187"/>
                      </a:lnTo>
                      <a:lnTo>
                        <a:pt x="66" y="199"/>
                      </a:lnTo>
                      <a:lnTo>
                        <a:pt x="57" y="213"/>
                      </a:lnTo>
                      <a:lnTo>
                        <a:pt x="48" y="226"/>
                      </a:lnTo>
                      <a:lnTo>
                        <a:pt x="41" y="239"/>
                      </a:lnTo>
                      <a:lnTo>
                        <a:pt x="34" y="255"/>
                      </a:lnTo>
                      <a:lnTo>
                        <a:pt x="28" y="271"/>
                      </a:lnTo>
                      <a:lnTo>
                        <a:pt x="22" y="288"/>
                      </a:lnTo>
                      <a:lnTo>
                        <a:pt x="17" y="306"/>
                      </a:lnTo>
                      <a:lnTo>
                        <a:pt x="12" y="326"/>
                      </a:lnTo>
                      <a:lnTo>
                        <a:pt x="8" y="347"/>
                      </a:lnTo>
                      <a:lnTo>
                        <a:pt x="5" y="369"/>
                      </a:lnTo>
                      <a:lnTo>
                        <a:pt x="3" y="394"/>
                      </a:lnTo>
                      <a:lnTo>
                        <a:pt x="2" y="420"/>
                      </a:lnTo>
                      <a:lnTo>
                        <a:pt x="1" y="447"/>
                      </a:lnTo>
                      <a:lnTo>
                        <a:pt x="0" y="477"/>
                      </a:lnTo>
                      <a:lnTo>
                        <a:pt x="1" y="509"/>
                      </a:lnTo>
                      <a:lnTo>
                        <a:pt x="2" y="544"/>
                      </a:lnTo>
                      <a:lnTo>
                        <a:pt x="83" y="493"/>
                      </a:lnTo>
                      <a:lnTo>
                        <a:pt x="147" y="452"/>
                      </a:lnTo>
                      <a:lnTo>
                        <a:pt x="160" y="442"/>
                      </a:lnTo>
                      <a:lnTo>
                        <a:pt x="172" y="433"/>
                      </a:lnTo>
                      <a:lnTo>
                        <a:pt x="184" y="423"/>
                      </a:lnTo>
                      <a:lnTo>
                        <a:pt x="195" y="412"/>
                      </a:lnTo>
                      <a:lnTo>
                        <a:pt x="205" y="402"/>
                      </a:lnTo>
                      <a:lnTo>
                        <a:pt x="214" y="392"/>
                      </a:lnTo>
                      <a:lnTo>
                        <a:pt x="223" y="381"/>
                      </a:lnTo>
                      <a:lnTo>
                        <a:pt x="230" y="368"/>
                      </a:lnTo>
                      <a:lnTo>
                        <a:pt x="237" y="356"/>
                      </a:lnTo>
                      <a:lnTo>
                        <a:pt x="244" y="342"/>
                      </a:lnTo>
                      <a:lnTo>
                        <a:pt x="249" y="327"/>
                      </a:lnTo>
                      <a:lnTo>
                        <a:pt x="254" y="312"/>
                      </a:lnTo>
                      <a:lnTo>
                        <a:pt x="260" y="296"/>
                      </a:lnTo>
                      <a:lnTo>
                        <a:pt x="264" y="277"/>
                      </a:lnTo>
                      <a:lnTo>
                        <a:pt x="268" y="258"/>
                      </a:lnTo>
                      <a:lnTo>
                        <a:pt x="271" y="236"/>
                      </a:lnTo>
                      <a:lnTo>
                        <a:pt x="277" y="190"/>
                      </a:lnTo>
                      <a:lnTo>
                        <a:pt x="282" y="135"/>
                      </a:lnTo>
                      <a:lnTo>
                        <a:pt x="285" y="7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4" name="Freeform 403"/>
                <p:cNvSpPr>
                  <a:spLocks/>
                </p:cNvSpPr>
                <p:nvPr/>
              </p:nvSpPr>
              <p:spPr bwMode="auto">
                <a:xfrm>
                  <a:off x="597" y="371"/>
                  <a:ext cx="11" cy="22"/>
                </a:xfrm>
                <a:custGeom>
                  <a:avLst/>
                  <a:gdLst>
                    <a:gd name="T0" fmla="*/ 0 w 288"/>
                    <a:gd name="T1" fmla="*/ 0 h 543"/>
                    <a:gd name="T2" fmla="*/ 0 w 288"/>
                    <a:gd name="T3" fmla="*/ 0 h 543"/>
                    <a:gd name="T4" fmla="*/ 0 w 288"/>
                    <a:gd name="T5" fmla="*/ 0 h 543"/>
                    <a:gd name="T6" fmla="*/ 0 w 288"/>
                    <a:gd name="T7" fmla="*/ 0 h 543"/>
                    <a:gd name="T8" fmla="*/ 0 w 288"/>
                    <a:gd name="T9" fmla="*/ 0 h 543"/>
                    <a:gd name="T10" fmla="*/ 0 w 288"/>
                    <a:gd name="T11" fmla="*/ 0 h 543"/>
                    <a:gd name="T12" fmla="*/ 0 w 288"/>
                    <a:gd name="T13" fmla="*/ 0 h 543"/>
                    <a:gd name="T14" fmla="*/ 0 w 288"/>
                    <a:gd name="T15" fmla="*/ 0 h 543"/>
                    <a:gd name="T16" fmla="*/ 0 w 288"/>
                    <a:gd name="T17" fmla="*/ 0 h 543"/>
                    <a:gd name="T18" fmla="*/ 0 w 288"/>
                    <a:gd name="T19" fmla="*/ 0 h 543"/>
                    <a:gd name="T20" fmla="*/ 0 w 288"/>
                    <a:gd name="T21" fmla="*/ 0 h 543"/>
                    <a:gd name="T22" fmla="*/ 0 w 288"/>
                    <a:gd name="T23" fmla="*/ 0 h 543"/>
                    <a:gd name="T24" fmla="*/ 0 w 288"/>
                    <a:gd name="T25" fmla="*/ 0 h 543"/>
                    <a:gd name="T26" fmla="*/ 0 w 288"/>
                    <a:gd name="T27" fmla="*/ 0 h 543"/>
                    <a:gd name="T28" fmla="*/ 0 w 288"/>
                    <a:gd name="T29" fmla="*/ 0 h 543"/>
                    <a:gd name="T30" fmla="*/ 0 w 288"/>
                    <a:gd name="T31" fmla="*/ 0 h 543"/>
                    <a:gd name="T32" fmla="*/ 0 w 288"/>
                    <a:gd name="T33" fmla="*/ 0 h 543"/>
                    <a:gd name="T34" fmla="*/ 0 w 288"/>
                    <a:gd name="T35" fmla="*/ 0 h 543"/>
                    <a:gd name="T36" fmla="*/ 0 w 288"/>
                    <a:gd name="T37" fmla="*/ 0 h 543"/>
                    <a:gd name="T38" fmla="*/ 0 w 288"/>
                    <a:gd name="T39" fmla="*/ 0 h 543"/>
                    <a:gd name="T40" fmla="*/ 0 w 288"/>
                    <a:gd name="T41" fmla="*/ 0 h 543"/>
                    <a:gd name="T42" fmla="*/ 0 w 288"/>
                    <a:gd name="T43" fmla="*/ 0 h 543"/>
                    <a:gd name="T44" fmla="*/ 0 w 288"/>
                    <a:gd name="T45" fmla="*/ 0 h 543"/>
                    <a:gd name="T46" fmla="*/ 0 w 288"/>
                    <a:gd name="T47" fmla="*/ 0 h 543"/>
                    <a:gd name="T48" fmla="*/ 0 w 288"/>
                    <a:gd name="T49" fmla="*/ 0 h 543"/>
                    <a:gd name="T50" fmla="*/ 0 w 288"/>
                    <a:gd name="T51" fmla="*/ 0 h 543"/>
                    <a:gd name="T52" fmla="*/ 0 w 288"/>
                    <a:gd name="T53" fmla="*/ 0 h 543"/>
                    <a:gd name="T54" fmla="*/ 0 w 288"/>
                    <a:gd name="T55" fmla="*/ 0 h 543"/>
                    <a:gd name="T56" fmla="*/ 0 w 288"/>
                    <a:gd name="T57" fmla="*/ 0 h 543"/>
                    <a:gd name="T58" fmla="*/ 0 w 288"/>
                    <a:gd name="T59" fmla="*/ 0 h 543"/>
                    <a:gd name="T60" fmla="*/ 0 w 288"/>
                    <a:gd name="T61" fmla="*/ 0 h 543"/>
                    <a:gd name="T62" fmla="*/ 0 w 288"/>
                    <a:gd name="T63" fmla="*/ 0 h 543"/>
                    <a:gd name="T64" fmla="*/ 0 w 288"/>
                    <a:gd name="T65" fmla="*/ 0 h 543"/>
                    <a:gd name="T66" fmla="*/ 0 w 288"/>
                    <a:gd name="T67" fmla="*/ 0 h 543"/>
                    <a:gd name="T68" fmla="*/ 0 w 288"/>
                    <a:gd name="T69" fmla="*/ 0 h 543"/>
                    <a:gd name="T70" fmla="*/ 0 w 288"/>
                    <a:gd name="T71" fmla="*/ 0 h 543"/>
                    <a:gd name="T72" fmla="*/ 0 w 288"/>
                    <a:gd name="T73" fmla="*/ 0 h 543"/>
                    <a:gd name="T74" fmla="*/ 0 w 288"/>
                    <a:gd name="T75" fmla="*/ 0 h 543"/>
                    <a:gd name="T76" fmla="*/ 0 w 288"/>
                    <a:gd name="T77" fmla="*/ 0 h 543"/>
                    <a:gd name="T78" fmla="*/ 0 w 288"/>
                    <a:gd name="T79" fmla="*/ 0 h 543"/>
                    <a:gd name="T80" fmla="*/ 0 w 288"/>
                    <a:gd name="T81" fmla="*/ 0 h 543"/>
                    <a:gd name="T82" fmla="*/ 0 w 288"/>
                    <a:gd name="T83" fmla="*/ 0 h 543"/>
                    <a:gd name="T84" fmla="*/ 0 w 288"/>
                    <a:gd name="T85" fmla="*/ 0 h 543"/>
                    <a:gd name="T86" fmla="*/ 0 w 288"/>
                    <a:gd name="T87" fmla="*/ 0 h 543"/>
                    <a:gd name="T88" fmla="*/ 0 w 288"/>
                    <a:gd name="T89" fmla="*/ 0 h 543"/>
                    <a:gd name="T90" fmla="*/ 0 w 288"/>
                    <a:gd name="T91" fmla="*/ 0 h 543"/>
                    <a:gd name="T92" fmla="*/ 0 w 288"/>
                    <a:gd name="T93" fmla="*/ 0 h 543"/>
                    <a:gd name="T94" fmla="*/ 0 w 288"/>
                    <a:gd name="T95" fmla="*/ 0 h 543"/>
                    <a:gd name="T96" fmla="*/ 0 w 288"/>
                    <a:gd name="T97" fmla="*/ 0 h 5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8"/>
                    <a:gd name="T148" fmla="*/ 0 h 543"/>
                    <a:gd name="T149" fmla="*/ 288 w 288"/>
                    <a:gd name="T150" fmla="*/ 543 h 5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8" h="543">
                      <a:moveTo>
                        <a:pt x="288" y="0"/>
                      </a:moveTo>
                      <a:lnTo>
                        <a:pt x="252" y="32"/>
                      </a:lnTo>
                      <a:lnTo>
                        <a:pt x="218" y="60"/>
                      </a:lnTo>
                      <a:lnTo>
                        <a:pt x="186" y="85"/>
                      </a:lnTo>
                      <a:lnTo>
                        <a:pt x="157" y="109"/>
                      </a:lnTo>
                      <a:lnTo>
                        <a:pt x="131" y="131"/>
                      </a:lnTo>
                      <a:lnTo>
                        <a:pt x="106" y="153"/>
                      </a:lnTo>
                      <a:lnTo>
                        <a:pt x="95" y="164"/>
                      </a:lnTo>
                      <a:lnTo>
                        <a:pt x="84" y="175"/>
                      </a:lnTo>
                      <a:lnTo>
                        <a:pt x="73" y="187"/>
                      </a:lnTo>
                      <a:lnTo>
                        <a:pt x="64" y="199"/>
                      </a:lnTo>
                      <a:lnTo>
                        <a:pt x="56" y="212"/>
                      </a:lnTo>
                      <a:lnTo>
                        <a:pt x="48" y="226"/>
                      </a:lnTo>
                      <a:lnTo>
                        <a:pt x="40" y="240"/>
                      </a:lnTo>
                      <a:lnTo>
                        <a:pt x="32" y="254"/>
                      </a:lnTo>
                      <a:lnTo>
                        <a:pt x="26" y="271"/>
                      </a:lnTo>
                      <a:lnTo>
                        <a:pt x="21" y="288"/>
                      </a:lnTo>
                      <a:lnTo>
                        <a:pt x="16" y="306"/>
                      </a:lnTo>
                      <a:lnTo>
                        <a:pt x="12" y="326"/>
                      </a:lnTo>
                      <a:lnTo>
                        <a:pt x="8" y="346"/>
                      </a:lnTo>
                      <a:lnTo>
                        <a:pt x="5" y="369"/>
                      </a:lnTo>
                      <a:lnTo>
                        <a:pt x="3" y="394"/>
                      </a:lnTo>
                      <a:lnTo>
                        <a:pt x="1" y="419"/>
                      </a:lnTo>
                      <a:lnTo>
                        <a:pt x="0" y="447"/>
                      </a:lnTo>
                      <a:lnTo>
                        <a:pt x="0" y="477"/>
                      </a:lnTo>
                      <a:lnTo>
                        <a:pt x="0" y="509"/>
                      </a:lnTo>
                      <a:lnTo>
                        <a:pt x="1" y="543"/>
                      </a:lnTo>
                      <a:lnTo>
                        <a:pt x="83" y="493"/>
                      </a:lnTo>
                      <a:lnTo>
                        <a:pt x="146" y="452"/>
                      </a:lnTo>
                      <a:lnTo>
                        <a:pt x="160" y="442"/>
                      </a:lnTo>
                      <a:lnTo>
                        <a:pt x="172" y="433"/>
                      </a:lnTo>
                      <a:lnTo>
                        <a:pt x="183" y="422"/>
                      </a:lnTo>
                      <a:lnTo>
                        <a:pt x="194" y="412"/>
                      </a:lnTo>
                      <a:lnTo>
                        <a:pt x="204" y="402"/>
                      </a:lnTo>
                      <a:lnTo>
                        <a:pt x="213" y="392"/>
                      </a:lnTo>
                      <a:lnTo>
                        <a:pt x="221" y="380"/>
                      </a:lnTo>
                      <a:lnTo>
                        <a:pt x="229" y="368"/>
                      </a:lnTo>
                      <a:lnTo>
                        <a:pt x="236" y="356"/>
                      </a:lnTo>
                      <a:lnTo>
                        <a:pt x="243" y="341"/>
                      </a:lnTo>
                      <a:lnTo>
                        <a:pt x="249" y="327"/>
                      </a:lnTo>
                      <a:lnTo>
                        <a:pt x="254" y="312"/>
                      </a:lnTo>
                      <a:lnTo>
                        <a:pt x="259" y="295"/>
                      </a:lnTo>
                      <a:lnTo>
                        <a:pt x="263" y="277"/>
                      </a:lnTo>
                      <a:lnTo>
                        <a:pt x="267" y="257"/>
                      </a:lnTo>
                      <a:lnTo>
                        <a:pt x="270" y="236"/>
                      </a:lnTo>
                      <a:lnTo>
                        <a:pt x="276" y="190"/>
                      </a:lnTo>
                      <a:lnTo>
                        <a:pt x="280" y="134"/>
                      </a:lnTo>
                      <a:lnTo>
                        <a:pt x="285" y="7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5" name="Freeform 404"/>
                <p:cNvSpPr>
                  <a:spLocks/>
                </p:cNvSpPr>
                <p:nvPr/>
              </p:nvSpPr>
              <p:spPr bwMode="auto">
                <a:xfrm>
                  <a:off x="591" y="393"/>
                  <a:ext cx="15" cy="19"/>
                </a:xfrm>
                <a:custGeom>
                  <a:avLst/>
                  <a:gdLst>
                    <a:gd name="T0" fmla="*/ 0 w 385"/>
                    <a:gd name="T1" fmla="*/ 0 h 478"/>
                    <a:gd name="T2" fmla="*/ 0 w 385"/>
                    <a:gd name="T3" fmla="*/ 0 h 478"/>
                    <a:gd name="T4" fmla="*/ 0 w 385"/>
                    <a:gd name="T5" fmla="*/ 0 h 478"/>
                    <a:gd name="T6" fmla="*/ 0 w 385"/>
                    <a:gd name="T7" fmla="*/ 0 h 478"/>
                    <a:gd name="T8" fmla="*/ 0 w 385"/>
                    <a:gd name="T9" fmla="*/ 0 h 478"/>
                    <a:gd name="T10" fmla="*/ 0 w 385"/>
                    <a:gd name="T11" fmla="*/ 0 h 478"/>
                    <a:gd name="T12" fmla="*/ 0 w 385"/>
                    <a:gd name="T13" fmla="*/ 0 h 478"/>
                    <a:gd name="T14" fmla="*/ 0 w 385"/>
                    <a:gd name="T15" fmla="*/ 0 h 478"/>
                    <a:gd name="T16" fmla="*/ 0 w 385"/>
                    <a:gd name="T17" fmla="*/ 0 h 478"/>
                    <a:gd name="T18" fmla="*/ 0 w 385"/>
                    <a:gd name="T19" fmla="*/ 0 h 478"/>
                    <a:gd name="T20" fmla="*/ 0 w 385"/>
                    <a:gd name="T21" fmla="*/ 0 h 478"/>
                    <a:gd name="T22" fmla="*/ 0 w 385"/>
                    <a:gd name="T23" fmla="*/ 0 h 478"/>
                    <a:gd name="T24" fmla="*/ 0 w 385"/>
                    <a:gd name="T25" fmla="*/ 0 h 478"/>
                    <a:gd name="T26" fmla="*/ 0 w 385"/>
                    <a:gd name="T27" fmla="*/ 0 h 478"/>
                    <a:gd name="T28" fmla="*/ 0 w 385"/>
                    <a:gd name="T29" fmla="*/ 0 h 478"/>
                    <a:gd name="T30" fmla="*/ 0 w 385"/>
                    <a:gd name="T31" fmla="*/ 0 h 478"/>
                    <a:gd name="T32" fmla="*/ 0 w 385"/>
                    <a:gd name="T33" fmla="*/ 0 h 478"/>
                    <a:gd name="T34" fmla="*/ 0 w 385"/>
                    <a:gd name="T35" fmla="*/ 0 h 478"/>
                    <a:gd name="T36" fmla="*/ 0 w 385"/>
                    <a:gd name="T37" fmla="*/ 0 h 478"/>
                    <a:gd name="T38" fmla="*/ 0 w 385"/>
                    <a:gd name="T39" fmla="*/ 0 h 478"/>
                    <a:gd name="T40" fmla="*/ 0 w 385"/>
                    <a:gd name="T41" fmla="*/ 0 h 478"/>
                    <a:gd name="T42" fmla="*/ 0 w 385"/>
                    <a:gd name="T43" fmla="*/ 0 h 478"/>
                    <a:gd name="T44" fmla="*/ 0 w 385"/>
                    <a:gd name="T45" fmla="*/ 0 h 478"/>
                    <a:gd name="T46" fmla="*/ 0 w 385"/>
                    <a:gd name="T47" fmla="*/ 0 h 478"/>
                    <a:gd name="T48" fmla="*/ 0 w 385"/>
                    <a:gd name="T49" fmla="*/ 0 h 478"/>
                    <a:gd name="T50" fmla="*/ 0 w 385"/>
                    <a:gd name="T51" fmla="*/ 0 h 478"/>
                    <a:gd name="T52" fmla="*/ 0 w 385"/>
                    <a:gd name="T53" fmla="*/ 0 h 478"/>
                    <a:gd name="T54" fmla="*/ 0 w 385"/>
                    <a:gd name="T55" fmla="*/ 0 h 478"/>
                    <a:gd name="T56" fmla="*/ 0 w 385"/>
                    <a:gd name="T57" fmla="*/ 0 h 478"/>
                    <a:gd name="T58" fmla="*/ 0 w 385"/>
                    <a:gd name="T59" fmla="*/ 0 h 478"/>
                    <a:gd name="T60" fmla="*/ 0 w 385"/>
                    <a:gd name="T61" fmla="*/ 0 h 478"/>
                    <a:gd name="T62" fmla="*/ 0 w 385"/>
                    <a:gd name="T63" fmla="*/ 0 h 478"/>
                    <a:gd name="T64" fmla="*/ 0 w 385"/>
                    <a:gd name="T65" fmla="*/ 0 h 478"/>
                    <a:gd name="T66" fmla="*/ 0 w 385"/>
                    <a:gd name="T67" fmla="*/ 0 h 478"/>
                    <a:gd name="T68" fmla="*/ 0 w 385"/>
                    <a:gd name="T69" fmla="*/ 0 h 478"/>
                    <a:gd name="T70" fmla="*/ 0 w 385"/>
                    <a:gd name="T71" fmla="*/ 0 h 478"/>
                    <a:gd name="T72" fmla="*/ 0 w 385"/>
                    <a:gd name="T73" fmla="*/ 0 h 478"/>
                    <a:gd name="T74" fmla="*/ 0 w 385"/>
                    <a:gd name="T75" fmla="*/ 0 h 478"/>
                    <a:gd name="T76" fmla="*/ 0 w 385"/>
                    <a:gd name="T77" fmla="*/ 0 h 478"/>
                    <a:gd name="T78" fmla="*/ 0 w 385"/>
                    <a:gd name="T79" fmla="*/ 0 h 478"/>
                    <a:gd name="T80" fmla="*/ 0 w 385"/>
                    <a:gd name="T81" fmla="*/ 0 h 478"/>
                    <a:gd name="T82" fmla="*/ 0 w 385"/>
                    <a:gd name="T83" fmla="*/ 0 h 478"/>
                    <a:gd name="T84" fmla="*/ 0 w 385"/>
                    <a:gd name="T85" fmla="*/ 0 h 478"/>
                    <a:gd name="T86" fmla="*/ 0 w 385"/>
                    <a:gd name="T87" fmla="*/ 0 h 478"/>
                    <a:gd name="T88" fmla="*/ 0 w 385"/>
                    <a:gd name="T89" fmla="*/ 0 h 478"/>
                    <a:gd name="T90" fmla="*/ 0 w 385"/>
                    <a:gd name="T91" fmla="*/ 0 h 478"/>
                    <a:gd name="T92" fmla="*/ 0 w 385"/>
                    <a:gd name="T93" fmla="*/ 0 h 478"/>
                    <a:gd name="T94" fmla="*/ 0 w 385"/>
                    <a:gd name="T95" fmla="*/ 0 h 478"/>
                    <a:gd name="T96" fmla="*/ 0 w 385"/>
                    <a:gd name="T97" fmla="*/ 0 h 47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85"/>
                    <a:gd name="T148" fmla="*/ 0 h 478"/>
                    <a:gd name="T149" fmla="*/ 385 w 385"/>
                    <a:gd name="T150" fmla="*/ 478 h 47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85" h="478">
                      <a:moveTo>
                        <a:pt x="385" y="0"/>
                      </a:moveTo>
                      <a:lnTo>
                        <a:pt x="344" y="25"/>
                      </a:lnTo>
                      <a:lnTo>
                        <a:pt x="305" y="45"/>
                      </a:lnTo>
                      <a:lnTo>
                        <a:pt x="270" y="65"/>
                      </a:lnTo>
                      <a:lnTo>
                        <a:pt x="237" y="81"/>
                      </a:lnTo>
                      <a:lnTo>
                        <a:pt x="206" y="99"/>
                      </a:lnTo>
                      <a:lnTo>
                        <a:pt x="178" y="115"/>
                      </a:lnTo>
                      <a:lnTo>
                        <a:pt x="165" y="124"/>
                      </a:lnTo>
                      <a:lnTo>
                        <a:pt x="152" y="133"/>
                      </a:lnTo>
                      <a:lnTo>
                        <a:pt x="140" y="143"/>
                      </a:lnTo>
                      <a:lnTo>
                        <a:pt x="128" y="153"/>
                      </a:lnTo>
                      <a:lnTo>
                        <a:pt x="117" y="163"/>
                      </a:lnTo>
                      <a:lnTo>
                        <a:pt x="107" y="175"/>
                      </a:lnTo>
                      <a:lnTo>
                        <a:pt x="96" y="188"/>
                      </a:lnTo>
                      <a:lnTo>
                        <a:pt x="87" y="201"/>
                      </a:lnTo>
                      <a:lnTo>
                        <a:pt x="78" y="216"/>
                      </a:lnTo>
                      <a:lnTo>
                        <a:pt x="69" y="231"/>
                      </a:lnTo>
                      <a:lnTo>
                        <a:pt x="61" y="248"/>
                      </a:lnTo>
                      <a:lnTo>
                        <a:pt x="52" y="267"/>
                      </a:lnTo>
                      <a:lnTo>
                        <a:pt x="44" y="286"/>
                      </a:lnTo>
                      <a:lnTo>
                        <a:pt x="37" y="308"/>
                      </a:lnTo>
                      <a:lnTo>
                        <a:pt x="30" y="331"/>
                      </a:lnTo>
                      <a:lnTo>
                        <a:pt x="24" y="357"/>
                      </a:lnTo>
                      <a:lnTo>
                        <a:pt x="17" y="384"/>
                      </a:lnTo>
                      <a:lnTo>
                        <a:pt x="11" y="413"/>
                      </a:lnTo>
                      <a:lnTo>
                        <a:pt x="6" y="444"/>
                      </a:lnTo>
                      <a:lnTo>
                        <a:pt x="0" y="478"/>
                      </a:lnTo>
                      <a:lnTo>
                        <a:pt x="89" y="444"/>
                      </a:lnTo>
                      <a:lnTo>
                        <a:pt x="160" y="415"/>
                      </a:lnTo>
                      <a:lnTo>
                        <a:pt x="174" y="409"/>
                      </a:lnTo>
                      <a:lnTo>
                        <a:pt x="189" y="402"/>
                      </a:lnTo>
                      <a:lnTo>
                        <a:pt x="202" y="395"/>
                      </a:lnTo>
                      <a:lnTo>
                        <a:pt x="214" y="387"/>
                      </a:lnTo>
                      <a:lnTo>
                        <a:pt x="227" y="379"/>
                      </a:lnTo>
                      <a:lnTo>
                        <a:pt x="238" y="369"/>
                      </a:lnTo>
                      <a:lnTo>
                        <a:pt x="248" y="360"/>
                      </a:lnTo>
                      <a:lnTo>
                        <a:pt x="257" y="350"/>
                      </a:lnTo>
                      <a:lnTo>
                        <a:pt x="268" y="339"/>
                      </a:lnTo>
                      <a:lnTo>
                        <a:pt x="276" y="326"/>
                      </a:lnTo>
                      <a:lnTo>
                        <a:pt x="285" y="314"/>
                      </a:lnTo>
                      <a:lnTo>
                        <a:pt x="293" y="300"/>
                      </a:lnTo>
                      <a:lnTo>
                        <a:pt x="300" y="284"/>
                      </a:lnTo>
                      <a:lnTo>
                        <a:pt x="309" y="267"/>
                      </a:lnTo>
                      <a:lnTo>
                        <a:pt x="316" y="248"/>
                      </a:lnTo>
                      <a:lnTo>
                        <a:pt x="323" y="229"/>
                      </a:lnTo>
                      <a:lnTo>
                        <a:pt x="338" y="184"/>
                      </a:lnTo>
                      <a:lnTo>
                        <a:pt x="353" y="131"/>
                      </a:lnTo>
                      <a:lnTo>
                        <a:pt x="368" y="70"/>
                      </a:lnTo>
                      <a:lnTo>
                        <a:pt x="385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6" name="Freeform 405"/>
                <p:cNvSpPr>
                  <a:spLocks/>
                </p:cNvSpPr>
                <p:nvPr/>
              </p:nvSpPr>
              <p:spPr bwMode="auto">
                <a:xfrm>
                  <a:off x="584" y="412"/>
                  <a:ext cx="17" cy="16"/>
                </a:xfrm>
                <a:custGeom>
                  <a:avLst/>
                  <a:gdLst>
                    <a:gd name="T0" fmla="*/ 0 w 445"/>
                    <a:gd name="T1" fmla="*/ 0 h 422"/>
                    <a:gd name="T2" fmla="*/ 0 w 445"/>
                    <a:gd name="T3" fmla="*/ 0 h 422"/>
                    <a:gd name="T4" fmla="*/ 0 w 445"/>
                    <a:gd name="T5" fmla="*/ 0 h 422"/>
                    <a:gd name="T6" fmla="*/ 0 w 445"/>
                    <a:gd name="T7" fmla="*/ 0 h 422"/>
                    <a:gd name="T8" fmla="*/ 0 w 445"/>
                    <a:gd name="T9" fmla="*/ 0 h 422"/>
                    <a:gd name="T10" fmla="*/ 0 w 445"/>
                    <a:gd name="T11" fmla="*/ 0 h 422"/>
                    <a:gd name="T12" fmla="*/ 0 w 445"/>
                    <a:gd name="T13" fmla="*/ 0 h 422"/>
                    <a:gd name="T14" fmla="*/ 0 w 445"/>
                    <a:gd name="T15" fmla="*/ 0 h 422"/>
                    <a:gd name="T16" fmla="*/ 0 w 445"/>
                    <a:gd name="T17" fmla="*/ 0 h 422"/>
                    <a:gd name="T18" fmla="*/ 0 w 445"/>
                    <a:gd name="T19" fmla="*/ 0 h 422"/>
                    <a:gd name="T20" fmla="*/ 0 w 445"/>
                    <a:gd name="T21" fmla="*/ 0 h 422"/>
                    <a:gd name="T22" fmla="*/ 0 w 445"/>
                    <a:gd name="T23" fmla="*/ 0 h 422"/>
                    <a:gd name="T24" fmla="*/ 0 w 445"/>
                    <a:gd name="T25" fmla="*/ 0 h 422"/>
                    <a:gd name="T26" fmla="*/ 0 w 445"/>
                    <a:gd name="T27" fmla="*/ 0 h 422"/>
                    <a:gd name="T28" fmla="*/ 0 w 445"/>
                    <a:gd name="T29" fmla="*/ 0 h 422"/>
                    <a:gd name="T30" fmla="*/ 0 w 445"/>
                    <a:gd name="T31" fmla="*/ 0 h 422"/>
                    <a:gd name="T32" fmla="*/ 0 w 445"/>
                    <a:gd name="T33" fmla="*/ 0 h 422"/>
                    <a:gd name="T34" fmla="*/ 0 w 445"/>
                    <a:gd name="T35" fmla="*/ 0 h 422"/>
                    <a:gd name="T36" fmla="*/ 0 w 445"/>
                    <a:gd name="T37" fmla="*/ 0 h 422"/>
                    <a:gd name="T38" fmla="*/ 0 w 445"/>
                    <a:gd name="T39" fmla="*/ 0 h 422"/>
                    <a:gd name="T40" fmla="*/ 0 w 445"/>
                    <a:gd name="T41" fmla="*/ 0 h 422"/>
                    <a:gd name="T42" fmla="*/ 0 w 445"/>
                    <a:gd name="T43" fmla="*/ 0 h 422"/>
                    <a:gd name="T44" fmla="*/ 0 w 445"/>
                    <a:gd name="T45" fmla="*/ 0 h 422"/>
                    <a:gd name="T46" fmla="*/ 0 w 445"/>
                    <a:gd name="T47" fmla="*/ 0 h 422"/>
                    <a:gd name="T48" fmla="*/ 0 w 445"/>
                    <a:gd name="T49" fmla="*/ 0 h 422"/>
                    <a:gd name="T50" fmla="*/ 0 w 445"/>
                    <a:gd name="T51" fmla="*/ 0 h 422"/>
                    <a:gd name="T52" fmla="*/ 0 w 445"/>
                    <a:gd name="T53" fmla="*/ 0 h 422"/>
                    <a:gd name="T54" fmla="*/ 0 w 445"/>
                    <a:gd name="T55" fmla="*/ 0 h 422"/>
                    <a:gd name="T56" fmla="*/ 0 w 445"/>
                    <a:gd name="T57" fmla="*/ 0 h 422"/>
                    <a:gd name="T58" fmla="*/ 0 w 445"/>
                    <a:gd name="T59" fmla="*/ 0 h 422"/>
                    <a:gd name="T60" fmla="*/ 0 w 445"/>
                    <a:gd name="T61" fmla="*/ 0 h 422"/>
                    <a:gd name="T62" fmla="*/ 0 w 445"/>
                    <a:gd name="T63" fmla="*/ 0 h 422"/>
                    <a:gd name="T64" fmla="*/ 0 w 445"/>
                    <a:gd name="T65" fmla="*/ 0 h 422"/>
                    <a:gd name="T66" fmla="*/ 0 w 445"/>
                    <a:gd name="T67" fmla="*/ 0 h 422"/>
                    <a:gd name="T68" fmla="*/ 0 w 445"/>
                    <a:gd name="T69" fmla="*/ 0 h 422"/>
                    <a:gd name="T70" fmla="*/ 0 w 445"/>
                    <a:gd name="T71" fmla="*/ 0 h 422"/>
                    <a:gd name="T72" fmla="*/ 0 w 445"/>
                    <a:gd name="T73" fmla="*/ 0 h 422"/>
                    <a:gd name="T74" fmla="*/ 0 w 445"/>
                    <a:gd name="T75" fmla="*/ 0 h 422"/>
                    <a:gd name="T76" fmla="*/ 0 w 445"/>
                    <a:gd name="T77" fmla="*/ 0 h 422"/>
                    <a:gd name="T78" fmla="*/ 0 w 445"/>
                    <a:gd name="T79" fmla="*/ 0 h 422"/>
                    <a:gd name="T80" fmla="*/ 0 w 445"/>
                    <a:gd name="T81" fmla="*/ 0 h 422"/>
                    <a:gd name="T82" fmla="*/ 0 w 445"/>
                    <a:gd name="T83" fmla="*/ 0 h 422"/>
                    <a:gd name="T84" fmla="*/ 0 w 445"/>
                    <a:gd name="T85" fmla="*/ 0 h 422"/>
                    <a:gd name="T86" fmla="*/ 0 w 445"/>
                    <a:gd name="T87" fmla="*/ 0 h 422"/>
                    <a:gd name="T88" fmla="*/ 0 w 445"/>
                    <a:gd name="T89" fmla="*/ 0 h 422"/>
                    <a:gd name="T90" fmla="*/ 0 w 445"/>
                    <a:gd name="T91" fmla="*/ 0 h 422"/>
                    <a:gd name="T92" fmla="*/ 0 w 445"/>
                    <a:gd name="T93" fmla="*/ 0 h 422"/>
                    <a:gd name="T94" fmla="*/ 0 w 445"/>
                    <a:gd name="T95" fmla="*/ 0 h 422"/>
                    <a:gd name="T96" fmla="*/ 0 w 445"/>
                    <a:gd name="T97" fmla="*/ 0 h 42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5"/>
                    <a:gd name="T148" fmla="*/ 0 h 422"/>
                    <a:gd name="T149" fmla="*/ 445 w 445"/>
                    <a:gd name="T150" fmla="*/ 422 h 42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5" h="422">
                      <a:moveTo>
                        <a:pt x="445" y="0"/>
                      </a:moveTo>
                      <a:lnTo>
                        <a:pt x="401" y="19"/>
                      </a:lnTo>
                      <a:lnTo>
                        <a:pt x="360" y="34"/>
                      </a:lnTo>
                      <a:lnTo>
                        <a:pt x="322" y="49"/>
                      </a:lnTo>
                      <a:lnTo>
                        <a:pt x="288" y="61"/>
                      </a:lnTo>
                      <a:lnTo>
                        <a:pt x="255" y="73"/>
                      </a:lnTo>
                      <a:lnTo>
                        <a:pt x="225" y="87"/>
                      </a:lnTo>
                      <a:lnTo>
                        <a:pt x="211" y="94"/>
                      </a:lnTo>
                      <a:lnTo>
                        <a:pt x="196" y="101"/>
                      </a:lnTo>
                      <a:lnTo>
                        <a:pt x="183" y="108"/>
                      </a:lnTo>
                      <a:lnTo>
                        <a:pt x="171" y="116"/>
                      </a:lnTo>
                      <a:lnTo>
                        <a:pt x="158" y="126"/>
                      </a:lnTo>
                      <a:lnTo>
                        <a:pt x="146" y="136"/>
                      </a:lnTo>
                      <a:lnTo>
                        <a:pt x="134" y="147"/>
                      </a:lnTo>
                      <a:lnTo>
                        <a:pt x="123" y="159"/>
                      </a:lnTo>
                      <a:lnTo>
                        <a:pt x="111" y="172"/>
                      </a:lnTo>
                      <a:lnTo>
                        <a:pt x="101" y="187"/>
                      </a:lnTo>
                      <a:lnTo>
                        <a:pt x="90" y="202"/>
                      </a:lnTo>
                      <a:lnTo>
                        <a:pt x="79" y="220"/>
                      </a:lnTo>
                      <a:lnTo>
                        <a:pt x="69" y="238"/>
                      </a:lnTo>
                      <a:lnTo>
                        <a:pt x="59" y="259"/>
                      </a:lnTo>
                      <a:lnTo>
                        <a:pt x="49" y="281"/>
                      </a:lnTo>
                      <a:lnTo>
                        <a:pt x="40" y="305"/>
                      </a:lnTo>
                      <a:lnTo>
                        <a:pt x="29" y="331"/>
                      </a:lnTo>
                      <a:lnTo>
                        <a:pt x="19" y="359"/>
                      </a:lnTo>
                      <a:lnTo>
                        <a:pt x="10" y="389"/>
                      </a:lnTo>
                      <a:lnTo>
                        <a:pt x="0" y="422"/>
                      </a:lnTo>
                      <a:lnTo>
                        <a:pt x="93" y="400"/>
                      </a:lnTo>
                      <a:lnTo>
                        <a:pt x="166" y="382"/>
                      </a:lnTo>
                      <a:lnTo>
                        <a:pt x="182" y="377"/>
                      </a:lnTo>
                      <a:lnTo>
                        <a:pt x="196" y="372"/>
                      </a:lnTo>
                      <a:lnTo>
                        <a:pt x="211" y="366"/>
                      </a:lnTo>
                      <a:lnTo>
                        <a:pt x="224" y="360"/>
                      </a:lnTo>
                      <a:lnTo>
                        <a:pt x="237" y="354"/>
                      </a:lnTo>
                      <a:lnTo>
                        <a:pt x="250" y="347"/>
                      </a:lnTo>
                      <a:lnTo>
                        <a:pt x="261" y="339"/>
                      </a:lnTo>
                      <a:lnTo>
                        <a:pt x="272" y="330"/>
                      </a:lnTo>
                      <a:lnTo>
                        <a:pt x="282" y="320"/>
                      </a:lnTo>
                      <a:lnTo>
                        <a:pt x="293" y="309"/>
                      </a:lnTo>
                      <a:lnTo>
                        <a:pt x="303" y="298"/>
                      </a:lnTo>
                      <a:lnTo>
                        <a:pt x="313" y="284"/>
                      </a:lnTo>
                      <a:lnTo>
                        <a:pt x="323" y="270"/>
                      </a:lnTo>
                      <a:lnTo>
                        <a:pt x="334" y="255"/>
                      </a:lnTo>
                      <a:lnTo>
                        <a:pt x="343" y="237"/>
                      </a:lnTo>
                      <a:lnTo>
                        <a:pt x="353" y="219"/>
                      </a:lnTo>
                      <a:lnTo>
                        <a:pt x="374" y="176"/>
                      </a:lnTo>
                      <a:lnTo>
                        <a:pt x="396" y="126"/>
                      </a:lnTo>
                      <a:lnTo>
                        <a:pt x="420" y="67"/>
                      </a:lnTo>
                      <a:lnTo>
                        <a:pt x="445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" name="Freeform 406"/>
                <p:cNvSpPr>
                  <a:spLocks/>
                </p:cNvSpPr>
                <p:nvPr/>
              </p:nvSpPr>
              <p:spPr bwMode="auto">
                <a:xfrm>
                  <a:off x="575" y="430"/>
                  <a:ext cx="17" cy="16"/>
                </a:xfrm>
                <a:custGeom>
                  <a:avLst/>
                  <a:gdLst>
                    <a:gd name="T0" fmla="*/ 0 w 446"/>
                    <a:gd name="T1" fmla="*/ 0 h 422"/>
                    <a:gd name="T2" fmla="*/ 0 w 446"/>
                    <a:gd name="T3" fmla="*/ 0 h 422"/>
                    <a:gd name="T4" fmla="*/ 0 w 446"/>
                    <a:gd name="T5" fmla="*/ 0 h 422"/>
                    <a:gd name="T6" fmla="*/ 0 w 446"/>
                    <a:gd name="T7" fmla="*/ 0 h 422"/>
                    <a:gd name="T8" fmla="*/ 0 w 446"/>
                    <a:gd name="T9" fmla="*/ 0 h 422"/>
                    <a:gd name="T10" fmla="*/ 0 w 446"/>
                    <a:gd name="T11" fmla="*/ 0 h 422"/>
                    <a:gd name="T12" fmla="*/ 0 w 446"/>
                    <a:gd name="T13" fmla="*/ 0 h 422"/>
                    <a:gd name="T14" fmla="*/ 0 w 446"/>
                    <a:gd name="T15" fmla="*/ 0 h 422"/>
                    <a:gd name="T16" fmla="*/ 0 w 446"/>
                    <a:gd name="T17" fmla="*/ 0 h 422"/>
                    <a:gd name="T18" fmla="*/ 0 w 446"/>
                    <a:gd name="T19" fmla="*/ 0 h 422"/>
                    <a:gd name="T20" fmla="*/ 0 w 446"/>
                    <a:gd name="T21" fmla="*/ 0 h 422"/>
                    <a:gd name="T22" fmla="*/ 0 w 446"/>
                    <a:gd name="T23" fmla="*/ 0 h 422"/>
                    <a:gd name="T24" fmla="*/ 0 w 446"/>
                    <a:gd name="T25" fmla="*/ 0 h 422"/>
                    <a:gd name="T26" fmla="*/ 0 w 446"/>
                    <a:gd name="T27" fmla="*/ 0 h 422"/>
                    <a:gd name="T28" fmla="*/ 0 w 446"/>
                    <a:gd name="T29" fmla="*/ 0 h 422"/>
                    <a:gd name="T30" fmla="*/ 0 w 446"/>
                    <a:gd name="T31" fmla="*/ 0 h 422"/>
                    <a:gd name="T32" fmla="*/ 0 w 446"/>
                    <a:gd name="T33" fmla="*/ 0 h 422"/>
                    <a:gd name="T34" fmla="*/ 0 w 446"/>
                    <a:gd name="T35" fmla="*/ 0 h 422"/>
                    <a:gd name="T36" fmla="*/ 0 w 446"/>
                    <a:gd name="T37" fmla="*/ 0 h 422"/>
                    <a:gd name="T38" fmla="*/ 0 w 446"/>
                    <a:gd name="T39" fmla="*/ 0 h 422"/>
                    <a:gd name="T40" fmla="*/ 0 w 446"/>
                    <a:gd name="T41" fmla="*/ 0 h 422"/>
                    <a:gd name="T42" fmla="*/ 0 w 446"/>
                    <a:gd name="T43" fmla="*/ 0 h 422"/>
                    <a:gd name="T44" fmla="*/ 0 w 446"/>
                    <a:gd name="T45" fmla="*/ 0 h 422"/>
                    <a:gd name="T46" fmla="*/ 0 w 446"/>
                    <a:gd name="T47" fmla="*/ 0 h 422"/>
                    <a:gd name="T48" fmla="*/ 0 w 446"/>
                    <a:gd name="T49" fmla="*/ 0 h 422"/>
                    <a:gd name="T50" fmla="*/ 0 w 446"/>
                    <a:gd name="T51" fmla="*/ 0 h 422"/>
                    <a:gd name="T52" fmla="*/ 0 w 446"/>
                    <a:gd name="T53" fmla="*/ 0 h 422"/>
                    <a:gd name="T54" fmla="*/ 0 w 446"/>
                    <a:gd name="T55" fmla="*/ 0 h 422"/>
                    <a:gd name="T56" fmla="*/ 0 w 446"/>
                    <a:gd name="T57" fmla="*/ 0 h 422"/>
                    <a:gd name="T58" fmla="*/ 0 w 446"/>
                    <a:gd name="T59" fmla="*/ 0 h 422"/>
                    <a:gd name="T60" fmla="*/ 0 w 446"/>
                    <a:gd name="T61" fmla="*/ 0 h 422"/>
                    <a:gd name="T62" fmla="*/ 0 w 446"/>
                    <a:gd name="T63" fmla="*/ 0 h 422"/>
                    <a:gd name="T64" fmla="*/ 0 w 446"/>
                    <a:gd name="T65" fmla="*/ 0 h 422"/>
                    <a:gd name="T66" fmla="*/ 0 w 446"/>
                    <a:gd name="T67" fmla="*/ 0 h 422"/>
                    <a:gd name="T68" fmla="*/ 0 w 446"/>
                    <a:gd name="T69" fmla="*/ 0 h 422"/>
                    <a:gd name="T70" fmla="*/ 0 w 446"/>
                    <a:gd name="T71" fmla="*/ 0 h 422"/>
                    <a:gd name="T72" fmla="*/ 0 w 446"/>
                    <a:gd name="T73" fmla="*/ 0 h 422"/>
                    <a:gd name="T74" fmla="*/ 0 w 446"/>
                    <a:gd name="T75" fmla="*/ 0 h 422"/>
                    <a:gd name="T76" fmla="*/ 0 w 446"/>
                    <a:gd name="T77" fmla="*/ 0 h 422"/>
                    <a:gd name="T78" fmla="*/ 0 w 446"/>
                    <a:gd name="T79" fmla="*/ 0 h 422"/>
                    <a:gd name="T80" fmla="*/ 0 w 446"/>
                    <a:gd name="T81" fmla="*/ 0 h 422"/>
                    <a:gd name="T82" fmla="*/ 0 w 446"/>
                    <a:gd name="T83" fmla="*/ 0 h 422"/>
                    <a:gd name="T84" fmla="*/ 0 w 446"/>
                    <a:gd name="T85" fmla="*/ 0 h 422"/>
                    <a:gd name="T86" fmla="*/ 0 w 446"/>
                    <a:gd name="T87" fmla="*/ 0 h 422"/>
                    <a:gd name="T88" fmla="*/ 0 w 446"/>
                    <a:gd name="T89" fmla="*/ 0 h 422"/>
                    <a:gd name="T90" fmla="*/ 0 w 446"/>
                    <a:gd name="T91" fmla="*/ 0 h 422"/>
                    <a:gd name="T92" fmla="*/ 0 w 446"/>
                    <a:gd name="T93" fmla="*/ 0 h 422"/>
                    <a:gd name="T94" fmla="*/ 0 w 446"/>
                    <a:gd name="T95" fmla="*/ 0 h 422"/>
                    <a:gd name="T96" fmla="*/ 0 w 446"/>
                    <a:gd name="T97" fmla="*/ 0 h 42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6"/>
                    <a:gd name="T148" fmla="*/ 0 h 422"/>
                    <a:gd name="T149" fmla="*/ 446 w 446"/>
                    <a:gd name="T150" fmla="*/ 422 h 42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6" h="422">
                      <a:moveTo>
                        <a:pt x="446" y="0"/>
                      </a:moveTo>
                      <a:lnTo>
                        <a:pt x="402" y="19"/>
                      </a:lnTo>
                      <a:lnTo>
                        <a:pt x="361" y="35"/>
                      </a:lnTo>
                      <a:lnTo>
                        <a:pt x="323" y="49"/>
                      </a:lnTo>
                      <a:lnTo>
                        <a:pt x="288" y="62"/>
                      </a:lnTo>
                      <a:lnTo>
                        <a:pt x="255" y="74"/>
                      </a:lnTo>
                      <a:lnTo>
                        <a:pt x="225" y="87"/>
                      </a:lnTo>
                      <a:lnTo>
                        <a:pt x="210" y="94"/>
                      </a:lnTo>
                      <a:lnTo>
                        <a:pt x="197" y="101"/>
                      </a:lnTo>
                      <a:lnTo>
                        <a:pt x="184" y="109"/>
                      </a:lnTo>
                      <a:lnTo>
                        <a:pt x="170" y="117"/>
                      </a:lnTo>
                      <a:lnTo>
                        <a:pt x="158" y="126"/>
                      </a:lnTo>
                      <a:lnTo>
                        <a:pt x="146" y="137"/>
                      </a:lnTo>
                      <a:lnTo>
                        <a:pt x="134" y="147"/>
                      </a:lnTo>
                      <a:lnTo>
                        <a:pt x="123" y="159"/>
                      </a:lnTo>
                      <a:lnTo>
                        <a:pt x="112" y="173"/>
                      </a:lnTo>
                      <a:lnTo>
                        <a:pt x="101" y="187"/>
                      </a:lnTo>
                      <a:lnTo>
                        <a:pt x="90" y="202"/>
                      </a:lnTo>
                      <a:lnTo>
                        <a:pt x="80" y="220"/>
                      </a:lnTo>
                      <a:lnTo>
                        <a:pt x="70" y="238"/>
                      </a:lnTo>
                      <a:lnTo>
                        <a:pt x="60" y="259"/>
                      </a:lnTo>
                      <a:lnTo>
                        <a:pt x="49" y="281"/>
                      </a:lnTo>
                      <a:lnTo>
                        <a:pt x="39" y="305"/>
                      </a:lnTo>
                      <a:lnTo>
                        <a:pt x="30" y="331"/>
                      </a:lnTo>
                      <a:lnTo>
                        <a:pt x="20" y="359"/>
                      </a:lnTo>
                      <a:lnTo>
                        <a:pt x="9" y="390"/>
                      </a:lnTo>
                      <a:lnTo>
                        <a:pt x="0" y="422"/>
                      </a:lnTo>
                      <a:lnTo>
                        <a:pt x="92" y="401"/>
                      </a:lnTo>
                      <a:lnTo>
                        <a:pt x="166" y="383"/>
                      </a:lnTo>
                      <a:lnTo>
                        <a:pt x="181" y="378"/>
                      </a:lnTo>
                      <a:lnTo>
                        <a:pt x="197" y="372"/>
                      </a:lnTo>
                      <a:lnTo>
                        <a:pt x="211" y="366"/>
                      </a:lnTo>
                      <a:lnTo>
                        <a:pt x="225" y="360"/>
                      </a:lnTo>
                      <a:lnTo>
                        <a:pt x="237" y="354"/>
                      </a:lnTo>
                      <a:lnTo>
                        <a:pt x="249" y="347"/>
                      </a:lnTo>
                      <a:lnTo>
                        <a:pt x="260" y="339"/>
                      </a:lnTo>
                      <a:lnTo>
                        <a:pt x="272" y="330"/>
                      </a:lnTo>
                      <a:lnTo>
                        <a:pt x="283" y="320"/>
                      </a:lnTo>
                      <a:lnTo>
                        <a:pt x="293" y="310"/>
                      </a:lnTo>
                      <a:lnTo>
                        <a:pt x="303" y="298"/>
                      </a:lnTo>
                      <a:lnTo>
                        <a:pt x="314" y="284"/>
                      </a:lnTo>
                      <a:lnTo>
                        <a:pt x="324" y="270"/>
                      </a:lnTo>
                      <a:lnTo>
                        <a:pt x="333" y="255"/>
                      </a:lnTo>
                      <a:lnTo>
                        <a:pt x="343" y="237"/>
                      </a:lnTo>
                      <a:lnTo>
                        <a:pt x="354" y="219"/>
                      </a:lnTo>
                      <a:lnTo>
                        <a:pt x="374" y="176"/>
                      </a:lnTo>
                      <a:lnTo>
                        <a:pt x="396" y="125"/>
                      </a:lnTo>
                      <a:lnTo>
                        <a:pt x="419" y="68"/>
                      </a:lnTo>
                      <a:lnTo>
                        <a:pt x="446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" name="Freeform 407"/>
                <p:cNvSpPr>
                  <a:spLocks/>
                </p:cNvSpPr>
                <p:nvPr/>
              </p:nvSpPr>
              <p:spPr bwMode="auto">
                <a:xfrm>
                  <a:off x="565" y="421"/>
                  <a:ext cx="9" cy="24"/>
                </a:xfrm>
                <a:custGeom>
                  <a:avLst/>
                  <a:gdLst>
                    <a:gd name="T0" fmla="*/ 0 w 230"/>
                    <a:gd name="T1" fmla="*/ 0 h 602"/>
                    <a:gd name="T2" fmla="*/ 0 w 230"/>
                    <a:gd name="T3" fmla="*/ 0 h 602"/>
                    <a:gd name="T4" fmla="*/ 0 w 230"/>
                    <a:gd name="T5" fmla="*/ 0 h 602"/>
                    <a:gd name="T6" fmla="*/ 0 w 230"/>
                    <a:gd name="T7" fmla="*/ 0 h 602"/>
                    <a:gd name="T8" fmla="*/ 0 w 230"/>
                    <a:gd name="T9" fmla="*/ 0 h 602"/>
                    <a:gd name="T10" fmla="*/ 0 w 230"/>
                    <a:gd name="T11" fmla="*/ 0 h 602"/>
                    <a:gd name="T12" fmla="*/ 0 w 230"/>
                    <a:gd name="T13" fmla="*/ 0 h 602"/>
                    <a:gd name="T14" fmla="*/ 0 w 230"/>
                    <a:gd name="T15" fmla="*/ 0 h 602"/>
                    <a:gd name="T16" fmla="*/ 0 w 230"/>
                    <a:gd name="T17" fmla="*/ 0 h 602"/>
                    <a:gd name="T18" fmla="*/ 0 w 230"/>
                    <a:gd name="T19" fmla="*/ 0 h 602"/>
                    <a:gd name="T20" fmla="*/ 0 w 230"/>
                    <a:gd name="T21" fmla="*/ 0 h 602"/>
                    <a:gd name="T22" fmla="*/ 0 w 230"/>
                    <a:gd name="T23" fmla="*/ 0 h 602"/>
                    <a:gd name="T24" fmla="*/ 0 w 230"/>
                    <a:gd name="T25" fmla="*/ 0 h 602"/>
                    <a:gd name="T26" fmla="*/ 0 w 230"/>
                    <a:gd name="T27" fmla="*/ 0 h 602"/>
                    <a:gd name="T28" fmla="*/ 0 w 230"/>
                    <a:gd name="T29" fmla="*/ 0 h 602"/>
                    <a:gd name="T30" fmla="*/ 0 w 230"/>
                    <a:gd name="T31" fmla="*/ 0 h 602"/>
                    <a:gd name="T32" fmla="*/ 0 w 230"/>
                    <a:gd name="T33" fmla="*/ 0 h 602"/>
                    <a:gd name="T34" fmla="*/ 0 w 230"/>
                    <a:gd name="T35" fmla="*/ 0 h 602"/>
                    <a:gd name="T36" fmla="*/ 0 w 230"/>
                    <a:gd name="T37" fmla="*/ 0 h 602"/>
                    <a:gd name="T38" fmla="*/ 0 w 230"/>
                    <a:gd name="T39" fmla="*/ 0 h 602"/>
                    <a:gd name="T40" fmla="*/ 0 w 230"/>
                    <a:gd name="T41" fmla="*/ 0 h 602"/>
                    <a:gd name="T42" fmla="*/ 0 w 230"/>
                    <a:gd name="T43" fmla="*/ 0 h 602"/>
                    <a:gd name="T44" fmla="*/ 0 w 230"/>
                    <a:gd name="T45" fmla="*/ 0 h 602"/>
                    <a:gd name="T46" fmla="*/ 0 w 230"/>
                    <a:gd name="T47" fmla="*/ 0 h 602"/>
                    <a:gd name="T48" fmla="*/ 0 w 230"/>
                    <a:gd name="T49" fmla="*/ 0 h 602"/>
                    <a:gd name="T50" fmla="*/ 0 w 230"/>
                    <a:gd name="T51" fmla="*/ 0 h 602"/>
                    <a:gd name="T52" fmla="*/ 0 w 230"/>
                    <a:gd name="T53" fmla="*/ 0 h 602"/>
                    <a:gd name="T54" fmla="*/ 0 w 230"/>
                    <a:gd name="T55" fmla="*/ 0 h 602"/>
                    <a:gd name="T56" fmla="*/ 0 w 230"/>
                    <a:gd name="T57" fmla="*/ 0 h 602"/>
                    <a:gd name="T58" fmla="*/ 0 w 230"/>
                    <a:gd name="T59" fmla="*/ 0 h 602"/>
                    <a:gd name="T60" fmla="*/ 0 w 230"/>
                    <a:gd name="T61" fmla="*/ 0 h 602"/>
                    <a:gd name="T62" fmla="*/ 0 w 230"/>
                    <a:gd name="T63" fmla="*/ 0 h 602"/>
                    <a:gd name="T64" fmla="*/ 0 w 230"/>
                    <a:gd name="T65" fmla="*/ 0 h 602"/>
                    <a:gd name="T66" fmla="*/ 0 w 230"/>
                    <a:gd name="T67" fmla="*/ 0 h 602"/>
                    <a:gd name="T68" fmla="*/ 0 w 230"/>
                    <a:gd name="T69" fmla="*/ 0 h 602"/>
                    <a:gd name="T70" fmla="*/ 0 w 230"/>
                    <a:gd name="T71" fmla="*/ 0 h 602"/>
                    <a:gd name="T72" fmla="*/ 0 w 230"/>
                    <a:gd name="T73" fmla="*/ 0 h 602"/>
                    <a:gd name="T74" fmla="*/ 0 w 230"/>
                    <a:gd name="T75" fmla="*/ 0 h 602"/>
                    <a:gd name="T76" fmla="*/ 0 w 230"/>
                    <a:gd name="T77" fmla="*/ 0 h 602"/>
                    <a:gd name="T78" fmla="*/ 0 w 230"/>
                    <a:gd name="T79" fmla="*/ 0 h 602"/>
                    <a:gd name="T80" fmla="*/ 0 w 230"/>
                    <a:gd name="T81" fmla="*/ 0 h 602"/>
                    <a:gd name="T82" fmla="*/ 0 w 230"/>
                    <a:gd name="T83" fmla="*/ 0 h 602"/>
                    <a:gd name="T84" fmla="*/ 0 w 230"/>
                    <a:gd name="T85" fmla="*/ 0 h 602"/>
                    <a:gd name="T86" fmla="*/ 0 w 230"/>
                    <a:gd name="T87" fmla="*/ 0 h 602"/>
                    <a:gd name="T88" fmla="*/ 0 w 230"/>
                    <a:gd name="T89" fmla="*/ 0 h 602"/>
                    <a:gd name="T90" fmla="*/ 0 w 230"/>
                    <a:gd name="T91" fmla="*/ 0 h 602"/>
                    <a:gd name="T92" fmla="*/ 0 w 230"/>
                    <a:gd name="T93" fmla="*/ 0 h 602"/>
                    <a:gd name="T94" fmla="*/ 0 w 230"/>
                    <a:gd name="T95" fmla="*/ 0 h 602"/>
                    <a:gd name="T96" fmla="*/ 0 w 230"/>
                    <a:gd name="T97" fmla="*/ 0 h 60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0"/>
                    <a:gd name="T148" fmla="*/ 0 h 602"/>
                    <a:gd name="T149" fmla="*/ 230 w 230"/>
                    <a:gd name="T150" fmla="*/ 602 h 60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0" h="602">
                      <a:moveTo>
                        <a:pt x="57" y="0"/>
                      </a:moveTo>
                      <a:lnTo>
                        <a:pt x="82" y="41"/>
                      </a:lnTo>
                      <a:lnTo>
                        <a:pt x="107" y="77"/>
                      </a:lnTo>
                      <a:lnTo>
                        <a:pt x="129" y="111"/>
                      </a:lnTo>
                      <a:lnTo>
                        <a:pt x="151" y="142"/>
                      </a:lnTo>
                      <a:lnTo>
                        <a:pt x="170" y="171"/>
                      </a:lnTo>
                      <a:lnTo>
                        <a:pt x="187" y="198"/>
                      </a:lnTo>
                      <a:lnTo>
                        <a:pt x="195" y="213"/>
                      </a:lnTo>
                      <a:lnTo>
                        <a:pt x="202" y="227"/>
                      </a:lnTo>
                      <a:lnTo>
                        <a:pt x="208" y="240"/>
                      </a:lnTo>
                      <a:lnTo>
                        <a:pt x="213" y="255"/>
                      </a:lnTo>
                      <a:lnTo>
                        <a:pt x="218" y="270"/>
                      </a:lnTo>
                      <a:lnTo>
                        <a:pt x="222" y="285"/>
                      </a:lnTo>
                      <a:lnTo>
                        <a:pt x="226" y="301"/>
                      </a:lnTo>
                      <a:lnTo>
                        <a:pt x="228" y="317"/>
                      </a:lnTo>
                      <a:lnTo>
                        <a:pt x="229" y="335"/>
                      </a:lnTo>
                      <a:lnTo>
                        <a:pt x="230" y="352"/>
                      </a:lnTo>
                      <a:lnTo>
                        <a:pt x="229" y="372"/>
                      </a:lnTo>
                      <a:lnTo>
                        <a:pt x="228" y="391"/>
                      </a:lnTo>
                      <a:lnTo>
                        <a:pt x="226" y="413"/>
                      </a:lnTo>
                      <a:lnTo>
                        <a:pt x="221" y="435"/>
                      </a:lnTo>
                      <a:lnTo>
                        <a:pt x="216" y="459"/>
                      </a:lnTo>
                      <a:lnTo>
                        <a:pt x="211" y="484"/>
                      </a:lnTo>
                      <a:lnTo>
                        <a:pt x="204" y="511"/>
                      </a:lnTo>
                      <a:lnTo>
                        <a:pt x="196" y="540"/>
                      </a:lnTo>
                      <a:lnTo>
                        <a:pt x="186" y="570"/>
                      </a:lnTo>
                      <a:lnTo>
                        <a:pt x="175" y="602"/>
                      </a:lnTo>
                      <a:lnTo>
                        <a:pt x="112" y="531"/>
                      </a:lnTo>
                      <a:lnTo>
                        <a:pt x="63" y="473"/>
                      </a:lnTo>
                      <a:lnTo>
                        <a:pt x="52" y="461"/>
                      </a:lnTo>
                      <a:lnTo>
                        <a:pt x="43" y="447"/>
                      </a:lnTo>
                      <a:lnTo>
                        <a:pt x="35" y="435"/>
                      </a:lnTo>
                      <a:lnTo>
                        <a:pt x="28" y="422"/>
                      </a:lnTo>
                      <a:lnTo>
                        <a:pt x="22" y="409"/>
                      </a:lnTo>
                      <a:lnTo>
                        <a:pt x="15" y="396"/>
                      </a:lnTo>
                      <a:lnTo>
                        <a:pt x="11" y="383"/>
                      </a:lnTo>
                      <a:lnTo>
                        <a:pt x="7" y="369"/>
                      </a:lnTo>
                      <a:lnTo>
                        <a:pt x="4" y="355"/>
                      </a:lnTo>
                      <a:lnTo>
                        <a:pt x="1" y="341"/>
                      </a:lnTo>
                      <a:lnTo>
                        <a:pt x="0" y="324"/>
                      </a:lnTo>
                      <a:lnTo>
                        <a:pt x="0" y="308"/>
                      </a:lnTo>
                      <a:lnTo>
                        <a:pt x="0" y="291"/>
                      </a:lnTo>
                      <a:lnTo>
                        <a:pt x="1" y="272"/>
                      </a:lnTo>
                      <a:lnTo>
                        <a:pt x="3" y="253"/>
                      </a:lnTo>
                      <a:lnTo>
                        <a:pt x="5" y="231"/>
                      </a:lnTo>
                      <a:lnTo>
                        <a:pt x="13" y="185"/>
                      </a:lnTo>
                      <a:lnTo>
                        <a:pt x="25" y="131"/>
                      </a:lnTo>
                      <a:lnTo>
                        <a:pt x="39" y="7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" name="Freeform 408"/>
                <p:cNvSpPr>
                  <a:spLocks/>
                </p:cNvSpPr>
                <p:nvPr/>
              </p:nvSpPr>
              <p:spPr bwMode="auto">
                <a:xfrm>
                  <a:off x="571" y="405"/>
                  <a:ext cx="9" cy="24"/>
                </a:xfrm>
                <a:custGeom>
                  <a:avLst/>
                  <a:gdLst>
                    <a:gd name="T0" fmla="*/ 0 w 230"/>
                    <a:gd name="T1" fmla="*/ 0 h 602"/>
                    <a:gd name="T2" fmla="*/ 0 w 230"/>
                    <a:gd name="T3" fmla="*/ 0 h 602"/>
                    <a:gd name="T4" fmla="*/ 0 w 230"/>
                    <a:gd name="T5" fmla="*/ 0 h 602"/>
                    <a:gd name="T6" fmla="*/ 0 w 230"/>
                    <a:gd name="T7" fmla="*/ 0 h 602"/>
                    <a:gd name="T8" fmla="*/ 0 w 230"/>
                    <a:gd name="T9" fmla="*/ 0 h 602"/>
                    <a:gd name="T10" fmla="*/ 0 w 230"/>
                    <a:gd name="T11" fmla="*/ 0 h 602"/>
                    <a:gd name="T12" fmla="*/ 0 w 230"/>
                    <a:gd name="T13" fmla="*/ 0 h 602"/>
                    <a:gd name="T14" fmla="*/ 0 w 230"/>
                    <a:gd name="T15" fmla="*/ 0 h 602"/>
                    <a:gd name="T16" fmla="*/ 0 w 230"/>
                    <a:gd name="T17" fmla="*/ 0 h 602"/>
                    <a:gd name="T18" fmla="*/ 0 w 230"/>
                    <a:gd name="T19" fmla="*/ 0 h 602"/>
                    <a:gd name="T20" fmla="*/ 0 w 230"/>
                    <a:gd name="T21" fmla="*/ 0 h 602"/>
                    <a:gd name="T22" fmla="*/ 0 w 230"/>
                    <a:gd name="T23" fmla="*/ 0 h 602"/>
                    <a:gd name="T24" fmla="*/ 0 w 230"/>
                    <a:gd name="T25" fmla="*/ 0 h 602"/>
                    <a:gd name="T26" fmla="*/ 0 w 230"/>
                    <a:gd name="T27" fmla="*/ 0 h 602"/>
                    <a:gd name="T28" fmla="*/ 0 w 230"/>
                    <a:gd name="T29" fmla="*/ 0 h 602"/>
                    <a:gd name="T30" fmla="*/ 0 w 230"/>
                    <a:gd name="T31" fmla="*/ 0 h 602"/>
                    <a:gd name="T32" fmla="*/ 0 w 230"/>
                    <a:gd name="T33" fmla="*/ 0 h 602"/>
                    <a:gd name="T34" fmla="*/ 0 w 230"/>
                    <a:gd name="T35" fmla="*/ 0 h 602"/>
                    <a:gd name="T36" fmla="*/ 0 w 230"/>
                    <a:gd name="T37" fmla="*/ 0 h 602"/>
                    <a:gd name="T38" fmla="*/ 0 w 230"/>
                    <a:gd name="T39" fmla="*/ 0 h 602"/>
                    <a:gd name="T40" fmla="*/ 0 w 230"/>
                    <a:gd name="T41" fmla="*/ 0 h 602"/>
                    <a:gd name="T42" fmla="*/ 0 w 230"/>
                    <a:gd name="T43" fmla="*/ 0 h 602"/>
                    <a:gd name="T44" fmla="*/ 0 w 230"/>
                    <a:gd name="T45" fmla="*/ 0 h 602"/>
                    <a:gd name="T46" fmla="*/ 0 w 230"/>
                    <a:gd name="T47" fmla="*/ 0 h 602"/>
                    <a:gd name="T48" fmla="*/ 0 w 230"/>
                    <a:gd name="T49" fmla="*/ 0 h 602"/>
                    <a:gd name="T50" fmla="*/ 0 w 230"/>
                    <a:gd name="T51" fmla="*/ 0 h 602"/>
                    <a:gd name="T52" fmla="*/ 0 w 230"/>
                    <a:gd name="T53" fmla="*/ 0 h 602"/>
                    <a:gd name="T54" fmla="*/ 0 w 230"/>
                    <a:gd name="T55" fmla="*/ 0 h 602"/>
                    <a:gd name="T56" fmla="*/ 0 w 230"/>
                    <a:gd name="T57" fmla="*/ 0 h 602"/>
                    <a:gd name="T58" fmla="*/ 0 w 230"/>
                    <a:gd name="T59" fmla="*/ 0 h 602"/>
                    <a:gd name="T60" fmla="*/ 0 w 230"/>
                    <a:gd name="T61" fmla="*/ 0 h 602"/>
                    <a:gd name="T62" fmla="*/ 0 w 230"/>
                    <a:gd name="T63" fmla="*/ 0 h 602"/>
                    <a:gd name="T64" fmla="*/ 0 w 230"/>
                    <a:gd name="T65" fmla="*/ 0 h 602"/>
                    <a:gd name="T66" fmla="*/ 0 w 230"/>
                    <a:gd name="T67" fmla="*/ 0 h 602"/>
                    <a:gd name="T68" fmla="*/ 0 w 230"/>
                    <a:gd name="T69" fmla="*/ 0 h 602"/>
                    <a:gd name="T70" fmla="*/ 0 w 230"/>
                    <a:gd name="T71" fmla="*/ 0 h 602"/>
                    <a:gd name="T72" fmla="*/ 0 w 230"/>
                    <a:gd name="T73" fmla="*/ 0 h 602"/>
                    <a:gd name="T74" fmla="*/ 0 w 230"/>
                    <a:gd name="T75" fmla="*/ 0 h 602"/>
                    <a:gd name="T76" fmla="*/ 0 w 230"/>
                    <a:gd name="T77" fmla="*/ 0 h 602"/>
                    <a:gd name="T78" fmla="*/ 0 w 230"/>
                    <a:gd name="T79" fmla="*/ 0 h 602"/>
                    <a:gd name="T80" fmla="*/ 0 w 230"/>
                    <a:gd name="T81" fmla="*/ 0 h 602"/>
                    <a:gd name="T82" fmla="*/ 0 w 230"/>
                    <a:gd name="T83" fmla="*/ 0 h 602"/>
                    <a:gd name="T84" fmla="*/ 0 w 230"/>
                    <a:gd name="T85" fmla="*/ 0 h 602"/>
                    <a:gd name="T86" fmla="*/ 0 w 230"/>
                    <a:gd name="T87" fmla="*/ 0 h 602"/>
                    <a:gd name="T88" fmla="*/ 0 w 230"/>
                    <a:gd name="T89" fmla="*/ 0 h 602"/>
                    <a:gd name="T90" fmla="*/ 0 w 230"/>
                    <a:gd name="T91" fmla="*/ 0 h 602"/>
                    <a:gd name="T92" fmla="*/ 0 w 230"/>
                    <a:gd name="T93" fmla="*/ 0 h 602"/>
                    <a:gd name="T94" fmla="*/ 0 w 230"/>
                    <a:gd name="T95" fmla="*/ 0 h 602"/>
                    <a:gd name="T96" fmla="*/ 0 w 230"/>
                    <a:gd name="T97" fmla="*/ 0 h 60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0"/>
                    <a:gd name="T148" fmla="*/ 0 h 602"/>
                    <a:gd name="T149" fmla="*/ 230 w 230"/>
                    <a:gd name="T150" fmla="*/ 602 h 60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0" h="602">
                      <a:moveTo>
                        <a:pt x="57" y="0"/>
                      </a:moveTo>
                      <a:lnTo>
                        <a:pt x="83" y="41"/>
                      </a:lnTo>
                      <a:lnTo>
                        <a:pt x="107" y="77"/>
                      </a:lnTo>
                      <a:lnTo>
                        <a:pt x="129" y="111"/>
                      </a:lnTo>
                      <a:lnTo>
                        <a:pt x="151" y="142"/>
                      </a:lnTo>
                      <a:lnTo>
                        <a:pt x="170" y="171"/>
                      </a:lnTo>
                      <a:lnTo>
                        <a:pt x="187" y="198"/>
                      </a:lnTo>
                      <a:lnTo>
                        <a:pt x="195" y="213"/>
                      </a:lnTo>
                      <a:lnTo>
                        <a:pt x="202" y="226"/>
                      </a:lnTo>
                      <a:lnTo>
                        <a:pt x="208" y="240"/>
                      </a:lnTo>
                      <a:lnTo>
                        <a:pt x="213" y="255"/>
                      </a:lnTo>
                      <a:lnTo>
                        <a:pt x="218" y="270"/>
                      </a:lnTo>
                      <a:lnTo>
                        <a:pt x="222" y="284"/>
                      </a:lnTo>
                      <a:lnTo>
                        <a:pt x="226" y="301"/>
                      </a:lnTo>
                      <a:lnTo>
                        <a:pt x="228" y="317"/>
                      </a:lnTo>
                      <a:lnTo>
                        <a:pt x="230" y="335"/>
                      </a:lnTo>
                      <a:lnTo>
                        <a:pt x="230" y="352"/>
                      </a:lnTo>
                      <a:lnTo>
                        <a:pt x="230" y="371"/>
                      </a:lnTo>
                      <a:lnTo>
                        <a:pt x="228" y="391"/>
                      </a:lnTo>
                      <a:lnTo>
                        <a:pt x="226" y="412"/>
                      </a:lnTo>
                      <a:lnTo>
                        <a:pt x="221" y="435"/>
                      </a:lnTo>
                      <a:lnTo>
                        <a:pt x="217" y="459"/>
                      </a:lnTo>
                      <a:lnTo>
                        <a:pt x="211" y="484"/>
                      </a:lnTo>
                      <a:lnTo>
                        <a:pt x="204" y="511"/>
                      </a:lnTo>
                      <a:lnTo>
                        <a:pt x="196" y="540"/>
                      </a:lnTo>
                      <a:lnTo>
                        <a:pt x="187" y="570"/>
                      </a:lnTo>
                      <a:lnTo>
                        <a:pt x="175" y="602"/>
                      </a:lnTo>
                      <a:lnTo>
                        <a:pt x="112" y="531"/>
                      </a:lnTo>
                      <a:lnTo>
                        <a:pt x="63" y="473"/>
                      </a:lnTo>
                      <a:lnTo>
                        <a:pt x="53" y="460"/>
                      </a:lnTo>
                      <a:lnTo>
                        <a:pt x="44" y="447"/>
                      </a:lnTo>
                      <a:lnTo>
                        <a:pt x="36" y="434"/>
                      </a:lnTo>
                      <a:lnTo>
                        <a:pt x="28" y="422"/>
                      </a:lnTo>
                      <a:lnTo>
                        <a:pt x="22" y="409"/>
                      </a:lnTo>
                      <a:lnTo>
                        <a:pt x="15" y="396"/>
                      </a:lnTo>
                      <a:lnTo>
                        <a:pt x="11" y="383"/>
                      </a:lnTo>
                      <a:lnTo>
                        <a:pt x="7" y="369"/>
                      </a:lnTo>
                      <a:lnTo>
                        <a:pt x="4" y="355"/>
                      </a:lnTo>
                      <a:lnTo>
                        <a:pt x="2" y="340"/>
                      </a:lnTo>
                      <a:lnTo>
                        <a:pt x="0" y="324"/>
                      </a:lnTo>
                      <a:lnTo>
                        <a:pt x="0" y="308"/>
                      </a:lnTo>
                      <a:lnTo>
                        <a:pt x="0" y="291"/>
                      </a:lnTo>
                      <a:lnTo>
                        <a:pt x="1" y="272"/>
                      </a:lnTo>
                      <a:lnTo>
                        <a:pt x="3" y="253"/>
                      </a:lnTo>
                      <a:lnTo>
                        <a:pt x="6" y="231"/>
                      </a:lnTo>
                      <a:lnTo>
                        <a:pt x="13" y="185"/>
                      </a:lnTo>
                      <a:lnTo>
                        <a:pt x="25" y="131"/>
                      </a:lnTo>
                      <a:lnTo>
                        <a:pt x="40" y="7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0" name="Freeform 409"/>
                <p:cNvSpPr>
                  <a:spLocks/>
                </p:cNvSpPr>
                <p:nvPr/>
              </p:nvSpPr>
              <p:spPr bwMode="auto">
                <a:xfrm>
                  <a:off x="578" y="388"/>
                  <a:ext cx="9" cy="23"/>
                </a:xfrm>
                <a:custGeom>
                  <a:avLst/>
                  <a:gdLst>
                    <a:gd name="T0" fmla="*/ 0 w 236"/>
                    <a:gd name="T1" fmla="*/ 0 h 589"/>
                    <a:gd name="T2" fmla="*/ 0 w 236"/>
                    <a:gd name="T3" fmla="*/ 0 h 589"/>
                    <a:gd name="T4" fmla="*/ 0 w 236"/>
                    <a:gd name="T5" fmla="*/ 0 h 589"/>
                    <a:gd name="T6" fmla="*/ 0 w 236"/>
                    <a:gd name="T7" fmla="*/ 0 h 589"/>
                    <a:gd name="T8" fmla="*/ 0 w 236"/>
                    <a:gd name="T9" fmla="*/ 0 h 589"/>
                    <a:gd name="T10" fmla="*/ 0 w 236"/>
                    <a:gd name="T11" fmla="*/ 0 h 589"/>
                    <a:gd name="T12" fmla="*/ 0 w 236"/>
                    <a:gd name="T13" fmla="*/ 0 h 589"/>
                    <a:gd name="T14" fmla="*/ 0 w 236"/>
                    <a:gd name="T15" fmla="*/ 0 h 589"/>
                    <a:gd name="T16" fmla="*/ 0 w 236"/>
                    <a:gd name="T17" fmla="*/ 0 h 589"/>
                    <a:gd name="T18" fmla="*/ 0 w 236"/>
                    <a:gd name="T19" fmla="*/ 0 h 589"/>
                    <a:gd name="T20" fmla="*/ 0 w 236"/>
                    <a:gd name="T21" fmla="*/ 0 h 589"/>
                    <a:gd name="T22" fmla="*/ 0 w 236"/>
                    <a:gd name="T23" fmla="*/ 0 h 589"/>
                    <a:gd name="T24" fmla="*/ 0 w 236"/>
                    <a:gd name="T25" fmla="*/ 0 h 589"/>
                    <a:gd name="T26" fmla="*/ 0 w 236"/>
                    <a:gd name="T27" fmla="*/ 0 h 589"/>
                    <a:gd name="T28" fmla="*/ 0 w 236"/>
                    <a:gd name="T29" fmla="*/ 0 h 589"/>
                    <a:gd name="T30" fmla="*/ 0 w 236"/>
                    <a:gd name="T31" fmla="*/ 0 h 589"/>
                    <a:gd name="T32" fmla="*/ 0 w 236"/>
                    <a:gd name="T33" fmla="*/ 0 h 589"/>
                    <a:gd name="T34" fmla="*/ 0 w 236"/>
                    <a:gd name="T35" fmla="*/ 0 h 589"/>
                    <a:gd name="T36" fmla="*/ 0 w 236"/>
                    <a:gd name="T37" fmla="*/ 0 h 589"/>
                    <a:gd name="T38" fmla="*/ 0 w 236"/>
                    <a:gd name="T39" fmla="*/ 0 h 589"/>
                    <a:gd name="T40" fmla="*/ 0 w 236"/>
                    <a:gd name="T41" fmla="*/ 0 h 589"/>
                    <a:gd name="T42" fmla="*/ 0 w 236"/>
                    <a:gd name="T43" fmla="*/ 0 h 589"/>
                    <a:gd name="T44" fmla="*/ 0 w 236"/>
                    <a:gd name="T45" fmla="*/ 0 h 589"/>
                    <a:gd name="T46" fmla="*/ 0 w 236"/>
                    <a:gd name="T47" fmla="*/ 0 h 589"/>
                    <a:gd name="T48" fmla="*/ 0 w 236"/>
                    <a:gd name="T49" fmla="*/ 0 h 589"/>
                    <a:gd name="T50" fmla="*/ 0 w 236"/>
                    <a:gd name="T51" fmla="*/ 0 h 589"/>
                    <a:gd name="T52" fmla="*/ 0 w 236"/>
                    <a:gd name="T53" fmla="*/ 0 h 589"/>
                    <a:gd name="T54" fmla="*/ 0 w 236"/>
                    <a:gd name="T55" fmla="*/ 0 h 589"/>
                    <a:gd name="T56" fmla="*/ 0 w 236"/>
                    <a:gd name="T57" fmla="*/ 0 h 589"/>
                    <a:gd name="T58" fmla="*/ 0 w 236"/>
                    <a:gd name="T59" fmla="*/ 0 h 589"/>
                    <a:gd name="T60" fmla="*/ 0 w 236"/>
                    <a:gd name="T61" fmla="*/ 0 h 589"/>
                    <a:gd name="T62" fmla="*/ 0 w 236"/>
                    <a:gd name="T63" fmla="*/ 0 h 589"/>
                    <a:gd name="T64" fmla="*/ 0 w 236"/>
                    <a:gd name="T65" fmla="*/ 0 h 589"/>
                    <a:gd name="T66" fmla="*/ 0 w 236"/>
                    <a:gd name="T67" fmla="*/ 0 h 589"/>
                    <a:gd name="T68" fmla="*/ 0 w 236"/>
                    <a:gd name="T69" fmla="*/ 0 h 589"/>
                    <a:gd name="T70" fmla="*/ 0 w 236"/>
                    <a:gd name="T71" fmla="*/ 0 h 589"/>
                    <a:gd name="T72" fmla="*/ 0 w 236"/>
                    <a:gd name="T73" fmla="*/ 0 h 589"/>
                    <a:gd name="T74" fmla="*/ 0 w 236"/>
                    <a:gd name="T75" fmla="*/ 0 h 589"/>
                    <a:gd name="T76" fmla="*/ 0 w 236"/>
                    <a:gd name="T77" fmla="*/ 0 h 589"/>
                    <a:gd name="T78" fmla="*/ 0 w 236"/>
                    <a:gd name="T79" fmla="*/ 0 h 589"/>
                    <a:gd name="T80" fmla="*/ 0 w 236"/>
                    <a:gd name="T81" fmla="*/ 0 h 589"/>
                    <a:gd name="T82" fmla="*/ 0 w 236"/>
                    <a:gd name="T83" fmla="*/ 0 h 589"/>
                    <a:gd name="T84" fmla="*/ 0 w 236"/>
                    <a:gd name="T85" fmla="*/ 0 h 589"/>
                    <a:gd name="T86" fmla="*/ 0 w 236"/>
                    <a:gd name="T87" fmla="*/ 0 h 589"/>
                    <a:gd name="T88" fmla="*/ 0 w 236"/>
                    <a:gd name="T89" fmla="*/ 0 h 589"/>
                    <a:gd name="T90" fmla="*/ 0 w 236"/>
                    <a:gd name="T91" fmla="*/ 0 h 589"/>
                    <a:gd name="T92" fmla="*/ 0 w 236"/>
                    <a:gd name="T93" fmla="*/ 0 h 589"/>
                    <a:gd name="T94" fmla="*/ 0 w 236"/>
                    <a:gd name="T95" fmla="*/ 0 h 589"/>
                    <a:gd name="T96" fmla="*/ 0 w 236"/>
                    <a:gd name="T97" fmla="*/ 0 h 58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6"/>
                    <a:gd name="T148" fmla="*/ 0 h 589"/>
                    <a:gd name="T149" fmla="*/ 236 w 236"/>
                    <a:gd name="T150" fmla="*/ 589 h 58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6" h="589">
                      <a:moveTo>
                        <a:pt x="33" y="0"/>
                      </a:moveTo>
                      <a:lnTo>
                        <a:pt x="60" y="38"/>
                      </a:lnTo>
                      <a:lnTo>
                        <a:pt x="88" y="73"/>
                      </a:lnTo>
                      <a:lnTo>
                        <a:pt x="114" y="103"/>
                      </a:lnTo>
                      <a:lnTo>
                        <a:pt x="137" y="132"/>
                      </a:lnTo>
                      <a:lnTo>
                        <a:pt x="159" y="160"/>
                      </a:lnTo>
                      <a:lnTo>
                        <a:pt x="178" y="186"/>
                      </a:lnTo>
                      <a:lnTo>
                        <a:pt x="188" y="200"/>
                      </a:lnTo>
                      <a:lnTo>
                        <a:pt x="196" y="212"/>
                      </a:lnTo>
                      <a:lnTo>
                        <a:pt x="203" y="226"/>
                      </a:lnTo>
                      <a:lnTo>
                        <a:pt x="210" y="240"/>
                      </a:lnTo>
                      <a:lnTo>
                        <a:pt x="216" y="254"/>
                      </a:lnTo>
                      <a:lnTo>
                        <a:pt x="221" y="269"/>
                      </a:lnTo>
                      <a:lnTo>
                        <a:pt x="227" y="285"/>
                      </a:lnTo>
                      <a:lnTo>
                        <a:pt x="230" y="300"/>
                      </a:lnTo>
                      <a:lnTo>
                        <a:pt x="233" y="318"/>
                      </a:lnTo>
                      <a:lnTo>
                        <a:pt x="235" y="335"/>
                      </a:lnTo>
                      <a:lnTo>
                        <a:pt x="236" y="355"/>
                      </a:lnTo>
                      <a:lnTo>
                        <a:pt x="236" y="375"/>
                      </a:lnTo>
                      <a:lnTo>
                        <a:pt x="236" y="396"/>
                      </a:lnTo>
                      <a:lnTo>
                        <a:pt x="234" y="419"/>
                      </a:lnTo>
                      <a:lnTo>
                        <a:pt x="232" y="443"/>
                      </a:lnTo>
                      <a:lnTo>
                        <a:pt x="228" y="468"/>
                      </a:lnTo>
                      <a:lnTo>
                        <a:pt x="222" y="496"/>
                      </a:lnTo>
                      <a:lnTo>
                        <a:pt x="217" y="526"/>
                      </a:lnTo>
                      <a:lnTo>
                        <a:pt x="210" y="556"/>
                      </a:lnTo>
                      <a:lnTo>
                        <a:pt x="202" y="589"/>
                      </a:lnTo>
                      <a:lnTo>
                        <a:pt x="133" y="524"/>
                      </a:lnTo>
                      <a:lnTo>
                        <a:pt x="79" y="470"/>
                      </a:lnTo>
                      <a:lnTo>
                        <a:pt x="68" y="458"/>
                      </a:lnTo>
                      <a:lnTo>
                        <a:pt x="57" y="447"/>
                      </a:lnTo>
                      <a:lnTo>
                        <a:pt x="48" y="435"/>
                      </a:lnTo>
                      <a:lnTo>
                        <a:pt x="40" y="422"/>
                      </a:lnTo>
                      <a:lnTo>
                        <a:pt x="32" y="410"/>
                      </a:lnTo>
                      <a:lnTo>
                        <a:pt x="26" y="398"/>
                      </a:lnTo>
                      <a:lnTo>
                        <a:pt x="19" y="385"/>
                      </a:lnTo>
                      <a:lnTo>
                        <a:pt x="14" y="372"/>
                      </a:lnTo>
                      <a:lnTo>
                        <a:pt x="10" y="358"/>
                      </a:lnTo>
                      <a:lnTo>
                        <a:pt x="6" y="343"/>
                      </a:lnTo>
                      <a:lnTo>
                        <a:pt x="4" y="328"/>
                      </a:lnTo>
                      <a:lnTo>
                        <a:pt x="2" y="312"/>
                      </a:lnTo>
                      <a:lnTo>
                        <a:pt x="0" y="294"/>
                      </a:lnTo>
                      <a:lnTo>
                        <a:pt x="0" y="276"/>
                      </a:lnTo>
                      <a:lnTo>
                        <a:pt x="0" y="256"/>
                      </a:lnTo>
                      <a:lnTo>
                        <a:pt x="1" y="235"/>
                      </a:lnTo>
                      <a:lnTo>
                        <a:pt x="5" y="187"/>
                      </a:lnTo>
                      <a:lnTo>
                        <a:pt x="11" y="133"/>
                      </a:lnTo>
                      <a:lnTo>
                        <a:pt x="21" y="71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" name="Freeform 410"/>
                <p:cNvSpPr>
                  <a:spLocks/>
                </p:cNvSpPr>
                <p:nvPr/>
              </p:nvSpPr>
              <p:spPr bwMode="auto">
                <a:xfrm>
                  <a:off x="581" y="371"/>
                  <a:ext cx="10" cy="23"/>
                </a:xfrm>
                <a:custGeom>
                  <a:avLst/>
                  <a:gdLst>
                    <a:gd name="T0" fmla="*/ 0 w 254"/>
                    <a:gd name="T1" fmla="*/ 0 h 566"/>
                    <a:gd name="T2" fmla="*/ 0 w 254"/>
                    <a:gd name="T3" fmla="*/ 0 h 566"/>
                    <a:gd name="T4" fmla="*/ 0 w 254"/>
                    <a:gd name="T5" fmla="*/ 0 h 566"/>
                    <a:gd name="T6" fmla="*/ 0 w 254"/>
                    <a:gd name="T7" fmla="*/ 0 h 566"/>
                    <a:gd name="T8" fmla="*/ 0 w 254"/>
                    <a:gd name="T9" fmla="*/ 0 h 566"/>
                    <a:gd name="T10" fmla="*/ 0 w 254"/>
                    <a:gd name="T11" fmla="*/ 0 h 566"/>
                    <a:gd name="T12" fmla="*/ 0 w 254"/>
                    <a:gd name="T13" fmla="*/ 0 h 566"/>
                    <a:gd name="T14" fmla="*/ 0 w 254"/>
                    <a:gd name="T15" fmla="*/ 0 h 566"/>
                    <a:gd name="T16" fmla="*/ 0 w 254"/>
                    <a:gd name="T17" fmla="*/ 0 h 566"/>
                    <a:gd name="T18" fmla="*/ 0 w 254"/>
                    <a:gd name="T19" fmla="*/ 0 h 566"/>
                    <a:gd name="T20" fmla="*/ 0 w 254"/>
                    <a:gd name="T21" fmla="*/ 0 h 566"/>
                    <a:gd name="T22" fmla="*/ 0 w 254"/>
                    <a:gd name="T23" fmla="*/ 0 h 566"/>
                    <a:gd name="T24" fmla="*/ 0 w 254"/>
                    <a:gd name="T25" fmla="*/ 0 h 566"/>
                    <a:gd name="T26" fmla="*/ 0 w 254"/>
                    <a:gd name="T27" fmla="*/ 0 h 566"/>
                    <a:gd name="T28" fmla="*/ 0 w 254"/>
                    <a:gd name="T29" fmla="*/ 0 h 566"/>
                    <a:gd name="T30" fmla="*/ 0 w 254"/>
                    <a:gd name="T31" fmla="*/ 0 h 566"/>
                    <a:gd name="T32" fmla="*/ 0 w 254"/>
                    <a:gd name="T33" fmla="*/ 0 h 566"/>
                    <a:gd name="T34" fmla="*/ 0 w 254"/>
                    <a:gd name="T35" fmla="*/ 0 h 566"/>
                    <a:gd name="T36" fmla="*/ 0 w 254"/>
                    <a:gd name="T37" fmla="*/ 0 h 566"/>
                    <a:gd name="T38" fmla="*/ 0 w 254"/>
                    <a:gd name="T39" fmla="*/ 0 h 566"/>
                    <a:gd name="T40" fmla="*/ 0 w 254"/>
                    <a:gd name="T41" fmla="*/ 0 h 566"/>
                    <a:gd name="T42" fmla="*/ 0 w 254"/>
                    <a:gd name="T43" fmla="*/ 0 h 566"/>
                    <a:gd name="T44" fmla="*/ 0 w 254"/>
                    <a:gd name="T45" fmla="*/ 0 h 566"/>
                    <a:gd name="T46" fmla="*/ 0 w 254"/>
                    <a:gd name="T47" fmla="*/ 0 h 566"/>
                    <a:gd name="T48" fmla="*/ 0 w 254"/>
                    <a:gd name="T49" fmla="*/ 0 h 566"/>
                    <a:gd name="T50" fmla="*/ 0 w 254"/>
                    <a:gd name="T51" fmla="*/ 0 h 566"/>
                    <a:gd name="T52" fmla="*/ 0 w 254"/>
                    <a:gd name="T53" fmla="*/ 0 h 566"/>
                    <a:gd name="T54" fmla="*/ 0 w 254"/>
                    <a:gd name="T55" fmla="*/ 0 h 566"/>
                    <a:gd name="T56" fmla="*/ 0 w 254"/>
                    <a:gd name="T57" fmla="*/ 0 h 566"/>
                    <a:gd name="T58" fmla="*/ 0 w 254"/>
                    <a:gd name="T59" fmla="*/ 0 h 566"/>
                    <a:gd name="T60" fmla="*/ 0 w 254"/>
                    <a:gd name="T61" fmla="*/ 0 h 566"/>
                    <a:gd name="T62" fmla="*/ 0 w 254"/>
                    <a:gd name="T63" fmla="*/ 0 h 566"/>
                    <a:gd name="T64" fmla="*/ 0 w 254"/>
                    <a:gd name="T65" fmla="*/ 0 h 566"/>
                    <a:gd name="T66" fmla="*/ 0 w 254"/>
                    <a:gd name="T67" fmla="*/ 0 h 566"/>
                    <a:gd name="T68" fmla="*/ 0 w 254"/>
                    <a:gd name="T69" fmla="*/ 0 h 566"/>
                    <a:gd name="T70" fmla="*/ 0 w 254"/>
                    <a:gd name="T71" fmla="*/ 0 h 566"/>
                    <a:gd name="T72" fmla="*/ 0 w 254"/>
                    <a:gd name="T73" fmla="*/ 0 h 566"/>
                    <a:gd name="T74" fmla="*/ 0 w 254"/>
                    <a:gd name="T75" fmla="*/ 0 h 566"/>
                    <a:gd name="T76" fmla="*/ 0 w 254"/>
                    <a:gd name="T77" fmla="*/ 0 h 566"/>
                    <a:gd name="T78" fmla="*/ 0 w 254"/>
                    <a:gd name="T79" fmla="*/ 0 h 566"/>
                    <a:gd name="T80" fmla="*/ 0 w 254"/>
                    <a:gd name="T81" fmla="*/ 0 h 566"/>
                    <a:gd name="T82" fmla="*/ 0 w 254"/>
                    <a:gd name="T83" fmla="*/ 0 h 566"/>
                    <a:gd name="T84" fmla="*/ 0 w 254"/>
                    <a:gd name="T85" fmla="*/ 0 h 566"/>
                    <a:gd name="T86" fmla="*/ 0 w 254"/>
                    <a:gd name="T87" fmla="*/ 0 h 566"/>
                    <a:gd name="T88" fmla="*/ 0 w 254"/>
                    <a:gd name="T89" fmla="*/ 0 h 566"/>
                    <a:gd name="T90" fmla="*/ 0 w 254"/>
                    <a:gd name="T91" fmla="*/ 0 h 566"/>
                    <a:gd name="T92" fmla="*/ 0 w 254"/>
                    <a:gd name="T93" fmla="*/ 0 h 566"/>
                    <a:gd name="T94" fmla="*/ 0 w 254"/>
                    <a:gd name="T95" fmla="*/ 0 h 566"/>
                    <a:gd name="T96" fmla="*/ 0 w 254"/>
                    <a:gd name="T97" fmla="*/ 0 h 56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4"/>
                    <a:gd name="T148" fmla="*/ 0 h 566"/>
                    <a:gd name="T149" fmla="*/ 254 w 254"/>
                    <a:gd name="T150" fmla="*/ 566 h 56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4" h="566">
                      <a:moveTo>
                        <a:pt x="5" y="0"/>
                      </a:moveTo>
                      <a:lnTo>
                        <a:pt x="38" y="35"/>
                      </a:lnTo>
                      <a:lnTo>
                        <a:pt x="69" y="66"/>
                      </a:lnTo>
                      <a:lnTo>
                        <a:pt x="99" y="93"/>
                      </a:lnTo>
                      <a:lnTo>
                        <a:pt x="125" y="120"/>
                      </a:lnTo>
                      <a:lnTo>
                        <a:pt x="150" y="144"/>
                      </a:lnTo>
                      <a:lnTo>
                        <a:pt x="172" y="168"/>
                      </a:lnTo>
                      <a:lnTo>
                        <a:pt x="183" y="179"/>
                      </a:lnTo>
                      <a:lnTo>
                        <a:pt x="193" y="192"/>
                      </a:lnTo>
                      <a:lnTo>
                        <a:pt x="201" y="205"/>
                      </a:lnTo>
                      <a:lnTo>
                        <a:pt x="210" y="217"/>
                      </a:lnTo>
                      <a:lnTo>
                        <a:pt x="217" y="231"/>
                      </a:lnTo>
                      <a:lnTo>
                        <a:pt x="225" y="245"/>
                      </a:lnTo>
                      <a:lnTo>
                        <a:pt x="231" y="260"/>
                      </a:lnTo>
                      <a:lnTo>
                        <a:pt x="237" y="276"/>
                      </a:lnTo>
                      <a:lnTo>
                        <a:pt x="241" y="292"/>
                      </a:lnTo>
                      <a:lnTo>
                        <a:pt x="245" y="310"/>
                      </a:lnTo>
                      <a:lnTo>
                        <a:pt x="249" y="328"/>
                      </a:lnTo>
                      <a:lnTo>
                        <a:pt x="251" y="349"/>
                      </a:lnTo>
                      <a:lnTo>
                        <a:pt x="253" y="370"/>
                      </a:lnTo>
                      <a:lnTo>
                        <a:pt x="254" y="393"/>
                      </a:lnTo>
                      <a:lnTo>
                        <a:pt x="254" y="417"/>
                      </a:lnTo>
                      <a:lnTo>
                        <a:pt x="254" y="443"/>
                      </a:lnTo>
                      <a:lnTo>
                        <a:pt x="252" y="470"/>
                      </a:lnTo>
                      <a:lnTo>
                        <a:pt x="250" y="500"/>
                      </a:lnTo>
                      <a:lnTo>
                        <a:pt x="247" y="532"/>
                      </a:lnTo>
                      <a:lnTo>
                        <a:pt x="243" y="566"/>
                      </a:lnTo>
                      <a:lnTo>
                        <a:pt x="166" y="508"/>
                      </a:lnTo>
                      <a:lnTo>
                        <a:pt x="107" y="462"/>
                      </a:lnTo>
                      <a:lnTo>
                        <a:pt x="94" y="451"/>
                      </a:lnTo>
                      <a:lnTo>
                        <a:pt x="82" y="441"/>
                      </a:lnTo>
                      <a:lnTo>
                        <a:pt x="72" y="429"/>
                      </a:lnTo>
                      <a:lnTo>
                        <a:pt x="62" y="418"/>
                      </a:lnTo>
                      <a:lnTo>
                        <a:pt x="53" y="408"/>
                      </a:lnTo>
                      <a:lnTo>
                        <a:pt x="45" y="396"/>
                      </a:lnTo>
                      <a:lnTo>
                        <a:pt x="37" y="384"/>
                      </a:lnTo>
                      <a:lnTo>
                        <a:pt x="31" y="371"/>
                      </a:lnTo>
                      <a:lnTo>
                        <a:pt x="25" y="358"/>
                      </a:lnTo>
                      <a:lnTo>
                        <a:pt x="20" y="344"/>
                      </a:lnTo>
                      <a:lnTo>
                        <a:pt x="15" y="329"/>
                      </a:lnTo>
                      <a:lnTo>
                        <a:pt x="11" y="313"/>
                      </a:lnTo>
                      <a:lnTo>
                        <a:pt x="8" y="296"/>
                      </a:lnTo>
                      <a:lnTo>
                        <a:pt x="5" y="278"/>
                      </a:lnTo>
                      <a:lnTo>
                        <a:pt x="3" y="257"/>
                      </a:lnTo>
                      <a:lnTo>
                        <a:pt x="1" y="237"/>
                      </a:lnTo>
                      <a:lnTo>
                        <a:pt x="0" y="190"/>
                      </a:lnTo>
                      <a:lnTo>
                        <a:pt x="0" y="134"/>
                      </a:lnTo>
                      <a:lnTo>
                        <a:pt x="2" y="7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" name="Freeform 411"/>
                <p:cNvSpPr>
                  <a:spLocks/>
                </p:cNvSpPr>
                <p:nvPr/>
              </p:nvSpPr>
              <p:spPr bwMode="auto">
                <a:xfrm>
                  <a:off x="584" y="352"/>
                  <a:ext cx="10" cy="23"/>
                </a:xfrm>
                <a:custGeom>
                  <a:avLst/>
                  <a:gdLst>
                    <a:gd name="T0" fmla="*/ 0 w 255"/>
                    <a:gd name="T1" fmla="*/ 0 h 566"/>
                    <a:gd name="T2" fmla="*/ 0 w 255"/>
                    <a:gd name="T3" fmla="*/ 0 h 566"/>
                    <a:gd name="T4" fmla="*/ 0 w 255"/>
                    <a:gd name="T5" fmla="*/ 0 h 566"/>
                    <a:gd name="T6" fmla="*/ 0 w 255"/>
                    <a:gd name="T7" fmla="*/ 0 h 566"/>
                    <a:gd name="T8" fmla="*/ 0 w 255"/>
                    <a:gd name="T9" fmla="*/ 0 h 566"/>
                    <a:gd name="T10" fmla="*/ 0 w 255"/>
                    <a:gd name="T11" fmla="*/ 0 h 566"/>
                    <a:gd name="T12" fmla="*/ 0 w 255"/>
                    <a:gd name="T13" fmla="*/ 0 h 566"/>
                    <a:gd name="T14" fmla="*/ 0 w 255"/>
                    <a:gd name="T15" fmla="*/ 0 h 566"/>
                    <a:gd name="T16" fmla="*/ 0 w 255"/>
                    <a:gd name="T17" fmla="*/ 0 h 566"/>
                    <a:gd name="T18" fmla="*/ 0 w 255"/>
                    <a:gd name="T19" fmla="*/ 0 h 566"/>
                    <a:gd name="T20" fmla="*/ 0 w 255"/>
                    <a:gd name="T21" fmla="*/ 0 h 566"/>
                    <a:gd name="T22" fmla="*/ 0 w 255"/>
                    <a:gd name="T23" fmla="*/ 0 h 566"/>
                    <a:gd name="T24" fmla="*/ 0 w 255"/>
                    <a:gd name="T25" fmla="*/ 0 h 566"/>
                    <a:gd name="T26" fmla="*/ 0 w 255"/>
                    <a:gd name="T27" fmla="*/ 0 h 566"/>
                    <a:gd name="T28" fmla="*/ 0 w 255"/>
                    <a:gd name="T29" fmla="*/ 0 h 566"/>
                    <a:gd name="T30" fmla="*/ 0 w 255"/>
                    <a:gd name="T31" fmla="*/ 0 h 566"/>
                    <a:gd name="T32" fmla="*/ 0 w 255"/>
                    <a:gd name="T33" fmla="*/ 0 h 566"/>
                    <a:gd name="T34" fmla="*/ 0 w 255"/>
                    <a:gd name="T35" fmla="*/ 0 h 566"/>
                    <a:gd name="T36" fmla="*/ 0 w 255"/>
                    <a:gd name="T37" fmla="*/ 0 h 566"/>
                    <a:gd name="T38" fmla="*/ 0 w 255"/>
                    <a:gd name="T39" fmla="*/ 0 h 566"/>
                    <a:gd name="T40" fmla="*/ 0 w 255"/>
                    <a:gd name="T41" fmla="*/ 0 h 566"/>
                    <a:gd name="T42" fmla="*/ 0 w 255"/>
                    <a:gd name="T43" fmla="*/ 0 h 566"/>
                    <a:gd name="T44" fmla="*/ 0 w 255"/>
                    <a:gd name="T45" fmla="*/ 0 h 566"/>
                    <a:gd name="T46" fmla="*/ 0 w 255"/>
                    <a:gd name="T47" fmla="*/ 0 h 566"/>
                    <a:gd name="T48" fmla="*/ 0 w 255"/>
                    <a:gd name="T49" fmla="*/ 0 h 566"/>
                    <a:gd name="T50" fmla="*/ 0 w 255"/>
                    <a:gd name="T51" fmla="*/ 0 h 566"/>
                    <a:gd name="T52" fmla="*/ 0 w 255"/>
                    <a:gd name="T53" fmla="*/ 0 h 566"/>
                    <a:gd name="T54" fmla="*/ 0 w 255"/>
                    <a:gd name="T55" fmla="*/ 0 h 566"/>
                    <a:gd name="T56" fmla="*/ 0 w 255"/>
                    <a:gd name="T57" fmla="*/ 0 h 566"/>
                    <a:gd name="T58" fmla="*/ 0 w 255"/>
                    <a:gd name="T59" fmla="*/ 0 h 566"/>
                    <a:gd name="T60" fmla="*/ 0 w 255"/>
                    <a:gd name="T61" fmla="*/ 0 h 566"/>
                    <a:gd name="T62" fmla="*/ 0 w 255"/>
                    <a:gd name="T63" fmla="*/ 0 h 566"/>
                    <a:gd name="T64" fmla="*/ 0 w 255"/>
                    <a:gd name="T65" fmla="*/ 0 h 566"/>
                    <a:gd name="T66" fmla="*/ 0 w 255"/>
                    <a:gd name="T67" fmla="*/ 0 h 566"/>
                    <a:gd name="T68" fmla="*/ 0 w 255"/>
                    <a:gd name="T69" fmla="*/ 0 h 566"/>
                    <a:gd name="T70" fmla="*/ 0 w 255"/>
                    <a:gd name="T71" fmla="*/ 0 h 566"/>
                    <a:gd name="T72" fmla="*/ 0 w 255"/>
                    <a:gd name="T73" fmla="*/ 0 h 566"/>
                    <a:gd name="T74" fmla="*/ 0 w 255"/>
                    <a:gd name="T75" fmla="*/ 0 h 566"/>
                    <a:gd name="T76" fmla="*/ 0 w 255"/>
                    <a:gd name="T77" fmla="*/ 0 h 566"/>
                    <a:gd name="T78" fmla="*/ 0 w 255"/>
                    <a:gd name="T79" fmla="*/ 0 h 566"/>
                    <a:gd name="T80" fmla="*/ 0 w 255"/>
                    <a:gd name="T81" fmla="*/ 0 h 566"/>
                    <a:gd name="T82" fmla="*/ 0 w 255"/>
                    <a:gd name="T83" fmla="*/ 0 h 566"/>
                    <a:gd name="T84" fmla="*/ 0 w 255"/>
                    <a:gd name="T85" fmla="*/ 0 h 566"/>
                    <a:gd name="T86" fmla="*/ 0 w 255"/>
                    <a:gd name="T87" fmla="*/ 0 h 566"/>
                    <a:gd name="T88" fmla="*/ 0 w 255"/>
                    <a:gd name="T89" fmla="*/ 0 h 566"/>
                    <a:gd name="T90" fmla="*/ 0 w 255"/>
                    <a:gd name="T91" fmla="*/ 0 h 566"/>
                    <a:gd name="T92" fmla="*/ 0 w 255"/>
                    <a:gd name="T93" fmla="*/ 0 h 566"/>
                    <a:gd name="T94" fmla="*/ 0 w 255"/>
                    <a:gd name="T95" fmla="*/ 0 h 566"/>
                    <a:gd name="T96" fmla="*/ 0 w 255"/>
                    <a:gd name="T97" fmla="*/ 0 h 56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5"/>
                    <a:gd name="T148" fmla="*/ 0 h 566"/>
                    <a:gd name="T149" fmla="*/ 255 w 255"/>
                    <a:gd name="T150" fmla="*/ 566 h 56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5" h="566">
                      <a:moveTo>
                        <a:pt x="5" y="0"/>
                      </a:moveTo>
                      <a:lnTo>
                        <a:pt x="39" y="35"/>
                      </a:lnTo>
                      <a:lnTo>
                        <a:pt x="69" y="66"/>
                      </a:lnTo>
                      <a:lnTo>
                        <a:pt x="98" y="94"/>
                      </a:lnTo>
                      <a:lnTo>
                        <a:pt x="126" y="119"/>
                      </a:lnTo>
                      <a:lnTo>
                        <a:pt x="150" y="144"/>
                      </a:lnTo>
                      <a:lnTo>
                        <a:pt x="173" y="168"/>
                      </a:lnTo>
                      <a:lnTo>
                        <a:pt x="183" y="180"/>
                      </a:lnTo>
                      <a:lnTo>
                        <a:pt x="192" y="192"/>
                      </a:lnTo>
                      <a:lnTo>
                        <a:pt x="202" y="205"/>
                      </a:lnTo>
                      <a:lnTo>
                        <a:pt x="210" y="218"/>
                      </a:lnTo>
                      <a:lnTo>
                        <a:pt x="218" y="231"/>
                      </a:lnTo>
                      <a:lnTo>
                        <a:pt x="224" y="245"/>
                      </a:lnTo>
                      <a:lnTo>
                        <a:pt x="231" y="260"/>
                      </a:lnTo>
                      <a:lnTo>
                        <a:pt x="236" y="276"/>
                      </a:lnTo>
                      <a:lnTo>
                        <a:pt x="242" y="292"/>
                      </a:lnTo>
                      <a:lnTo>
                        <a:pt x="246" y="310"/>
                      </a:lnTo>
                      <a:lnTo>
                        <a:pt x="249" y="328"/>
                      </a:lnTo>
                      <a:lnTo>
                        <a:pt x="252" y="349"/>
                      </a:lnTo>
                      <a:lnTo>
                        <a:pt x="253" y="370"/>
                      </a:lnTo>
                      <a:lnTo>
                        <a:pt x="254" y="393"/>
                      </a:lnTo>
                      <a:lnTo>
                        <a:pt x="255" y="418"/>
                      </a:lnTo>
                      <a:lnTo>
                        <a:pt x="254" y="443"/>
                      </a:lnTo>
                      <a:lnTo>
                        <a:pt x="253" y="471"/>
                      </a:lnTo>
                      <a:lnTo>
                        <a:pt x="250" y="501"/>
                      </a:lnTo>
                      <a:lnTo>
                        <a:pt x="247" y="532"/>
                      </a:lnTo>
                      <a:lnTo>
                        <a:pt x="243" y="566"/>
                      </a:lnTo>
                      <a:lnTo>
                        <a:pt x="167" y="509"/>
                      </a:lnTo>
                      <a:lnTo>
                        <a:pt x="106" y="463"/>
                      </a:lnTo>
                      <a:lnTo>
                        <a:pt x="94" y="451"/>
                      </a:lnTo>
                      <a:lnTo>
                        <a:pt x="83" y="441"/>
                      </a:lnTo>
                      <a:lnTo>
                        <a:pt x="71" y="430"/>
                      </a:lnTo>
                      <a:lnTo>
                        <a:pt x="62" y="419"/>
                      </a:lnTo>
                      <a:lnTo>
                        <a:pt x="53" y="407"/>
                      </a:lnTo>
                      <a:lnTo>
                        <a:pt x="45" y="396"/>
                      </a:lnTo>
                      <a:lnTo>
                        <a:pt x="38" y="385"/>
                      </a:lnTo>
                      <a:lnTo>
                        <a:pt x="30" y="371"/>
                      </a:lnTo>
                      <a:lnTo>
                        <a:pt x="25" y="358"/>
                      </a:lnTo>
                      <a:lnTo>
                        <a:pt x="20" y="345"/>
                      </a:lnTo>
                      <a:lnTo>
                        <a:pt x="15" y="329"/>
                      </a:lnTo>
                      <a:lnTo>
                        <a:pt x="11" y="313"/>
                      </a:lnTo>
                      <a:lnTo>
                        <a:pt x="8" y="297"/>
                      </a:lnTo>
                      <a:lnTo>
                        <a:pt x="5" y="278"/>
                      </a:lnTo>
                      <a:lnTo>
                        <a:pt x="3" y="258"/>
                      </a:lnTo>
                      <a:lnTo>
                        <a:pt x="2" y="237"/>
                      </a:lnTo>
                      <a:lnTo>
                        <a:pt x="0" y="189"/>
                      </a:lnTo>
                      <a:lnTo>
                        <a:pt x="0" y="135"/>
                      </a:lnTo>
                      <a:lnTo>
                        <a:pt x="2" y="7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" name="Freeform 412"/>
                <p:cNvSpPr>
                  <a:spLocks/>
                </p:cNvSpPr>
                <p:nvPr/>
              </p:nvSpPr>
              <p:spPr bwMode="auto">
                <a:xfrm>
                  <a:off x="584" y="337"/>
                  <a:ext cx="13" cy="21"/>
                </a:xfrm>
                <a:custGeom>
                  <a:avLst/>
                  <a:gdLst>
                    <a:gd name="T0" fmla="*/ 0 w 339"/>
                    <a:gd name="T1" fmla="*/ 0 h 512"/>
                    <a:gd name="T2" fmla="*/ 0 w 339"/>
                    <a:gd name="T3" fmla="*/ 0 h 512"/>
                    <a:gd name="T4" fmla="*/ 0 w 339"/>
                    <a:gd name="T5" fmla="*/ 0 h 512"/>
                    <a:gd name="T6" fmla="*/ 0 w 339"/>
                    <a:gd name="T7" fmla="*/ 0 h 512"/>
                    <a:gd name="T8" fmla="*/ 0 w 339"/>
                    <a:gd name="T9" fmla="*/ 0 h 512"/>
                    <a:gd name="T10" fmla="*/ 0 w 339"/>
                    <a:gd name="T11" fmla="*/ 0 h 512"/>
                    <a:gd name="T12" fmla="*/ 0 w 339"/>
                    <a:gd name="T13" fmla="*/ 0 h 512"/>
                    <a:gd name="T14" fmla="*/ 0 w 339"/>
                    <a:gd name="T15" fmla="*/ 0 h 512"/>
                    <a:gd name="T16" fmla="*/ 0 w 339"/>
                    <a:gd name="T17" fmla="*/ 0 h 512"/>
                    <a:gd name="T18" fmla="*/ 0 w 339"/>
                    <a:gd name="T19" fmla="*/ 0 h 512"/>
                    <a:gd name="T20" fmla="*/ 0 w 339"/>
                    <a:gd name="T21" fmla="*/ 0 h 512"/>
                    <a:gd name="T22" fmla="*/ 0 w 339"/>
                    <a:gd name="T23" fmla="*/ 0 h 512"/>
                    <a:gd name="T24" fmla="*/ 0 w 339"/>
                    <a:gd name="T25" fmla="*/ 0 h 512"/>
                    <a:gd name="T26" fmla="*/ 0 w 339"/>
                    <a:gd name="T27" fmla="*/ 0 h 512"/>
                    <a:gd name="T28" fmla="*/ 0 w 339"/>
                    <a:gd name="T29" fmla="*/ 0 h 512"/>
                    <a:gd name="T30" fmla="*/ 0 w 339"/>
                    <a:gd name="T31" fmla="*/ 0 h 512"/>
                    <a:gd name="T32" fmla="*/ 0 w 339"/>
                    <a:gd name="T33" fmla="*/ 0 h 512"/>
                    <a:gd name="T34" fmla="*/ 0 w 339"/>
                    <a:gd name="T35" fmla="*/ 0 h 512"/>
                    <a:gd name="T36" fmla="*/ 0 w 339"/>
                    <a:gd name="T37" fmla="*/ 0 h 512"/>
                    <a:gd name="T38" fmla="*/ 0 w 339"/>
                    <a:gd name="T39" fmla="*/ 0 h 512"/>
                    <a:gd name="T40" fmla="*/ 0 w 339"/>
                    <a:gd name="T41" fmla="*/ 0 h 512"/>
                    <a:gd name="T42" fmla="*/ 0 w 339"/>
                    <a:gd name="T43" fmla="*/ 0 h 512"/>
                    <a:gd name="T44" fmla="*/ 0 w 339"/>
                    <a:gd name="T45" fmla="*/ 0 h 512"/>
                    <a:gd name="T46" fmla="*/ 0 w 339"/>
                    <a:gd name="T47" fmla="*/ 0 h 512"/>
                    <a:gd name="T48" fmla="*/ 0 w 339"/>
                    <a:gd name="T49" fmla="*/ 0 h 512"/>
                    <a:gd name="T50" fmla="*/ 0 w 339"/>
                    <a:gd name="T51" fmla="*/ 0 h 512"/>
                    <a:gd name="T52" fmla="*/ 0 w 339"/>
                    <a:gd name="T53" fmla="*/ 0 h 512"/>
                    <a:gd name="T54" fmla="*/ 0 w 339"/>
                    <a:gd name="T55" fmla="*/ 0 h 512"/>
                    <a:gd name="T56" fmla="*/ 0 w 339"/>
                    <a:gd name="T57" fmla="*/ 0 h 512"/>
                    <a:gd name="T58" fmla="*/ 0 w 339"/>
                    <a:gd name="T59" fmla="*/ 0 h 512"/>
                    <a:gd name="T60" fmla="*/ 0 w 339"/>
                    <a:gd name="T61" fmla="*/ 0 h 512"/>
                    <a:gd name="T62" fmla="*/ 0 w 339"/>
                    <a:gd name="T63" fmla="*/ 0 h 512"/>
                    <a:gd name="T64" fmla="*/ 0 w 339"/>
                    <a:gd name="T65" fmla="*/ 0 h 512"/>
                    <a:gd name="T66" fmla="*/ 0 w 339"/>
                    <a:gd name="T67" fmla="*/ 0 h 512"/>
                    <a:gd name="T68" fmla="*/ 0 w 339"/>
                    <a:gd name="T69" fmla="*/ 0 h 512"/>
                    <a:gd name="T70" fmla="*/ 0 w 339"/>
                    <a:gd name="T71" fmla="*/ 0 h 512"/>
                    <a:gd name="T72" fmla="*/ 0 w 339"/>
                    <a:gd name="T73" fmla="*/ 0 h 512"/>
                    <a:gd name="T74" fmla="*/ 0 w 339"/>
                    <a:gd name="T75" fmla="*/ 0 h 512"/>
                    <a:gd name="T76" fmla="*/ 0 w 339"/>
                    <a:gd name="T77" fmla="*/ 0 h 512"/>
                    <a:gd name="T78" fmla="*/ 0 w 339"/>
                    <a:gd name="T79" fmla="*/ 0 h 512"/>
                    <a:gd name="T80" fmla="*/ 0 w 339"/>
                    <a:gd name="T81" fmla="*/ 0 h 512"/>
                    <a:gd name="T82" fmla="*/ 0 w 339"/>
                    <a:gd name="T83" fmla="*/ 0 h 512"/>
                    <a:gd name="T84" fmla="*/ 0 w 339"/>
                    <a:gd name="T85" fmla="*/ 0 h 512"/>
                    <a:gd name="T86" fmla="*/ 0 w 339"/>
                    <a:gd name="T87" fmla="*/ 0 h 512"/>
                    <a:gd name="T88" fmla="*/ 0 w 339"/>
                    <a:gd name="T89" fmla="*/ 0 h 512"/>
                    <a:gd name="T90" fmla="*/ 0 w 339"/>
                    <a:gd name="T91" fmla="*/ 0 h 512"/>
                    <a:gd name="T92" fmla="*/ 0 w 339"/>
                    <a:gd name="T93" fmla="*/ 0 h 512"/>
                    <a:gd name="T94" fmla="*/ 0 w 339"/>
                    <a:gd name="T95" fmla="*/ 0 h 512"/>
                    <a:gd name="T96" fmla="*/ 0 w 339"/>
                    <a:gd name="T97" fmla="*/ 0 h 51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39"/>
                    <a:gd name="T148" fmla="*/ 0 h 512"/>
                    <a:gd name="T149" fmla="*/ 339 w 339"/>
                    <a:gd name="T150" fmla="*/ 512 h 51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39" h="512">
                      <a:moveTo>
                        <a:pt x="0" y="0"/>
                      </a:moveTo>
                      <a:lnTo>
                        <a:pt x="39" y="28"/>
                      </a:lnTo>
                      <a:lnTo>
                        <a:pt x="76" y="52"/>
                      </a:lnTo>
                      <a:lnTo>
                        <a:pt x="109" y="75"/>
                      </a:lnTo>
                      <a:lnTo>
                        <a:pt x="140" y="94"/>
                      </a:lnTo>
                      <a:lnTo>
                        <a:pt x="169" y="114"/>
                      </a:lnTo>
                      <a:lnTo>
                        <a:pt x="196" y="133"/>
                      </a:lnTo>
                      <a:lnTo>
                        <a:pt x="208" y="144"/>
                      </a:lnTo>
                      <a:lnTo>
                        <a:pt x="220" y="154"/>
                      </a:lnTo>
                      <a:lnTo>
                        <a:pt x="231" y="164"/>
                      </a:lnTo>
                      <a:lnTo>
                        <a:pt x="242" y="175"/>
                      </a:lnTo>
                      <a:lnTo>
                        <a:pt x="252" y="188"/>
                      </a:lnTo>
                      <a:lnTo>
                        <a:pt x="261" y="200"/>
                      </a:lnTo>
                      <a:lnTo>
                        <a:pt x="270" y="213"/>
                      </a:lnTo>
                      <a:lnTo>
                        <a:pt x="279" y="228"/>
                      </a:lnTo>
                      <a:lnTo>
                        <a:pt x="287" y="243"/>
                      </a:lnTo>
                      <a:lnTo>
                        <a:pt x="294" y="259"/>
                      </a:lnTo>
                      <a:lnTo>
                        <a:pt x="301" y="277"/>
                      </a:lnTo>
                      <a:lnTo>
                        <a:pt x="307" y="296"/>
                      </a:lnTo>
                      <a:lnTo>
                        <a:pt x="312" y="317"/>
                      </a:lnTo>
                      <a:lnTo>
                        <a:pt x="318" y="339"/>
                      </a:lnTo>
                      <a:lnTo>
                        <a:pt x="323" y="363"/>
                      </a:lnTo>
                      <a:lnTo>
                        <a:pt x="327" y="389"/>
                      </a:lnTo>
                      <a:lnTo>
                        <a:pt x="331" y="416"/>
                      </a:lnTo>
                      <a:lnTo>
                        <a:pt x="334" y="446"/>
                      </a:lnTo>
                      <a:lnTo>
                        <a:pt x="337" y="478"/>
                      </a:lnTo>
                      <a:lnTo>
                        <a:pt x="339" y="512"/>
                      </a:lnTo>
                      <a:lnTo>
                        <a:pt x="253" y="470"/>
                      </a:lnTo>
                      <a:lnTo>
                        <a:pt x="186" y="435"/>
                      </a:lnTo>
                      <a:lnTo>
                        <a:pt x="172" y="426"/>
                      </a:lnTo>
                      <a:lnTo>
                        <a:pt x="159" y="418"/>
                      </a:lnTo>
                      <a:lnTo>
                        <a:pt x="145" y="409"/>
                      </a:lnTo>
                      <a:lnTo>
                        <a:pt x="134" y="401"/>
                      </a:lnTo>
                      <a:lnTo>
                        <a:pt x="123" y="392"/>
                      </a:lnTo>
                      <a:lnTo>
                        <a:pt x="113" y="381"/>
                      </a:lnTo>
                      <a:lnTo>
                        <a:pt x="103" y="371"/>
                      </a:lnTo>
                      <a:lnTo>
                        <a:pt x="94" y="360"/>
                      </a:lnTo>
                      <a:lnTo>
                        <a:pt x="86" y="348"/>
                      </a:lnTo>
                      <a:lnTo>
                        <a:pt x="79" y="335"/>
                      </a:lnTo>
                      <a:lnTo>
                        <a:pt x="72" y="321"/>
                      </a:lnTo>
                      <a:lnTo>
                        <a:pt x="64" y="307"/>
                      </a:lnTo>
                      <a:lnTo>
                        <a:pt x="58" y="290"/>
                      </a:lnTo>
                      <a:lnTo>
                        <a:pt x="52" y="273"/>
                      </a:lnTo>
                      <a:lnTo>
                        <a:pt x="46" y="253"/>
                      </a:lnTo>
                      <a:lnTo>
                        <a:pt x="41" y="233"/>
                      </a:lnTo>
                      <a:lnTo>
                        <a:pt x="31" y="187"/>
                      </a:lnTo>
                      <a:lnTo>
                        <a:pt x="20" y="133"/>
                      </a:lnTo>
                      <a:lnTo>
                        <a:pt x="10" y="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" name="Freeform 413"/>
                <p:cNvSpPr>
                  <a:spLocks/>
                </p:cNvSpPr>
                <p:nvPr/>
              </p:nvSpPr>
              <p:spPr bwMode="auto">
                <a:xfrm>
                  <a:off x="582" y="321"/>
                  <a:ext cx="14" cy="20"/>
                </a:xfrm>
                <a:custGeom>
                  <a:avLst/>
                  <a:gdLst>
                    <a:gd name="T0" fmla="*/ 0 w 338"/>
                    <a:gd name="T1" fmla="*/ 0 h 512"/>
                    <a:gd name="T2" fmla="*/ 0 w 338"/>
                    <a:gd name="T3" fmla="*/ 0 h 512"/>
                    <a:gd name="T4" fmla="*/ 0 w 338"/>
                    <a:gd name="T5" fmla="*/ 0 h 512"/>
                    <a:gd name="T6" fmla="*/ 0 w 338"/>
                    <a:gd name="T7" fmla="*/ 0 h 512"/>
                    <a:gd name="T8" fmla="*/ 0 w 338"/>
                    <a:gd name="T9" fmla="*/ 0 h 512"/>
                    <a:gd name="T10" fmla="*/ 0 w 338"/>
                    <a:gd name="T11" fmla="*/ 0 h 512"/>
                    <a:gd name="T12" fmla="*/ 0 w 338"/>
                    <a:gd name="T13" fmla="*/ 0 h 512"/>
                    <a:gd name="T14" fmla="*/ 0 w 338"/>
                    <a:gd name="T15" fmla="*/ 0 h 512"/>
                    <a:gd name="T16" fmla="*/ 0 w 338"/>
                    <a:gd name="T17" fmla="*/ 0 h 512"/>
                    <a:gd name="T18" fmla="*/ 0 w 338"/>
                    <a:gd name="T19" fmla="*/ 0 h 512"/>
                    <a:gd name="T20" fmla="*/ 0 w 338"/>
                    <a:gd name="T21" fmla="*/ 0 h 512"/>
                    <a:gd name="T22" fmla="*/ 0 w 338"/>
                    <a:gd name="T23" fmla="*/ 0 h 512"/>
                    <a:gd name="T24" fmla="*/ 0 w 338"/>
                    <a:gd name="T25" fmla="*/ 0 h 512"/>
                    <a:gd name="T26" fmla="*/ 0 w 338"/>
                    <a:gd name="T27" fmla="*/ 0 h 512"/>
                    <a:gd name="T28" fmla="*/ 0 w 338"/>
                    <a:gd name="T29" fmla="*/ 0 h 512"/>
                    <a:gd name="T30" fmla="*/ 0 w 338"/>
                    <a:gd name="T31" fmla="*/ 0 h 512"/>
                    <a:gd name="T32" fmla="*/ 0 w 338"/>
                    <a:gd name="T33" fmla="*/ 0 h 512"/>
                    <a:gd name="T34" fmla="*/ 0 w 338"/>
                    <a:gd name="T35" fmla="*/ 0 h 512"/>
                    <a:gd name="T36" fmla="*/ 0 w 338"/>
                    <a:gd name="T37" fmla="*/ 0 h 512"/>
                    <a:gd name="T38" fmla="*/ 0 w 338"/>
                    <a:gd name="T39" fmla="*/ 0 h 512"/>
                    <a:gd name="T40" fmla="*/ 0 w 338"/>
                    <a:gd name="T41" fmla="*/ 0 h 512"/>
                    <a:gd name="T42" fmla="*/ 0 w 338"/>
                    <a:gd name="T43" fmla="*/ 0 h 512"/>
                    <a:gd name="T44" fmla="*/ 0 w 338"/>
                    <a:gd name="T45" fmla="*/ 0 h 512"/>
                    <a:gd name="T46" fmla="*/ 0 w 338"/>
                    <a:gd name="T47" fmla="*/ 0 h 512"/>
                    <a:gd name="T48" fmla="*/ 0 w 338"/>
                    <a:gd name="T49" fmla="*/ 0 h 512"/>
                    <a:gd name="T50" fmla="*/ 0 w 338"/>
                    <a:gd name="T51" fmla="*/ 0 h 512"/>
                    <a:gd name="T52" fmla="*/ 0 w 338"/>
                    <a:gd name="T53" fmla="*/ 0 h 512"/>
                    <a:gd name="T54" fmla="*/ 0 w 338"/>
                    <a:gd name="T55" fmla="*/ 0 h 512"/>
                    <a:gd name="T56" fmla="*/ 0 w 338"/>
                    <a:gd name="T57" fmla="*/ 0 h 512"/>
                    <a:gd name="T58" fmla="*/ 0 w 338"/>
                    <a:gd name="T59" fmla="*/ 0 h 512"/>
                    <a:gd name="T60" fmla="*/ 0 w 338"/>
                    <a:gd name="T61" fmla="*/ 0 h 512"/>
                    <a:gd name="T62" fmla="*/ 0 w 338"/>
                    <a:gd name="T63" fmla="*/ 0 h 512"/>
                    <a:gd name="T64" fmla="*/ 0 w 338"/>
                    <a:gd name="T65" fmla="*/ 0 h 512"/>
                    <a:gd name="T66" fmla="*/ 0 w 338"/>
                    <a:gd name="T67" fmla="*/ 0 h 512"/>
                    <a:gd name="T68" fmla="*/ 0 w 338"/>
                    <a:gd name="T69" fmla="*/ 0 h 512"/>
                    <a:gd name="T70" fmla="*/ 0 w 338"/>
                    <a:gd name="T71" fmla="*/ 0 h 512"/>
                    <a:gd name="T72" fmla="*/ 0 w 338"/>
                    <a:gd name="T73" fmla="*/ 0 h 512"/>
                    <a:gd name="T74" fmla="*/ 0 w 338"/>
                    <a:gd name="T75" fmla="*/ 0 h 512"/>
                    <a:gd name="T76" fmla="*/ 0 w 338"/>
                    <a:gd name="T77" fmla="*/ 0 h 512"/>
                    <a:gd name="T78" fmla="*/ 0 w 338"/>
                    <a:gd name="T79" fmla="*/ 0 h 512"/>
                    <a:gd name="T80" fmla="*/ 0 w 338"/>
                    <a:gd name="T81" fmla="*/ 0 h 512"/>
                    <a:gd name="T82" fmla="*/ 0 w 338"/>
                    <a:gd name="T83" fmla="*/ 0 h 512"/>
                    <a:gd name="T84" fmla="*/ 0 w 338"/>
                    <a:gd name="T85" fmla="*/ 0 h 512"/>
                    <a:gd name="T86" fmla="*/ 0 w 338"/>
                    <a:gd name="T87" fmla="*/ 0 h 512"/>
                    <a:gd name="T88" fmla="*/ 0 w 338"/>
                    <a:gd name="T89" fmla="*/ 0 h 512"/>
                    <a:gd name="T90" fmla="*/ 0 w 338"/>
                    <a:gd name="T91" fmla="*/ 0 h 512"/>
                    <a:gd name="T92" fmla="*/ 0 w 338"/>
                    <a:gd name="T93" fmla="*/ 0 h 512"/>
                    <a:gd name="T94" fmla="*/ 0 w 338"/>
                    <a:gd name="T95" fmla="*/ 0 h 512"/>
                    <a:gd name="T96" fmla="*/ 0 w 338"/>
                    <a:gd name="T97" fmla="*/ 0 h 51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38"/>
                    <a:gd name="T148" fmla="*/ 0 h 512"/>
                    <a:gd name="T149" fmla="*/ 338 w 338"/>
                    <a:gd name="T150" fmla="*/ 512 h 51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38" h="512">
                      <a:moveTo>
                        <a:pt x="0" y="0"/>
                      </a:moveTo>
                      <a:lnTo>
                        <a:pt x="38" y="29"/>
                      </a:lnTo>
                      <a:lnTo>
                        <a:pt x="75" y="53"/>
                      </a:lnTo>
                      <a:lnTo>
                        <a:pt x="108" y="75"/>
                      </a:lnTo>
                      <a:lnTo>
                        <a:pt x="139" y="95"/>
                      </a:lnTo>
                      <a:lnTo>
                        <a:pt x="168" y="115"/>
                      </a:lnTo>
                      <a:lnTo>
                        <a:pt x="195" y="134"/>
                      </a:lnTo>
                      <a:lnTo>
                        <a:pt x="207" y="145"/>
                      </a:lnTo>
                      <a:lnTo>
                        <a:pt x="219" y="155"/>
                      </a:lnTo>
                      <a:lnTo>
                        <a:pt x="230" y="165"/>
                      </a:lnTo>
                      <a:lnTo>
                        <a:pt x="241" y="176"/>
                      </a:lnTo>
                      <a:lnTo>
                        <a:pt x="251" y="188"/>
                      </a:lnTo>
                      <a:lnTo>
                        <a:pt x="260" y="201"/>
                      </a:lnTo>
                      <a:lnTo>
                        <a:pt x="269" y="214"/>
                      </a:lnTo>
                      <a:lnTo>
                        <a:pt x="278" y="229"/>
                      </a:lnTo>
                      <a:lnTo>
                        <a:pt x="286" y="244"/>
                      </a:lnTo>
                      <a:lnTo>
                        <a:pt x="293" y="261"/>
                      </a:lnTo>
                      <a:lnTo>
                        <a:pt x="300" y="278"/>
                      </a:lnTo>
                      <a:lnTo>
                        <a:pt x="306" y="297"/>
                      </a:lnTo>
                      <a:lnTo>
                        <a:pt x="312" y="318"/>
                      </a:lnTo>
                      <a:lnTo>
                        <a:pt x="318" y="339"/>
                      </a:lnTo>
                      <a:lnTo>
                        <a:pt x="322" y="364"/>
                      </a:lnTo>
                      <a:lnTo>
                        <a:pt x="326" y="390"/>
                      </a:lnTo>
                      <a:lnTo>
                        <a:pt x="330" y="417"/>
                      </a:lnTo>
                      <a:lnTo>
                        <a:pt x="333" y="447"/>
                      </a:lnTo>
                      <a:lnTo>
                        <a:pt x="336" y="478"/>
                      </a:lnTo>
                      <a:lnTo>
                        <a:pt x="338" y="512"/>
                      </a:lnTo>
                      <a:lnTo>
                        <a:pt x="252" y="471"/>
                      </a:lnTo>
                      <a:lnTo>
                        <a:pt x="185" y="436"/>
                      </a:lnTo>
                      <a:lnTo>
                        <a:pt x="171" y="428"/>
                      </a:lnTo>
                      <a:lnTo>
                        <a:pt x="158" y="419"/>
                      </a:lnTo>
                      <a:lnTo>
                        <a:pt x="145" y="410"/>
                      </a:lnTo>
                      <a:lnTo>
                        <a:pt x="133" y="401"/>
                      </a:lnTo>
                      <a:lnTo>
                        <a:pt x="123" y="392"/>
                      </a:lnTo>
                      <a:lnTo>
                        <a:pt x="113" y="382"/>
                      </a:lnTo>
                      <a:lnTo>
                        <a:pt x="102" y="372"/>
                      </a:lnTo>
                      <a:lnTo>
                        <a:pt x="94" y="361"/>
                      </a:lnTo>
                      <a:lnTo>
                        <a:pt x="86" y="349"/>
                      </a:lnTo>
                      <a:lnTo>
                        <a:pt x="78" y="336"/>
                      </a:lnTo>
                      <a:lnTo>
                        <a:pt x="71" y="322"/>
                      </a:lnTo>
                      <a:lnTo>
                        <a:pt x="63" y="308"/>
                      </a:lnTo>
                      <a:lnTo>
                        <a:pt x="57" y="291"/>
                      </a:lnTo>
                      <a:lnTo>
                        <a:pt x="51" y="274"/>
                      </a:lnTo>
                      <a:lnTo>
                        <a:pt x="45" y="254"/>
                      </a:lnTo>
                      <a:lnTo>
                        <a:pt x="40" y="234"/>
                      </a:lnTo>
                      <a:lnTo>
                        <a:pt x="30" y="188"/>
                      </a:lnTo>
                      <a:lnTo>
                        <a:pt x="19" y="133"/>
                      </a:lnTo>
                      <a:lnTo>
                        <a:pt x="9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" name="Freeform 414"/>
                <p:cNvSpPr>
                  <a:spLocks/>
                </p:cNvSpPr>
                <p:nvPr/>
              </p:nvSpPr>
              <p:spPr bwMode="auto">
                <a:xfrm>
                  <a:off x="579" y="305"/>
                  <a:ext cx="16" cy="18"/>
                </a:xfrm>
                <a:custGeom>
                  <a:avLst/>
                  <a:gdLst>
                    <a:gd name="T0" fmla="*/ 0 w 404"/>
                    <a:gd name="T1" fmla="*/ 0 h 463"/>
                    <a:gd name="T2" fmla="*/ 0 w 404"/>
                    <a:gd name="T3" fmla="*/ 0 h 463"/>
                    <a:gd name="T4" fmla="*/ 0 w 404"/>
                    <a:gd name="T5" fmla="*/ 0 h 463"/>
                    <a:gd name="T6" fmla="*/ 0 w 404"/>
                    <a:gd name="T7" fmla="*/ 0 h 463"/>
                    <a:gd name="T8" fmla="*/ 0 w 404"/>
                    <a:gd name="T9" fmla="*/ 0 h 463"/>
                    <a:gd name="T10" fmla="*/ 0 w 404"/>
                    <a:gd name="T11" fmla="*/ 0 h 463"/>
                    <a:gd name="T12" fmla="*/ 0 w 404"/>
                    <a:gd name="T13" fmla="*/ 0 h 463"/>
                    <a:gd name="T14" fmla="*/ 0 w 404"/>
                    <a:gd name="T15" fmla="*/ 0 h 463"/>
                    <a:gd name="T16" fmla="*/ 0 w 404"/>
                    <a:gd name="T17" fmla="*/ 0 h 463"/>
                    <a:gd name="T18" fmla="*/ 0 w 404"/>
                    <a:gd name="T19" fmla="*/ 0 h 463"/>
                    <a:gd name="T20" fmla="*/ 0 w 404"/>
                    <a:gd name="T21" fmla="*/ 0 h 463"/>
                    <a:gd name="T22" fmla="*/ 0 w 404"/>
                    <a:gd name="T23" fmla="*/ 0 h 463"/>
                    <a:gd name="T24" fmla="*/ 0 w 404"/>
                    <a:gd name="T25" fmla="*/ 0 h 463"/>
                    <a:gd name="T26" fmla="*/ 0 w 404"/>
                    <a:gd name="T27" fmla="*/ 0 h 463"/>
                    <a:gd name="T28" fmla="*/ 0 w 404"/>
                    <a:gd name="T29" fmla="*/ 0 h 463"/>
                    <a:gd name="T30" fmla="*/ 0 w 404"/>
                    <a:gd name="T31" fmla="*/ 0 h 463"/>
                    <a:gd name="T32" fmla="*/ 0 w 404"/>
                    <a:gd name="T33" fmla="*/ 0 h 463"/>
                    <a:gd name="T34" fmla="*/ 0 w 404"/>
                    <a:gd name="T35" fmla="*/ 0 h 463"/>
                    <a:gd name="T36" fmla="*/ 0 w 404"/>
                    <a:gd name="T37" fmla="*/ 0 h 463"/>
                    <a:gd name="T38" fmla="*/ 0 w 404"/>
                    <a:gd name="T39" fmla="*/ 0 h 463"/>
                    <a:gd name="T40" fmla="*/ 0 w 404"/>
                    <a:gd name="T41" fmla="*/ 0 h 463"/>
                    <a:gd name="T42" fmla="*/ 0 w 404"/>
                    <a:gd name="T43" fmla="*/ 0 h 463"/>
                    <a:gd name="T44" fmla="*/ 0 w 404"/>
                    <a:gd name="T45" fmla="*/ 0 h 463"/>
                    <a:gd name="T46" fmla="*/ 0 w 404"/>
                    <a:gd name="T47" fmla="*/ 0 h 463"/>
                    <a:gd name="T48" fmla="*/ 0 w 404"/>
                    <a:gd name="T49" fmla="*/ 0 h 463"/>
                    <a:gd name="T50" fmla="*/ 0 w 404"/>
                    <a:gd name="T51" fmla="*/ 0 h 463"/>
                    <a:gd name="T52" fmla="*/ 0 w 404"/>
                    <a:gd name="T53" fmla="*/ 0 h 463"/>
                    <a:gd name="T54" fmla="*/ 0 w 404"/>
                    <a:gd name="T55" fmla="*/ 0 h 463"/>
                    <a:gd name="T56" fmla="*/ 0 w 404"/>
                    <a:gd name="T57" fmla="*/ 0 h 463"/>
                    <a:gd name="T58" fmla="*/ 0 w 404"/>
                    <a:gd name="T59" fmla="*/ 0 h 463"/>
                    <a:gd name="T60" fmla="*/ 0 w 404"/>
                    <a:gd name="T61" fmla="*/ 0 h 463"/>
                    <a:gd name="T62" fmla="*/ 0 w 404"/>
                    <a:gd name="T63" fmla="*/ 0 h 463"/>
                    <a:gd name="T64" fmla="*/ 0 w 404"/>
                    <a:gd name="T65" fmla="*/ 0 h 463"/>
                    <a:gd name="T66" fmla="*/ 0 w 404"/>
                    <a:gd name="T67" fmla="*/ 0 h 463"/>
                    <a:gd name="T68" fmla="*/ 0 w 404"/>
                    <a:gd name="T69" fmla="*/ 0 h 463"/>
                    <a:gd name="T70" fmla="*/ 0 w 404"/>
                    <a:gd name="T71" fmla="*/ 0 h 463"/>
                    <a:gd name="T72" fmla="*/ 0 w 404"/>
                    <a:gd name="T73" fmla="*/ 0 h 463"/>
                    <a:gd name="T74" fmla="*/ 0 w 404"/>
                    <a:gd name="T75" fmla="*/ 0 h 463"/>
                    <a:gd name="T76" fmla="*/ 0 w 404"/>
                    <a:gd name="T77" fmla="*/ 0 h 463"/>
                    <a:gd name="T78" fmla="*/ 0 w 404"/>
                    <a:gd name="T79" fmla="*/ 0 h 463"/>
                    <a:gd name="T80" fmla="*/ 0 w 404"/>
                    <a:gd name="T81" fmla="*/ 0 h 463"/>
                    <a:gd name="T82" fmla="*/ 0 w 404"/>
                    <a:gd name="T83" fmla="*/ 0 h 463"/>
                    <a:gd name="T84" fmla="*/ 0 w 404"/>
                    <a:gd name="T85" fmla="*/ 0 h 463"/>
                    <a:gd name="T86" fmla="*/ 0 w 404"/>
                    <a:gd name="T87" fmla="*/ 0 h 463"/>
                    <a:gd name="T88" fmla="*/ 0 w 404"/>
                    <a:gd name="T89" fmla="*/ 0 h 463"/>
                    <a:gd name="T90" fmla="*/ 0 w 404"/>
                    <a:gd name="T91" fmla="*/ 0 h 463"/>
                    <a:gd name="T92" fmla="*/ 0 w 404"/>
                    <a:gd name="T93" fmla="*/ 0 h 463"/>
                    <a:gd name="T94" fmla="*/ 0 w 404"/>
                    <a:gd name="T95" fmla="*/ 0 h 463"/>
                    <a:gd name="T96" fmla="*/ 0 w 404"/>
                    <a:gd name="T97" fmla="*/ 0 h 46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04"/>
                    <a:gd name="T148" fmla="*/ 0 h 463"/>
                    <a:gd name="T149" fmla="*/ 404 w 404"/>
                    <a:gd name="T150" fmla="*/ 463 h 46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04" h="463">
                      <a:moveTo>
                        <a:pt x="0" y="0"/>
                      </a:moveTo>
                      <a:lnTo>
                        <a:pt x="42" y="24"/>
                      </a:lnTo>
                      <a:lnTo>
                        <a:pt x="82" y="43"/>
                      </a:lnTo>
                      <a:lnTo>
                        <a:pt x="117" y="61"/>
                      </a:lnTo>
                      <a:lnTo>
                        <a:pt x="151" y="76"/>
                      </a:lnTo>
                      <a:lnTo>
                        <a:pt x="183" y="91"/>
                      </a:lnTo>
                      <a:lnTo>
                        <a:pt x="212" y="107"/>
                      </a:lnTo>
                      <a:lnTo>
                        <a:pt x="225" y="115"/>
                      </a:lnTo>
                      <a:lnTo>
                        <a:pt x="238" y="124"/>
                      </a:lnTo>
                      <a:lnTo>
                        <a:pt x="251" y="134"/>
                      </a:lnTo>
                      <a:lnTo>
                        <a:pt x="263" y="143"/>
                      </a:lnTo>
                      <a:lnTo>
                        <a:pt x="274" y="153"/>
                      </a:lnTo>
                      <a:lnTo>
                        <a:pt x="286" y="164"/>
                      </a:lnTo>
                      <a:lnTo>
                        <a:pt x="296" y="177"/>
                      </a:lnTo>
                      <a:lnTo>
                        <a:pt x="306" y="189"/>
                      </a:lnTo>
                      <a:lnTo>
                        <a:pt x="316" y="203"/>
                      </a:lnTo>
                      <a:lnTo>
                        <a:pt x="326" y="219"/>
                      </a:lnTo>
                      <a:lnTo>
                        <a:pt x="335" y="235"/>
                      </a:lnTo>
                      <a:lnTo>
                        <a:pt x="344" y="253"/>
                      </a:lnTo>
                      <a:lnTo>
                        <a:pt x="352" y="273"/>
                      </a:lnTo>
                      <a:lnTo>
                        <a:pt x="360" y="294"/>
                      </a:lnTo>
                      <a:lnTo>
                        <a:pt x="368" y="318"/>
                      </a:lnTo>
                      <a:lnTo>
                        <a:pt x="376" y="343"/>
                      </a:lnTo>
                      <a:lnTo>
                        <a:pt x="383" y="369"/>
                      </a:lnTo>
                      <a:lnTo>
                        <a:pt x="390" y="398"/>
                      </a:lnTo>
                      <a:lnTo>
                        <a:pt x="397" y="429"/>
                      </a:lnTo>
                      <a:lnTo>
                        <a:pt x="404" y="463"/>
                      </a:lnTo>
                      <a:lnTo>
                        <a:pt x="313" y="433"/>
                      </a:lnTo>
                      <a:lnTo>
                        <a:pt x="243" y="407"/>
                      </a:lnTo>
                      <a:lnTo>
                        <a:pt x="227" y="401"/>
                      </a:lnTo>
                      <a:lnTo>
                        <a:pt x="213" y="394"/>
                      </a:lnTo>
                      <a:lnTo>
                        <a:pt x="198" y="388"/>
                      </a:lnTo>
                      <a:lnTo>
                        <a:pt x="186" y="381"/>
                      </a:lnTo>
                      <a:lnTo>
                        <a:pt x="174" y="372"/>
                      </a:lnTo>
                      <a:lnTo>
                        <a:pt x="163" y="364"/>
                      </a:lnTo>
                      <a:lnTo>
                        <a:pt x="151" y="355"/>
                      </a:lnTo>
                      <a:lnTo>
                        <a:pt x="141" y="345"/>
                      </a:lnTo>
                      <a:lnTo>
                        <a:pt x="132" y="334"/>
                      </a:lnTo>
                      <a:lnTo>
                        <a:pt x="123" y="323"/>
                      </a:lnTo>
                      <a:lnTo>
                        <a:pt x="113" y="310"/>
                      </a:lnTo>
                      <a:lnTo>
                        <a:pt x="104" y="296"/>
                      </a:lnTo>
                      <a:lnTo>
                        <a:pt x="96" y="281"/>
                      </a:lnTo>
                      <a:lnTo>
                        <a:pt x="88" y="264"/>
                      </a:lnTo>
                      <a:lnTo>
                        <a:pt x="80" y="246"/>
                      </a:lnTo>
                      <a:lnTo>
                        <a:pt x="71" y="227"/>
                      </a:lnTo>
                      <a:lnTo>
                        <a:pt x="55" y="182"/>
                      </a:lnTo>
                      <a:lnTo>
                        <a:pt x="38" y="130"/>
                      </a:lnTo>
                      <a:lnTo>
                        <a:pt x="19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" name="Freeform 415"/>
                <p:cNvSpPr>
                  <a:spLocks/>
                </p:cNvSpPr>
                <p:nvPr/>
              </p:nvSpPr>
              <p:spPr bwMode="auto">
                <a:xfrm>
                  <a:off x="573" y="289"/>
                  <a:ext cx="19" cy="17"/>
                </a:xfrm>
                <a:custGeom>
                  <a:avLst/>
                  <a:gdLst>
                    <a:gd name="T0" fmla="*/ 0 w 463"/>
                    <a:gd name="T1" fmla="*/ 0 h 404"/>
                    <a:gd name="T2" fmla="*/ 0 w 463"/>
                    <a:gd name="T3" fmla="*/ 0 h 404"/>
                    <a:gd name="T4" fmla="*/ 0 w 463"/>
                    <a:gd name="T5" fmla="*/ 0 h 404"/>
                    <a:gd name="T6" fmla="*/ 0 w 463"/>
                    <a:gd name="T7" fmla="*/ 0 h 404"/>
                    <a:gd name="T8" fmla="*/ 0 w 463"/>
                    <a:gd name="T9" fmla="*/ 0 h 404"/>
                    <a:gd name="T10" fmla="*/ 0 w 463"/>
                    <a:gd name="T11" fmla="*/ 0 h 404"/>
                    <a:gd name="T12" fmla="*/ 0 w 463"/>
                    <a:gd name="T13" fmla="*/ 0 h 404"/>
                    <a:gd name="T14" fmla="*/ 0 w 463"/>
                    <a:gd name="T15" fmla="*/ 0 h 404"/>
                    <a:gd name="T16" fmla="*/ 0 w 463"/>
                    <a:gd name="T17" fmla="*/ 0 h 404"/>
                    <a:gd name="T18" fmla="*/ 0 w 463"/>
                    <a:gd name="T19" fmla="*/ 0 h 404"/>
                    <a:gd name="T20" fmla="*/ 0 w 463"/>
                    <a:gd name="T21" fmla="*/ 0 h 404"/>
                    <a:gd name="T22" fmla="*/ 0 w 463"/>
                    <a:gd name="T23" fmla="*/ 0 h 404"/>
                    <a:gd name="T24" fmla="*/ 0 w 463"/>
                    <a:gd name="T25" fmla="*/ 0 h 404"/>
                    <a:gd name="T26" fmla="*/ 0 w 463"/>
                    <a:gd name="T27" fmla="*/ 0 h 404"/>
                    <a:gd name="T28" fmla="*/ 0 w 463"/>
                    <a:gd name="T29" fmla="*/ 0 h 404"/>
                    <a:gd name="T30" fmla="*/ 0 w 463"/>
                    <a:gd name="T31" fmla="*/ 0 h 404"/>
                    <a:gd name="T32" fmla="*/ 0 w 463"/>
                    <a:gd name="T33" fmla="*/ 0 h 404"/>
                    <a:gd name="T34" fmla="*/ 0 w 463"/>
                    <a:gd name="T35" fmla="*/ 0 h 404"/>
                    <a:gd name="T36" fmla="*/ 0 w 463"/>
                    <a:gd name="T37" fmla="*/ 0 h 404"/>
                    <a:gd name="T38" fmla="*/ 0 w 463"/>
                    <a:gd name="T39" fmla="*/ 0 h 404"/>
                    <a:gd name="T40" fmla="*/ 0 w 463"/>
                    <a:gd name="T41" fmla="*/ 0 h 404"/>
                    <a:gd name="T42" fmla="*/ 0 w 463"/>
                    <a:gd name="T43" fmla="*/ 0 h 404"/>
                    <a:gd name="T44" fmla="*/ 0 w 463"/>
                    <a:gd name="T45" fmla="*/ 0 h 404"/>
                    <a:gd name="T46" fmla="*/ 0 w 463"/>
                    <a:gd name="T47" fmla="*/ 0 h 404"/>
                    <a:gd name="T48" fmla="*/ 0 w 463"/>
                    <a:gd name="T49" fmla="*/ 0 h 404"/>
                    <a:gd name="T50" fmla="*/ 0 w 463"/>
                    <a:gd name="T51" fmla="*/ 0 h 404"/>
                    <a:gd name="T52" fmla="*/ 0 w 463"/>
                    <a:gd name="T53" fmla="*/ 0 h 404"/>
                    <a:gd name="T54" fmla="*/ 0 w 463"/>
                    <a:gd name="T55" fmla="*/ 0 h 404"/>
                    <a:gd name="T56" fmla="*/ 0 w 463"/>
                    <a:gd name="T57" fmla="*/ 0 h 404"/>
                    <a:gd name="T58" fmla="*/ 0 w 463"/>
                    <a:gd name="T59" fmla="*/ 0 h 404"/>
                    <a:gd name="T60" fmla="*/ 0 w 463"/>
                    <a:gd name="T61" fmla="*/ 0 h 404"/>
                    <a:gd name="T62" fmla="*/ 0 w 463"/>
                    <a:gd name="T63" fmla="*/ 0 h 404"/>
                    <a:gd name="T64" fmla="*/ 0 w 463"/>
                    <a:gd name="T65" fmla="*/ 0 h 404"/>
                    <a:gd name="T66" fmla="*/ 0 w 463"/>
                    <a:gd name="T67" fmla="*/ 0 h 404"/>
                    <a:gd name="T68" fmla="*/ 0 w 463"/>
                    <a:gd name="T69" fmla="*/ 0 h 404"/>
                    <a:gd name="T70" fmla="*/ 0 w 463"/>
                    <a:gd name="T71" fmla="*/ 0 h 404"/>
                    <a:gd name="T72" fmla="*/ 0 w 463"/>
                    <a:gd name="T73" fmla="*/ 0 h 404"/>
                    <a:gd name="T74" fmla="*/ 0 w 463"/>
                    <a:gd name="T75" fmla="*/ 0 h 404"/>
                    <a:gd name="T76" fmla="*/ 0 w 463"/>
                    <a:gd name="T77" fmla="*/ 0 h 404"/>
                    <a:gd name="T78" fmla="*/ 0 w 463"/>
                    <a:gd name="T79" fmla="*/ 0 h 404"/>
                    <a:gd name="T80" fmla="*/ 0 w 463"/>
                    <a:gd name="T81" fmla="*/ 0 h 404"/>
                    <a:gd name="T82" fmla="*/ 0 w 463"/>
                    <a:gd name="T83" fmla="*/ 0 h 404"/>
                    <a:gd name="T84" fmla="*/ 0 w 463"/>
                    <a:gd name="T85" fmla="*/ 0 h 404"/>
                    <a:gd name="T86" fmla="*/ 0 w 463"/>
                    <a:gd name="T87" fmla="*/ 0 h 404"/>
                    <a:gd name="T88" fmla="*/ 0 w 463"/>
                    <a:gd name="T89" fmla="*/ 0 h 404"/>
                    <a:gd name="T90" fmla="*/ 0 w 463"/>
                    <a:gd name="T91" fmla="*/ 0 h 404"/>
                    <a:gd name="T92" fmla="*/ 0 w 463"/>
                    <a:gd name="T93" fmla="*/ 0 h 404"/>
                    <a:gd name="T94" fmla="*/ 0 w 463"/>
                    <a:gd name="T95" fmla="*/ 0 h 404"/>
                    <a:gd name="T96" fmla="*/ 0 w 463"/>
                    <a:gd name="T97" fmla="*/ 0 h 40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63"/>
                    <a:gd name="T148" fmla="*/ 0 h 404"/>
                    <a:gd name="T149" fmla="*/ 463 w 463"/>
                    <a:gd name="T150" fmla="*/ 404 h 40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63" h="404">
                      <a:moveTo>
                        <a:pt x="0" y="0"/>
                      </a:moveTo>
                      <a:lnTo>
                        <a:pt x="46" y="16"/>
                      </a:lnTo>
                      <a:lnTo>
                        <a:pt x="88" y="31"/>
                      </a:lnTo>
                      <a:lnTo>
                        <a:pt x="125" y="43"/>
                      </a:lnTo>
                      <a:lnTo>
                        <a:pt x="161" y="54"/>
                      </a:lnTo>
                      <a:lnTo>
                        <a:pt x="194" y="66"/>
                      </a:lnTo>
                      <a:lnTo>
                        <a:pt x="225" y="78"/>
                      </a:lnTo>
                      <a:lnTo>
                        <a:pt x="239" y="84"/>
                      </a:lnTo>
                      <a:lnTo>
                        <a:pt x="254" y="90"/>
                      </a:lnTo>
                      <a:lnTo>
                        <a:pt x="267" y="97"/>
                      </a:lnTo>
                      <a:lnTo>
                        <a:pt x="280" y="106"/>
                      </a:lnTo>
                      <a:lnTo>
                        <a:pt x="293" y="115"/>
                      </a:lnTo>
                      <a:lnTo>
                        <a:pt x="305" y="124"/>
                      </a:lnTo>
                      <a:lnTo>
                        <a:pt x="317" y="134"/>
                      </a:lnTo>
                      <a:lnTo>
                        <a:pt x="329" y="147"/>
                      </a:lnTo>
                      <a:lnTo>
                        <a:pt x="341" y="159"/>
                      </a:lnTo>
                      <a:lnTo>
                        <a:pt x="352" y="173"/>
                      </a:lnTo>
                      <a:lnTo>
                        <a:pt x="363" y="189"/>
                      </a:lnTo>
                      <a:lnTo>
                        <a:pt x="375" y="205"/>
                      </a:lnTo>
                      <a:lnTo>
                        <a:pt x="386" y="223"/>
                      </a:lnTo>
                      <a:lnTo>
                        <a:pt x="397" y="243"/>
                      </a:lnTo>
                      <a:lnTo>
                        <a:pt x="407" y="265"/>
                      </a:lnTo>
                      <a:lnTo>
                        <a:pt x="419" y="289"/>
                      </a:lnTo>
                      <a:lnTo>
                        <a:pt x="429" y="315"/>
                      </a:lnTo>
                      <a:lnTo>
                        <a:pt x="440" y="342"/>
                      </a:lnTo>
                      <a:lnTo>
                        <a:pt x="451" y="372"/>
                      </a:lnTo>
                      <a:lnTo>
                        <a:pt x="463" y="404"/>
                      </a:lnTo>
                      <a:lnTo>
                        <a:pt x="368" y="386"/>
                      </a:lnTo>
                      <a:lnTo>
                        <a:pt x="295" y="371"/>
                      </a:lnTo>
                      <a:lnTo>
                        <a:pt x="278" y="366"/>
                      </a:lnTo>
                      <a:lnTo>
                        <a:pt x="264" y="362"/>
                      </a:lnTo>
                      <a:lnTo>
                        <a:pt x="250" y="357"/>
                      </a:lnTo>
                      <a:lnTo>
                        <a:pt x="235" y="352"/>
                      </a:lnTo>
                      <a:lnTo>
                        <a:pt x="223" y="345"/>
                      </a:lnTo>
                      <a:lnTo>
                        <a:pt x="211" y="338"/>
                      </a:lnTo>
                      <a:lnTo>
                        <a:pt x="198" y="331"/>
                      </a:lnTo>
                      <a:lnTo>
                        <a:pt x="187" y="323"/>
                      </a:lnTo>
                      <a:lnTo>
                        <a:pt x="176" y="314"/>
                      </a:lnTo>
                      <a:lnTo>
                        <a:pt x="164" y="302"/>
                      </a:lnTo>
                      <a:lnTo>
                        <a:pt x="154" y="291"/>
                      </a:lnTo>
                      <a:lnTo>
                        <a:pt x="144" y="279"/>
                      </a:lnTo>
                      <a:lnTo>
                        <a:pt x="133" y="264"/>
                      </a:lnTo>
                      <a:lnTo>
                        <a:pt x="122" y="249"/>
                      </a:lnTo>
                      <a:lnTo>
                        <a:pt x="112" y="233"/>
                      </a:lnTo>
                      <a:lnTo>
                        <a:pt x="101" y="214"/>
                      </a:lnTo>
                      <a:lnTo>
                        <a:pt x="79" y="172"/>
                      </a:lnTo>
                      <a:lnTo>
                        <a:pt x="55" y="123"/>
                      </a:lnTo>
                      <a:lnTo>
                        <a:pt x="29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" name="Freeform 416"/>
                <p:cNvSpPr>
                  <a:spLocks/>
                </p:cNvSpPr>
                <p:nvPr/>
              </p:nvSpPr>
              <p:spPr bwMode="auto">
                <a:xfrm>
                  <a:off x="568" y="273"/>
                  <a:ext cx="19" cy="15"/>
                </a:xfrm>
                <a:custGeom>
                  <a:avLst/>
                  <a:gdLst>
                    <a:gd name="T0" fmla="*/ 0 w 480"/>
                    <a:gd name="T1" fmla="*/ 0 h 383"/>
                    <a:gd name="T2" fmla="*/ 0 w 480"/>
                    <a:gd name="T3" fmla="*/ 0 h 383"/>
                    <a:gd name="T4" fmla="*/ 0 w 480"/>
                    <a:gd name="T5" fmla="*/ 0 h 383"/>
                    <a:gd name="T6" fmla="*/ 0 w 480"/>
                    <a:gd name="T7" fmla="*/ 0 h 383"/>
                    <a:gd name="T8" fmla="*/ 0 w 480"/>
                    <a:gd name="T9" fmla="*/ 0 h 383"/>
                    <a:gd name="T10" fmla="*/ 0 w 480"/>
                    <a:gd name="T11" fmla="*/ 0 h 383"/>
                    <a:gd name="T12" fmla="*/ 0 w 480"/>
                    <a:gd name="T13" fmla="*/ 0 h 383"/>
                    <a:gd name="T14" fmla="*/ 0 w 480"/>
                    <a:gd name="T15" fmla="*/ 0 h 383"/>
                    <a:gd name="T16" fmla="*/ 0 w 480"/>
                    <a:gd name="T17" fmla="*/ 0 h 383"/>
                    <a:gd name="T18" fmla="*/ 0 w 480"/>
                    <a:gd name="T19" fmla="*/ 0 h 383"/>
                    <a:gd name="T20" fmla="*/ 0 w 480"/>
                    <a:gd name="T21" fmla="*/ 0 h 383"/>
                    <a:gd name="T22" fmla="*/ 0 w 480"/>
                    <a:gd name="T23" fmla="*/ 0 h 383"/>
                    <a:gd name="T24" fmla="*/ 0 w 480"/>
                    <a:gd name="T25" fmla="*/ 0 h 383"/>
                    <a:gd name="T26" fmla="*/ 0 w 480"/>
                    <a:gd name="T27" fmla="*/ 0 h 383"/>
                    <a:gd name="T28" fmla="*/ 0 w 480"/>
                    <a:gd name="T29" fmla="*/ 0 h 383"/>
                    <a:gd name="T30" fmla="*/ 0 w 480"/>
                    <a:gd name="T31" fmla="*/ 0 h 383"/>
                    <a:gd name="T32" fmla="*/ 0 w 480"/>
                    <a:gd name="T33" fmla="*/ 0 h 383"/>
                    <a:gd name="T34" fmla="*/ 0 w 480"/>
                    <a:gd name="T35" fmla="*/ 0 h 383"/>
                    <a:gd name="T36" fmla="*/ 0 w 480"/>
                    <a:gd name="T37" fmla="*/ 0 h 383"/>
                    <a:gd name="T38" fmla="*/ 0 w 480"/>
                    <a:gd name="T39" fmla="*/ 0 h 383"/>
                    <a:gd name="T40" fmla="*/ 0 w 480"/>
                    <a:gd name="T41" fmla="*/ 0 h 383"/>
                    <a:gd name="T42" fmla="*/ 0 w 480"/>
                    <a:gd name="T43" fmla="*/ 0 h 383"/>
                    <a:gd name="T44" fmla="*/ 0 w 480"/>
                    <a:gd name="T45" fmla="*/ 0 h 383"/>
                    <a:gd name="T46" fmla="*/ 0 w 480"/>
                    <a:gd name="T47" fmla="*/ 0 h 383"/>
                    <a:gd name="T48" fmla="*/ 0 w 480"/>
                    <a:gd name="T49" fmla="*/ 0 h 383"/>
                    <a:gd name="T50" fmla="*/ 0 w 480"/>
                    <a:gd name="T51" fmla="*/ 0 h 383"/>
                    <a:gd name="T52" fmla="*/ 0 w 480"/>
                    <a:gd name="T53" fmla="*/ 0 h 383"/>
                    <a:gd name="T54" fmla="*/ 0 w 480"/>
                    <a:gd name="T55" fmla="*/ 0 h 383"/>
                    <a:gd name="T56" fmla="*/ 0 w 480"/>
                    <a:gd name="T57" fmla="*/ 0 h 383"/>
                    <a:gd name="T58" fmla="*/ 0 w 480"/>
                    <a:gd name="T59" fmla="*/ 0 h 383"/>
                    <a:gd name="T60" fmla="*/ 0 w 480"/>
                    <a:gd name="T61" fmla="*/ 0 h 383"/>
                    <a:gd name="T62" fmla="*/ 0 w 480"/>
                    <a:gd name="T63" fmla="*/ 0 h 383"/>
                    <a:gd name="T64" fmla="*/ 0 w 480"/>
                    <a:gd name="T65" fmla="*/ 0 h 383"/>
                    <a:gd name="T66" fmla="*/ 0 w 480"/>
                    <a:gd name="T67" fmla="*/ 0 h 383"/>
                    <a:gd name="T68" fmla="*/ 0 w 480"/>
                    <a:gd name="T69" fmla="*/ 0 h 383"/>
                    <a:gd name="T70" fmla="*/ 0 w 480"/>
                    <a:gd name="T71" fmla="*/ 0 h 383"/>
                    <a:gd name="T72" fmla="*/ 0 w 480"/>
                    <a:gd name="T73" fmla="*/ 0 h 383"/>
                    <a:gd name="T74" fmla="*/ 0 w 480"/>
                    <a:gd name="T75" fmla="*/ 0 h 383"/>
                    <a:gd name="T76" fmla="*/ 0 w 480"/>
                    <a:gd name="T77" fmla="*/ 0 h 383"/>
                    <a:gd name="T78" fmla="*/ 0 w 480"/>
                    <a:gd name="T79" fmla="*/ 0 h 383"/>
                    <a:gd name="T80" fmla="*/ 0 w 480"/>
                    <a:gd name="T81" fmla="*/ 0 h 383"/>
                    <a:gd name="T82" fmla="*/ 0 w 480"/>
                    <a:gd name="T83" fmla="*/ 0 h 383"/>
                    <a:gd name="T84" fmla="*/ 0 w 480"/>
                    <a:gd name="T85" fmla="*/ 0 h 383"/>
                    <a:gd name="T86" fmla="*/ 0 w 480"/>
                    <a:gd name="T87" fmla="*/ 0 h 383"/>
                    <a:gd name="T88" fmla="*/ 0 w 480"/>
                    <a:gd name="T89" fmla="*/ 0 h 383"/>
                    <a:gd name="T90" fmla="*/ 0 w 480"/>
                    <a:gd name="T91" fmla="*/ 0 h 383"/>
                    <a:gd name="T92" fmla="*/ 0 w 480"/>
                    <a:gd name="T93" fmla="*/ 0 h 383"/>
                    <a:gd name="T94" fmla="*/ 0 w 480"/>
                    <a:gd name="T95" fmla="*/ 0 h 383"/>
                    <a:gd name="T96" fmla="*/ 0 w 480"/>
                    <a:gd name="T97" fmla="*/ 0 h 38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80"/>
                    <a:gd name="T148" fmla="*/ 0 h 383"/>
                    <a:gd name="T149" fmla="*/ 480 w 480"/>
                    <a:gd name="T150" fmla="*/ 383 h 38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80" h="383">
                      <a:moveTo>
                        <a:pt x="0" y="0"/>
                      </a:moveTo>
                      <a:lnTo>
                        <a:pt x="46" y="15"/>
                      </a:lnTo>
                      <a:lnTo>
                        <a:pt x="88" y="28"/>
                      </a:lnTo>
                      <a:lnTo>
                        <a:pt x="127" y="38"/>
                      </a:lnTo>
                      <a:lnTo>
                        <a:pt x="163" y="48"/>
                      </a:lnTo>
                      <a:lnTo>
                        <a:pt x="196" y="57"/>
                      </a:lnTo>
                      <a:lnTo>
                        <a:pt x="228" y="68"/>
                      </a:lnTo>
                      <a:lnTo>
                        <a:pt x="242" y="74"/>
                      </a:lnTo>
                      <a:lnTo>
                        <a:pt x="256" y="80"/>
                      </a:lnTo>
                      <a:lnTo>
                        <a:pt x="271" y="86"/>
                      </a:lnTo>
                      <a:lnTo>
                        <a:pt x="284" y="93"/>
                      </a:lnTo>
                      <a:lnTo>
                        <a:pt x="297" y="101"/>
                      </a:lnTo>
                      <a:lnTo>
                        <a:pt x="310" y="111"/>
                      </a:lnTo>
                      <a:lnTo>
                        <a:pt x="323" y="121"/>
                      </a:lnTo>
                      <a:lnTo>
                        <a:pt x="335" y="132"/>
                      </a:lnTo>
                      <a:lnTo>
                        <a:pt x="348" y="144"/>
                      </a:lnTo>
                      <a:lnTo>
                        <a:pt x="359" y="158"/>
                      </a:lnTo>
                      <a:lnTo>
                        <a:pt x="371" y="172"/>
                      </a:lnTo>
                      <a:lnTo>
                        <a:pt x="383" y="189"/>
                      </a:lnTo>
                      <a:lnTo>
                        <a:pt x="395" y="207"/>
                      </a:lnTo>
                      <a:lnTo>
                        <a:pt x="407" y="226"/>
                      </a:lnTo>
                      <a:lnTo>
                        <a:pt x="418" y="247"/>
                      </a:lnTo>
                      <a:lnTo>
                        <a:pt x="431" y="271"/>
                      </a:lnTo>
                      <a:lnTo>
                        <a:pt x="443" y="295"/>
                      </a:lnTo>
                      <a:lnTo>
                        <a:pt x="454" y="323"/>
                      </a:lnTo>
                      <a:lnTo>
                        <a:pt x="466" y="353"/>
                      </a:lnTo>
                      <a:lnTo>
                        <a:pt x="480" y="383"/>
                      </a:lnTo>
                      <a:lnTo>
                        <a:pt x="384" y="370"/>
                      </a:lnTo>
                      <a:lnTo>
                        <a:pt x="311" y="358"/>
                      </a:lnTo>
                      <a:lnTo>
                        <a:pt x="294" y="355"/>
                      </a:lnTo>
                      <a:lnTo>
                        <a:pt x="279" y="350"/>
                      </a:lnTo>
                      <a:lnTo>
                        <a:pt x="265" y="345"/>
                      </a:lnTo>
                      <a:lnTo>
                        <a:pt x="250" y="341"/>
                      </a:lnTo>
                      <a:lnTo>
                        <a:pt x="237" y="335"/>
                      </a:lnTo>
                      <a:lnTo>
                        <a:pt x="225" y="329"/>
                      </a:lnTo>
                      <a:lnTo>
                        <a:pt x="212" y="322"/>
                      </a:lnTo>
                      <a:lnTo>
                        <a:pt x="200" y="315"/>
                      </a:lnTo>
                      <a:lnTo>
                        <a:pt x="189" y="305"/>
                      </a:lnTo>
                      <a:lnTo>
                        <a:pt x="177" y="296"/>
                      </a:lnTo>
                      <a:lnTo>
                        <a:pt x="166" y="285"/>
                      </a:lnTo>
                      <a:lnTo>
                        <a:pt x="155" y="273"/>
                      </a:lnTo>
                      <a:lnTo>
                        <a:pt x="145" y="259"/>
                      </a:lnTo>
                      <a:lnTo>
                        <a:pt x="133" y="244"/>
                      </a:lnTo>
                      <a:lnTo>
                        <a:pt x="122" y="227"/>
                      </a:lnTo>
                      <a:lnTo>
                        <a:pt x="110" y="210"/>
                      </a:lnTo>
                      <a:lnTo>
                        <a:pt x="86" y="169"/>
                      </a:lnTo>
                      <a:lnTo>
                        <a:pt x="61" y="121"/>
                      </a:lnTo>
                      <a:lnTo>
                        <a:pt x="32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" name="Freeform 417"/>
                <p:cNvSpPr>
                  <a:spLocks/>
                </p:cNvSpPr>
                <p:nvPr/>
              </p:nvSpPr>
              <p:spPr bwMode="auto">
                <a:xfrm>
                  <a:off x="559" y="256"/>
                  <a:ext cx="20" cy="14"/>
                </a:xfrm>
                <a:custGeom>
                  <a:avLst/>
                  <a:gdLst>
                    <a:gd name="T0" fmla="*/ 0 w 509"/>
                    <a:gd name="T1" fmla="*/ 0 h 343"/>
                    <a:gd name="T2" fmla="*/ 0 w 509"/>
                    <a:gd name="T3" fmla="*/ 0 h 343"/>
                    <a:gd name="T4" fmla="*/ 0 w 509"/>
                    <a:gd name="T5" fmla="*/ 0 h 343"/>
                    <a:gd name="T6" fmla="*/ 0 w 509"/>
                    <a:gd name="T7" fmla="*/ 0 h 343"/>
                    <a:gd name="T8" fmla="*/ 0 w 509"/>
                    <a:gd name="T9" fmla="*/ 0 h 343"/>
                    <a:gd name="T10" fmla="*/ 0 w 509"/>
                    <a:gd name="T11" fmla="*/ 0 h 343"/>
                    <a:gd name="T12" fmla="*/ 0 w 509"/>
                    <a:gd name="T13" fmla="*/ 0 h 343"/>
                    <a:gd name="T14" fmla="*/ 0 w 509"/>
                    <a:gd name="T15" fmla="*/ 0 h 343"/>
                    <a:gd name="T16" fmla="*/ 0 w 509"/>
                    <a:gd name="T17" fmla="*/ 0 h 343"/>
                    <a:gd name="T18" fmla="*/ 0 w 509"/>
                    <a:gd name="T19" fmla="*/ 0 h 343"/>
                    <a:gd name="T20" fmla="*/ 0 w 509"/>
                    <a:gd name="T21" fmla="*/ 0 h 343"/>
                    <a:gd name="T22" fmla="*/ 0 w 509"/>
                    <a:gd name="T23" fmla="*/ 0 h 343"/>
                    <a:gd name="T24" fmla="*/ 0 w 509"/>
                    <a:gd name="T25" fmla="*/ 0 h 343"/>
                    <a:gd name="T26" fmla="*/ 0 w 509"/>
                    <a:gd name="T27" fmla="*/ 0 h 343"/>
                    <a:gd name="T28" fmla="*/ 0 w 509"/>
                    <a:gd name="T29" fmla="*/ 0 h 343"/>
                    <a:gd name="T30" fmla="*/ 0 w 509"/>
                    <a:gd name="T31" fmla="*/ 0 h 343"/>
                    <a:gd name="T32" fmla="*/ 0 w 509"/>
                    <a:gd name="T33" fmla="*/ 0 h 343"/>
                    <a:gd name="T34" fmla="*/ 0 w 509"/>
                    <a:gd name="T35" fmla="*/ 0 h 343"/>
                    <a:gd name="T36" fmla="*/ 0 w 509"/>
                    <a:gd name="T37" fmla="*/ 0 h 343"/>
                    <a:gd name="T38" fmla="*/ 0 w 509"/>
                    <a:gd name="T39" fmla="*/ 0 h 343"/>
                    <a:gd name="T40" fmla="*/ 0 w 509"/>
                    <a:gd name="T41" fmla="*/ 0 h 343"/>
                    <a:gd name="T42" fmla="*/ 0 w 509"/>
                    <a:gd name="T43" fmla="*/ 0 h 343"/>
                    <a:gd name="T44" fmla="*/ 0 w 509"/>
                    <a:gd name="T45" fmla="*/ 0 h 343"/>
                    <a:gd name="T46" fmla="*/ 0 w 509"/>
                    <a:gd name="T47" fmla="*/ 0 h 343"/>
                    <a:gd name="T48" fmla="*/ 0 w 509"/>
                    <a:gd name="T49" fmla="*/ 0 h 343"/>
                    <a:gd name="T50" fmla="*/ 0 w 509"/>
                    <a:gd name="T51" fmla="*/ 0 h 343"/>
                    <a:gd name="T52" fmla="*/ 0 w 509"/>
                    <a:gd name="T53" fmla="*/ 0 h 343"/>
                    <a:gd name="T54" fmla="*/ 0 w 509"/>
                    <a:gd name="T55" fmla="*/ 0 h 343"/>
                    <a:gd name="T56" fmla="*/ 0 w 509"/>
                    <a:gd name="T57" fmla="*/ 0 h 343"/>
                    <a:gd name="T58" fmla="*/ 0 w 509"/>
                    <a:gd name="T59" fmla="*/ 0 h 343"/>
                    <a:gd name="T60" fmla="*/ 0 w 509"/>
                    <a:gd name="T61" fmla="*/ 0 h 343"/>
                    <a:gd name="T62" fmla="*/ 0 w 509"/>
                    <a:gd name="T63" fmla="*/ 0 h 343"/>
                    <a:gd name="T64" fmla="*/ 0 w 509"/>
                    <a:gd name="T65" fmla="*/ 0 h 343"/>
                    <a:gd name="T66" fmla="*/ 0 w 509"/>
                    <a:gd name="T67" fmla="*/ 0 h 343"/>
                    <a:gd name="T68" fmla="*/ 0 w 509"/>
                    <a:gd name="T69" fmla="*/ 0 h 343"/>
                    <a:gd name="T70" fmla="*/ 0 w 509"/>
                    <a:gd name="T71" fmla="*/ 0 h 343"/>
                    <a:gd name="T72" fmla="*/ 0 w 509"/>
                    <a:gd name="T73" fmla="*/ 0 h 343"/>
                    <a:gd name="T74" fmla="*/ 0 w 509"/>
                    <a:gd name="T75" fmla="*/ 0 h 343"/>
                    <a:gd name="T76" fmla="*/ 0 w 509"/>
                    <a:gd name="T77" fmla="*/ 0 h 343"/>
                    <a:gd name="T78" fmla="*/ 0 w 509"/>
                    <a:gd name="T79" fmla="*/ 0 h 343"/>
                    <a:gd name="T80" fmla="*/ 0 w 509"/>
                    <a:gd name="T81" fmla="*/ 0 h 343"/>
                    <a:gd name="T82" fmla="*/ 0 w 509"/>
                    <a:gd name="T83" fmla="*/ 0 h 343"/>
                    <a:gd name="T84" fmla="*/ 0 w 509"/>
                    <a:gd name="T85" fmla="*/ 0 h 343"/>
                    <a:gd name="T86" fmla="*/ 0 w 509"/>
                    <a:gd name="T87" fmla="*/ 0 h 343"/>
                    <a:gd name="T88" fmla="*/ 0 w 509"/>
                    <a:gd name="T89" fmla="*/ 0 h 343"/>
                    <a:gd name="T90" fmla="*/ 0 w 509"/>
                    <a:gd name="T91" fmla="*/ 0 h 343"/>
                    <a:gd name="T92" fmla="*/ 0 w 509"/>
                    <a:gd name="T93" fmla="*/ 0 h 343"/>
                    <a:gd name="T94" fmla="*/ 0 w 509"/>
                    <a:gd name="T95" fmla="*/ 0 h 343"/>
                    <a:gd name="T96" fmla="*/ 0 w 509"/>
                    <a:gd name="T97" fmla="*/ 0 h 3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09"/>
                    <a:gd name="T148" fmla="*/ 0 h 343"/>
                    <a:gd name="T149" fmla="*/ 509 w 509"/>
                    <a:gd name="T150" fmla="*/ 343 h 3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09" h="343">
                      <a:moveTo>
                        <a:pt x="0" y="0"/>
                      </a:moveTo>
                      <a:lnTo>
                        <a:pt x="48" y="11"/>
                      </a:lnTo>
                      <a:lnTo>
                        <a:pt x="91" y="20"/>
                      </a:lnTo>
                      <a:lnTo>
                        <a:pt x="130" y="27"/>
                      </a:lnTo>
                      <a:lnTo>
                        <a:pt x="167" y="34"/>
                      </a:lnTo>
                      <a:lnTo>
                        <a:pt x="200" y="41"/>
                      </a:lnTo>
                      <a:lnTo>
                        <a:pt x="232" y="49"/>
                      </a:lnTo>
                      <a:lnTo>
                        <a:pt x="247" y="53"/>
                      </a:lnTo>
                      <a:lnTo>
                        <a:pt x="263" y="58"/>
                      </a:lnTo>
                      <a:lnTo>
                        <a:pt x="277" y="63"/>
                      </a:lnTo>
                      <a:lnTo>
                        <a:pt x="292" y="70"/>
                      </a:lnTo>
                      <a:lnTo>
                        <a:pt x="305" y="76"/>
                      </a:lnTo>
                      <a:lnTo>
                        <a:pt x="318" y="85"/>
                      </a:lnTo>
                      <a:lnTo>
                        <a:pt x="332" y="94"/>
                      </a:lnTo>
                      <a:lnTo>
                        <a:pt x="345" y="104"/>
                      </a:lnTo>
                      <a:lnTo>
                        <a:pt x="358" y="115"/>
                      </a:lnTo>
                      <a:lnTo>
                        <a:pt x="372" y="128"/>
                      </a:lnTo>
                      <a:lnTo>
                        <a:pt x="385" y="141"/>
                      </a:lnTo>
                      <a:lnTo>
                        <a:pt x="397" y="156"/>
                      </a:lnTo>
                      <a:lnTo>
                        <a:pt x="410" y="173"/>
                      </a:lnTo>
                      <a:lnTo>
                        <a:pt x="424" y="192"/>
                      </a:lnTo>
                      <a:lnTo>
                        <a:pt x="437" y="212"/>
                      </a:lnTo>
                      <a:lnTo>
                        <a:pt x="451" y="234"/>
                      </a:lnTo>
                      <a:lnTo>
                        <a:pt x="465" y="258"/>
                      </a:lnTo>
                      <a:lnTo>
                        <a:pt x="479" y="285"/>
                      </a:lnTo>
                      <a:lnTo>
                        <a:pt x="495" y="312"/>
                      </a:lnTo>
                      <a:lnTo>
                        <a:pt x="509" y="343"/>
                      </a:lnTo>
                      <a:lnTo>
                        <a:pt x="415" y="337"/>
                      </a:lnTo>
                      <a:lnTo>
                        <a:pt x="339" y="331"/>
                      </a:lnTo>
                      <a:lnTo>
                        <a:pt x="322" y="329"/>
                      </a:lnTo>
                      <a:lnTo>
                        <a:pt x="307" y="326"/>
                      </a:lnTo>
                      <a:lnTo>
                        <a:pt x="292" y="322"/>
                      </a:lnTo>
                      <a:lnTo>
                        <a:pt x="277" y="319"/>
                      </a:lnTo>
                      <a:lnTo>
                        <a:pt x="264" y="314"/>
                      </a:lnTo>
                      <a:lnTo>
                        <a:pt x="251" y="309"/>
                      </a:lnTo>
                      <a:lnTo>
                        <a:pt x="238" y="303"/>
                      </a:lnTo>
                      <a:lnTo>
                        <a:pt x="226" y="297"/>
                      </a:lnTo>
                      <a:lnTo>
                        <a:pt x="214" y="289"/>
                      </a:lnTo>
                      <a:lnTo>
                        <a:pt x="201" y="279"/>
                      </a:lnTo>
                      <a:lnTo>
                        <a:pt x="189" y="270"/>
                      </a:lnTo>
                      <a:lnTo>
                        <a:pt x="177" y="259"/>
                      </a:lnTo>
                      <a:lnTo>
                        <a:pt x="165" y="246"/>
                      </a:lnTo>
                      <a:lnTo>
                        <a:pt x="153" y="232"/>
                      </a:lnTo>
                      <a:lnTo>
                        <a:pt x="140" y="217"/>
                      </a:lnTo>
                      <a:lnTo>
                        <a:pt x="128" y="199"/>
                      </a:lnTo>
                      <a:lnTo>
                        <a:pt x="100" y="161"/>
                      </a:lnTo>
                      <a:lnTo>
                        <a:pt x="70" y="115"/>
                      </a:lnTo>
                      <a:lnTo>
                        <a:pt x="37" y="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9" name="Freeform 418"/>
                <p:cNvSpPr>
                  <a:spLocks/>
                </p:cNvSpPr>
                <p:nvPr/>
              </p:nvSpPr>
              <p:spPr bwMode="auto">
                <a:xfrm>
                  <a:off x="549" y="241"/>
                  <a:ext cx="20" cy="14"/>
                </a:xfrm>
                <a:custGeom>
                  <a:avLst/>
                  <a:gdLst>
                    <a:gd name="T0" fmla="*/ 0 w 509"/>
                    <a:gd name="T1" fmla="*/ 0 h 343"/>
                    <a:gd name="T2" fmla="*/ 0 w 509"/>
                    <a:gd name="T3" fmla="*/ 0 h 343"/>
                    <a:gd name="T4" fmla="*/ 0 w 509"/>
                    <a:gd name="T5" fmla="*/ 0 h 343"/>
                    <a:gd name="T6" fmla="*/ 0 w 509"/>
                    <a:gd name="T7" fmla="*/ 0 h 343"/>
                    <a:gd name="T8" fmla="*/ 0 w 509"/>
                    <a:gd name="T9" fmla="*/ 0 h 343"/>
                    <a:gd name="T10" fmla="*/ 0 w 509"/>
                    <a:gd name="T11" fmla="*/ 0 h 343"/>
                    <a:gd name="T12" fmla="*/ 0 w 509"/>
                    <a:gd name="T13" fmla="*/ 0 h 343"/>
                    <a:gd name="T14" fmla="*/ 0 w 509"/>
                    <a:gd name="T15" fmla="*/ 0 h 343"/>
                    <a:gd name="T16" fmla="*/ 0 w 509"/>
                    <a:gd name="T17" fmla="*/ 0 h 343"/>
                    <a:gd name="T18" fmla="*/ 0 w 509"/>
                    <a:gd name="T19" fmla="*/ 0 h 343"/>
                    <a:gd name="T20" fmla="*/ 0 w 509"/>
                    <a:gd name="T21" fmla="*/ 0 h 343"/>
                    <a:gd name="T22" fmla="*/ 0 w 509"/>
                    <a:gd name="T23" fmla="*/ 0 h 343"/>
                    <a:gd name="T24" fmla="*/ 0 w 509"/>
                    <a:gd name="T25" fmla="*/ 0 h 343"/>
                    <a:gd name="T26" fmla="*/ 0 w 509"/>
                    <a:gd name="T27" fmla="*/ 0 h 343"/>
                    <a:gd name="T28" fmla="*/ 0 w 509"/>
                    <a:gd name="T29" fmla="*/ 0 h 343"/>
                    <a:gd name="T30" fmla="*/ 0 w 509"/>
                    <a:gd name="T31" fmla="*/ 0 h 343"/>
                    <a:gd name="T32" fmla="*/ 0 w 509"/>
                    <a:gd name="T33" fmla="*/ 0 h 343"/>
                    <a:gd name="T34" fmla="*/ 0 w 509"/>
                    <a:gd name="T35" fmla="*/ 0 h 343"/>
                    <a:gd name="T36" fmla="*/ 0 w 509"/>
                    <a:gd name="T37" fmla="*/ 0 h 343"/>
                    <a:gd name="T38" fmla="*/ 0 w 509"/>
                    <a:gd name="T39" fmla="*/ 0 h 343"/>
                    <a:gd name="T40" fmla="*/ 0 w 509"/>
                    <a:gd name="T41" fmla="*/ 0 h 343"/>
                    <a:gd name="T42" fmla="*/ 0 w 509"/>
                    <a:gd name="T43" fmla="*/ 0 h 343"/>
                    <a:gd name="T44" fmla="*/ 0 w 509"/>
                    <a:gd name="T45" fmla="*/ 0 h 343"/>
                    <a:gd name="T46" fmla="*/ 0 w 509"/>
                    <a:gd name="T47" fmla="*/ 0 h 343"/>
                    <a:gd name="T48" fmla="*/ 0 w 509"/>
                    <a:gd name="T49" fmla="*/ 0 h 343"/>
                    <a:gd name="T50" fmla="*/ 0 w 509"/>
                    <a:gd name="T51" fmla="*/ 0 h 343"/>
                    <a:gd name="T52" fmla="*/ 0 w 509"/>
                    <a:gd name="T53" fmla="*/ 0 h 343"/>
                    <a:gd name="T54" fmla="*/ 0 w 509"/>
                    <a:gd name="T55" fmla="*/ 0 h 343"/>
                    <a:gd name="T56" fmla="*/ 0 w 509"/>
                    <a:gd name="T57" fmla="*/ 0 h 343"/>
                    <a:gd name="T58" fmla="*/ 0 w 509"/>
                    <a:gd name="T59" fmla="*/ 0 h 343"/>
                    <a:gd name="T60" fmla="*/ 0 w 509"/>
                    <a:gd name="T61" fmla="*/ 0 h 343"/>
                    <a:gd name="T62" fmla="*/ 0 w 509"/>
                    <a:gd name="T63" fmla="*/ 0 h 343"/>
                    <a:gd name="T64" fmla="*/ 0 w 509"/>
                    <a:gd name="T65" fmla="*/ 0 h 343"/>
                    <a:gd name="T66" fmla="*/ 0 w 509"/>
                    <a:gd name="T67" fmla="*/ 0 h 343"/>
                    <a:gd name="T68" fmla="*/ 0 w 509"/>
                    <a:gd name="T69" fmla="*/ 0 h 343"/>
                    <a:gd name="T70" fmla="*/ 0 w 509"/>
                    <a:gd name="T71" fmla="*/ 0 h 343"/>
                    <a:gd name="T72" fmla="*/ 0 w 509"/>
                    <a:gd name="T73" fmla="*/ 0 h 343"/>
                    <a:gd name="T74" fmla="*/ 0 w 509"/>
                    <a:gd name="T75" fmla="*/ 0 h 343"/>
                    <a:gd name="T76" fmla="*/ 0 w 509"/>
                    <a:gd name="T77" fmla="*/ 0 h 343"/>
                    <a:gd name="T78" fmla="*/ 0 w 509"/>
                    <a:gd name="T79" fmla="*/ 0 h 343"/>
                    <a:gd name="T80" fmla="*/ 0 w 509"/>
                    <a:gd name="T81" fmla="*/ 0 h 343"/>
                    <a:gd name="T82" fmla="*/ 0 w 509"/>
                    <a:gd name="T83" fmla="*/ 0 h 343"/>
                    <a:gd name="T84" fmla="*/ 0 w 509"/>
                    <a:gd name="T85" fmla="*/ 0 h 343"/>
                    <a:gd name="T86" fmla="*/ 0 w 509"/>
                    <a:gd name="T87" fmla="*/ 0 h 343"/>
                    <a:gd name="T88" fmla="*/ 0 w 509"/>
                    <a:gd name="T89" fmla="*/ 0 h 343"/>
                    <a:gd name="T90" fmla="*/ 0 w 509"/>
                    <a:gd name="T91" fmla="*/ 0 h 343"/>
                    <a:gd name="T92" fmla="*/ 0 w 509"/>
                    <a:gd name="T93" fmla="*/ 0 h 343"/>
                    <a:gd name="T94" fmla="*/ 0 w 509"/>
                    <a:gd name="T95" fmla="*/ 0 h 343"/>
                    <a:gd name="T96" fmla="*/ 0 w 509"/>
                    <a:gd name="T97" fmla="*/ 0 h 3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09"/>
                    <a:gd name="T148" fmla="*/ 0 h 343"/>
                    <a:gd name="T149" fmla="*/ 509 w 509"/>
                    <a:gd name="T150" fmla="*/ 343 h 3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09" h="343">
                      <a:moveTo>
                        <a:pt x="0" y="0"/>
                      </a:moveTo>
                      <a:lnTo>
                        <a:pt x="47" y="11"/>
                      </a:lnTo>
                      <a:lnTo>
                        <a:pt x="90" y="20"/>
                      </a:lnTo>
                      <a:lnTo>
                        <a:pt x="130" y="27"/>
                      </a:lnTo>
                      <a:lnTo>
                        <a:pt x="166" y="34"/>
                      </a:lnTo>
                      <a:lnTo>
                        <a:pt x="200" y="41"/>
                      </a:lnTo>
                      <a:lnTo>
                        <a:pt x="232" y="49"/>
                      </a:lnTo>
                      <a:lnTo>
                        <a:pt x="247" y="53"/>
                      </a:lnTo>
                      <a:lnTo>
                        <a:pt x="262" y="58"/>
                      </a:lnTo>
                      <a:lnTo>
                        <a:pt x="276" y="63"/>
                      </a:lnTo>
                      <a:lnTo>
                        <a:pt x="290" y="70"/>
                      </a:lnTo>
                      <a:lnTo>
                        <a:pt x="304" y="76"/>
                      </a:lnTo>
                      <a:lnTo>
                        <a:pt x="318" y="85"/>
                      </a:lnTo>
                      <a:lnTo>
                        <a:pt x="331" y="94"/>
                      </a:lnTo>
                      <a:lnTo>
                        <a:pt x="345" y="104"/>
                      </a:lnTo>
                      <a:lnTo>
                        <a:pt x="358" y="114"/>
                      </a:lnTo>
                      <a:lnTo>
                        <a:pt x="370" y="128"/>
                      </a:lnTo>
                      <a:lnTo>
                        <a:pt x="384" y="141"/>
                      </a:lnTo>
                      <a:lnTo>
                        <a:pt x="397" y="156"/>
                      </a:lnTo>
                      <a:lnTo>
                        <a:pt x="410" y="173"/>
                      </a:lnTo>
                      <a:lnTo>
                        <a:pt x="424" y="191"/>
                      </a:lnTo>
                      <a:lnTo>
                        <a:pt x="437" y="212"/>
                      </a:lnTo>
                      <a:lnTo>
                        <a:pt x="450" y="234"/>
                      </a:lnTo>
                      <a:lnTo>
                        <a:pt x="465" y="258"/>
                      </a:lnTo>
                      <a:lnTo>
                        <a:pt x="479" y="284"/>
                      </a:lnTo>
                      <a:lnTo>
                        <a:pt x="493" y="312"/>
                      </a:lnTo>
                      <a:lnTo>
                        <a:pt x="509" y="343"/>
                      </a:lnTo>
                      <a:lnTo>
                        <a:pt x="413" y="337"/>
                      </a:lnTo>
                      <a:lnTo>
                        <a:pt x="338" y="331"/>
                      </a:lnTo>
                      <a:lnTo>
                        <a:pt x="321" y="329"/>
                      </a:lnTo>
                      <a:lnTo>
                        <a:pt x="306" y="325"/>
                      </a:lnTo>
                      <a:lnTo>
                        <a:pt x="291" y="322"/>
                      </a:lnTo>
                      <a:lnTo>
                        <a:pt x="277" y="319"/>
                      </a:lnTo>
                      <a:lnTo>
                        <a:pt x="264" y="314"/>
                      </a:lnTo>
                      <a:lnTo>
                        <a:pt x="250" y="309"/>
                      </a:lnTo>
                      <a:lnTo>
                        <a:pt x="237" y="303"/>
                      </a:lnTo>
                      <a:lnTo>
                        <a:pt x="225" y="297"/>
                      </a:lnTo>
                      <a:lnTo>
                        <a:pt x="213" y="289"/>
                      </a:lnTo>
                      <a:lnTo>
                        <a:pt x="200" y="279"/>
                      </a:lnTo>
                      <a:lnTo>
                        <a:pt x="189" y="270"/>
                      </a:lnTo>
                      <a:lnTo>
                        <a:pt x="177" y="259"/>
                      </a:lnTo>
                      <a:lnTo>
                        <a:pt x="164" y="246"/>
                      </a:lnTo>
                      <a:lnTo>
                        <a:pt x="152" y="232"/>
                      </a:lnTo>
                      <a:lnTo>
                        <a:pt x="140" y="217"/>
                      </a:lnTo>
                      <a:lnTo>
                        <a:pt x="126" y="199"/>
                      </a:lnTo>
                      <a:lnTo>
                        <a:pt x="100" y="160"/>
                      </a:lnTo>
                      <a:lnTo>
                        <a:pt x="69" y="115"/>
                      </a:lnTo>
                      <a:lnTo>
                        <a:pt x="36" y="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" name="Freeform 419"/>
                <p:cNvSpPr>
                  <a:spLocks/>
                </p:cNvSpPr>
                <p:nvPr/>
              </p:nvSpPr>
              <p:spPr bwMode="auto">
                <a:xfrm>
                  <a:off x="160" y="437"/>
                  <a:ext cx="195" cy="173"/>
                </a:xfrm>
                <a:custGeom>
                  <a:avLst/>
                  <a:gdLst>
                    <a:gd name="T0" fmla="*/ 0 w 4864"/>
                    <a:gd name="T1" fmla="*/ 0 h 4327"/>
                    <a:gd name="T2" fmla="*/ 0 w 4864"/>
                    <a:gd name="T3" fmla="*/ 0 h 4327"/>
                    <a:gd name="T4" fmla="*/ 0 w 4864"/>
                    <a:gd name="T5" fmla="*/ 0 h 4327"/>
                    <a:gd name="T6" fmla="*/ 0 w 4864"/>
                    <a:gd name="T7" fmla="*/ 0 h 4327"/>
                    <a:gd name="T8" fmla="*/ 0 w 4864"/>
                    <a:gd name="T9" fmla="*/ 0 h 4327"/>
                    <a:gd name="T10" fmla="*/ 0 w 4864"/>
                    <a:gd name="T11" fmla="*/ 0 h 4327"/>
                    <a:gd name="T12" fmla="*/ 0 w 4864"/>
                    <a:gd name="T13" fmla="*/ 0 h 4327"/>
                    <a:gd name="T14" fmla="*/ 0 w 4864"/>
                    <a:gd name="T15" fmla="*/ 0 h 4327"/>
                    <a:gd name="T16" fmla="*/ 0 w 4864"/>
                    <a:gd name="T17" fmla="*/ 0 h 4327"/>
                    <a:gd name="T18" fmla="*/ 0 w 4864"/>
                    <a:gd name="T19" fmla="*/ 0 h 4327"/>
                    <a:gd name="T20" fmla="*/ 0 w 4864"/>
                    <a:gd name="T21" fmla="*/ 0 h 4327"/>
                    <a:gd name="T22" fmla="*/ 0 w 4864"/>
                    <a:gd name="T23" fmla="*/ 0 h 4327"/>
                    <a:gd name="T24" fmla="*/ 0 w 4864"/>
                    <a:gd name="T25" fmla="*/ 0 h 4327"/>
                    <a:gd name="T26" fmla="*/ 0 w 4864"/>
                    <a:gd name="T27" fmla="*/ 0 h 4327"/>
                    <a:gd name="T28" fmla="*/ 0 w 4864"/>
                    <a:gd name="T29" fmla="*/ 0 h 4327"/>
                    <a:gd name="T30" fmla="*/ 0 w 4864"/>
                    <a:gd name="T31" fmla="*/ 0 h 4327"/>
                    <a:gd name="T32" fmla="*/ 0 w 4864"/>
                    <a:gd name="T33" fmla="*/ 0 h 4327"/>
                    <a:gd name="T34" fmla="*/ 0 w 4864"/>
                    <a:gd name="T35" fmla="*/ 0 h 4327"/>
                    <a:gd name="T36" fmla="*/ 0 w 4864"/>
                    <a:gd name="T37" fmla="*/ 0 h 4327"/>
                    <a:gd name="T38" fmla="*/ 0 w 4864"/>
                    <a:gd name="T39" fmla="*/ 0 h 4327"/>
                    <a:gd name="T40" fmla="*/ 0 w 4864"/>
                    <a:gd name="T41" fmla="*/ 0 h 4327"/>
                    <a:gd name="T42" fmla="*/ 0 w 4864"/>
                    <a:gd name="T43" fmla="*/ 0 h 4327"/>
                    <a:gd name="T44" fmla="*/ 0 w 4864"/>
                    <a:gd name="T45" fmla="*/ 0 h 4327"/>
                    <a:gd name="T46" fmla="*/ 0 w 4864"/>
                    <a:gd name="T47" fmla="*/ 0 h 4327"/>
                    <a:gd name="T48" fmla="*/ 0 w 4864"/>
                    <a:gd name="T49" fmla="*/ 0 h 4327"/>
                    <a:gd name="T50" fmla="*/ 0 w 4864"/>
                    <a:gd name="T51" fmla="*/ 0 h 4327"/>
                    <a:gd name="T52" fmla="*/ 0 w 4864"/>
                    <a:gd name="T53" fmla="*/ 0 h 4327"/>
                    <a:gd name="T54" fmla="*/ 0 w 4864"/>
                    <a:gd name="T55" fmla="*/ 0 h 4327"/>
                    <a:gd name="T56" fmla="*/ 0 w 4864"/>
                    <a:gd name="T57" fmla="*/ 0 h 4327"/>
                    <a:gd name="T58" fmla="*/ 0 w 4864"/>
                    <a:gd name="T59" fmla="*/ 0 h 4327"/>
                    <a:gd name="T60" fmla="*/ 0 w 4864"/>
                    <a:gd name="T61" fmla="*/ 0 h 4327"/>
                    <a:gd name="T62" fmla="*/ 0 w 4864"/>
                    <a:gd name="T63" fmla="*/ 0 h 4327"/>
                    <a:gd name="T64" fmla="*/ 0 w 4864"/>
                    <a:gd name="T65" fmla="*/ 0 h 4327"/>
                    <a:gd name="T66" fmla="*/ 0 w 4864"/>
                    <a:gd name="T67" fmla="*/ 0 h 4327"/>
                    <a:gd name="T68" fmla="*/ 0 w 4864"/>
                    <a:gd name="T69" fmla="*/ 0 h 4327"/>
                    <a:gd name="T70" fmla="*/ 0 w 4864"/>
                    <a:gd name="T71" fmla="*/ 0 h 4327"/>
                    <a:gd name="T72" fmla="*/ 0 w 4864"/>
                    <a:gd name="T73" fmla="*/ 0 h 4327"/>
                    <a:gd name="T74" fmla="*/ 0 w 4864"/>
                    <a:gd name="T75" fmla="*/ 0 h 4327"/>
                    <a:gd name="T76" fmla="*/ 0 w 4864"/>
                    <a:gd name="T77" fmla="*/ 0 h 4327"/>
                    <a:gd name="T78" fmla="*/ 0 w 4864"/>
                    <a:gd name="T79" fmla="*/ 0 h 4327"/>
                    <a:gd name="T80" fmla="*/ 0 w 4864"/>
                    <a:gd name="T81" fmla="*/ 0 h 4327"/>
                    <a:gd name="T82" fmla="*/ 0 w 4864"/>
                    <a:gd name="T83" fmla="*/ 0 h 4327"/>
                    <a:gd name="T84" fmla="*/ 0 w 4864"/>
                    <a:gd name="T85" fmla="*/ 0 h 4327"/>
                    <a:gd name="T86" fmla="*/ 0 w 4864"/>
                    <a:gd name="T87" fmla="*/ 0 h 4327"/>
                    <a:gd name="T88" fmla="*/ 0 w 4864"/>
                    <a:gd name="T89" fmla="*/ 0 h 4327"/>
                    <a:gd name="T90" fmla="*/ 0 w 4864"/>
                    <a:gd name="T91" fmla="*/ 0 h 4327"/>
                    <a:gd name="T92" fmla="*/ 0 w 4864"/>
                    <a:gd name="T93" fmla="*/ 0 h 4327"/>
                    <a:gd name="T94" fmla="*/ 0 w 4864"/>
                    <a:gd name="T95" fmla="*/ 0 h 432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864"/>
                    <a:gd name="T145" fmla="*/ 0 h 4327"/>
                    <a:gd name="T146" fmla="*/ 4864 w 4864"/>
                    <a:gd name="T147" fmla="*/ 4327 h 432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864" h="4327">
                      <a:moveTo>
                        <a:pt x="4864" y="3081"/>
                      </a:moveTo>
                      <a:lnTo>
                        <a:pt x="4819" y="3151"/>
                      </a:lnTo>
                      <a:lnTo>
                        <a:pt x="4773" y="3218"/>
                      </a:lnTo>
                      <a:lnTo>
                        <a:pt x="4724" y="3284"/>
                      </a:lnTo>
                      <a:lnTo>
                        <a:pt x="4674" y="3349"/>
                      </a:lnTo>
                      <a:lnTo>
                        <a:pt x="4620" y="3412"/>
                      </a:lnTo>
                      <a:lnTo>
                        <a:pt x="4566" y="3473"/>
                      </a:lnTo>
                      <a:lnTo>
                        <a:pt x="4510" y="3533"/>
                      </a:lnTo>
                      <a:lnTo>
                        <a:pt x="4451" y="3591"/>
                      </a:lnTo>
                      <a:lnTo>
                        <a:pt x="4391" y="3647"/>
                      </a:lnTo>
                      <a:lnTo>
                        <a:pt x="4329" y="3701"/>
                      </a:lnTo>
                      <a:lnTo>
                        <a:pt x="4266" y="3753"/>
                      </a:lnTo>
                      <a:lnTo>
                        <a:pt x="4201" y="3803"/>
                      </a:lnTo>
                      <a:lnTo>
                        <a:pt x="4134" y="3852"/>
                      </a:lnTo>
                      <a:lnTo>
                        <a:pt x="4066" y="3898"/>
                      </a:lnTo>
                      <a:lnTo>
                        <a:pt x="3996" y="3942"/>
                      </a:lnTo>
                      <a:lnTo>
                        <a:pt x="3925" y="3984"/>
                      </a:lnTo>
                      <a:lnTo>
                        <a:pt x="3853" y="4024"/>
                      </a:lnTo>
                      <a:lnTo>
                        <a:pt x="3779" y="4062"/>
                      </a:lnTo>
                      <a:lnTo>
                        <a:pt x="3704" y="4097"/>
                      </a:lnTo>
                      <a:lnTo>
                        <a:pt x="3628" y="4129"/>
                      </a:lnTo>
                      <a:lnTo>
                        <a:pt x="3550" y="4160"/>
                      </a:lnTo>
                      <a:lnTo>
                        <a:pt x="3471" y="4189"/>
                      </a:lnTo>
                      <a:lnTo>
                        <a:pt x="3391" y="4214"/>
                      </a:lnTo>
                      <a:lnTo>
                        <a:pt x="3310" y="4237"/>
                      </a:lnTo>
                      <a:lnTo>
                        <a:pt x="3228" y="4259"/>
                      </a:lnTo>
                      <a:lnTo>
                        <a:pt x="3145" y="4276"/>
                      </a:lnTo>
                      <a:lnTo>
                        <a:pt x="3061" y="4291"/>
                      </a:lnTo>
                      <a:lnTo>
                        <a:pt x="2976" y="4305"/>
                      </a:lnTo>
                      <a:lnTo>
                        <a:pt x="2891" y="4314"/>
                      </a:lnTo>
                      <a:lnTo>
                        <a:pt x="2805" y="4321"/>
                      </a:lnTo>
                      <a:lnTo>
                        <a:pt x="2717" y="4325"/>
                      </a:lnTo>
                      <a:lnTo>
                        <a:pt x="2630" y="4327"/>
                      </a:lnTo>
                      <a:lnTo>
                        <a:pt x="2494" y="4324"/>
                      </a:lnTo>
                      <a:lnTo>
                        <a:pt x="2361" y="4314"/>
                      </a:lnTo>
                      <a:lnTo>
                        <a:pt x="2230" y="4296"/>
                      </a:lnTo>
                      <a:lnTo>
                        <a:pt x="2101" y="4274"/>
                      </a:lnTo>
                      <a:lnTo>
                        <a:pt x="1974" y="4244"/>
                      </a:lnTo>
                      <a:lnTo>
                        <a:pt x="1849" y="4208"/>
                      </a:lnTo>
                      <a:lnTo>
                        <a:pt x="1727" y="4167"/>
                      </a:lnTo>
                      <a:lnTo>
                        <a:pt x="1608" y="4120"/>
                      </a:lnTo>
                      <a:lnTo>
                        <a:pt x="1491" y="4067"/>
                      </a:lnTo>
                      <a:lnTo>
                        <a:pt x="1377" y="4008"/>
                      </a:lnTo>
                      <a:lnTo>
                        <a:pt x="1267" y="3946"/>
                      </a:lnTo>
                      <a:lnTo>
                        <a:pt x="1161" y="3877"/>
                      </a:lnTo>
                      <a:lnTo>
                        <a:pt x="1057" y="3803"/>
                      </a:lnTo>
                      <a:lnTo>
                        <a:pt x="958" y="3726"/>
                      </a:lnTo>
                      <a:lnTo>
                        <a:pt x="863" y="3643"/>
                      </a:lnTo>
                      <a:lnTo>
                        <a:pt x="771" y="3555"/>
                      </a:lnTo>
                      <a:lnTo>
                        <a:pt x="684" y="3464"/>
                      </a:lnTo>
                      <a:lnTo>
                        <a:pt x="601" y="3369"/>
                      </a:lnTo>
                      <a:lnTo>
                        <a:pt x="523" y="3269"/>
                      </a:lnTo>
                      <a:lnTo>
                        <a:pt x="450" y="3166"/>
                      </a:lnTo>
                      <a:lnTo>
                        <a:pt x="381" y="3059"/>
                      </a:lnTo>
                      <a:lnTo>
                        <a:pt x="317" y="2949"/>
                      </a:lnTo>
                      <a:lnTo>
                        <a:pt x="260" y="2836"/>
                      </a:lnTo>
                      <a:lnTo>
                        <a:pt x="207" y="2719"/>
                      </a:lnTo>
                      <a:lnTo>
                        <a:pt x="159" y="2600"/>
                      </a:lnTo>
                      <a:lnTo>
                        <a:pt x="118" y="2478"/>
                      </a:lnTo>
                      <a:lnTo>
                        <a:pt x="83" y="2353"/>
                      </a:lnTo>
                      <a:lnTo>
                        <a:pt x="53" y="2226"/>
                      </a:lnTo>
                      <a:lnTo>
                        <a:pt x="30" y="2097"/>
                      </a:lnTo>
                      <a:lnTo>
                        <a:pt x="13" y="1966"/>
                      </a:lnTo>
                      <a:lnTo>
                        <a:pt x="3" y="1832"/>
                      </a:lnTo>
                      <a:lnTo>
                        <a:pt x="0" y="1697"/>
                      </a:lnTo>
                      <a:lnTo>
                        <a:pt x="1" y="1637"/>
                      </a:lnTo>
                      <a:lnTo>
                        <a:pt x="3" y="1577"/>
                      </a:lnTo>
                      <a:lnTo>
                        <a:pt x="6" y="1517"/>
                      </a:lnTo>
                      <a:lnTo>
                        <a:pt x="11" y="1458"/>
                      </a:lnTo>
                      <a:lnTo>
                        <a:pt x="17" y="1399"/>
                      </a:lnTo>
                      <a:lnTo>
                        <a:pt x="24" y="1340"/>
                      </a:lnTo>
                      <a:lnTo>
                        <a:pt x="32" y="1282"/>
                      </a:lnTo>
                      <a:lnTo>
                        <a:pt x="43" y="1225"/>
                      </a:lnTo>
                      <a:lnTo>
                        <a:pt x="54" y="1167"/>
                      </a:lnTo>
                      <a:lnTo>
                        <a:pt x="66" y="1110"/>
                      </a:lnTo>
                      <a:lnTo>
                        <a:pt x="80" y="1053"/>
                      </a:lnTo>
                      <a:lnTo>
                        <a:pt x="95" y="997"/>
                      </a:lnTo>
                      <a:lnTo>
                        <a:pt x="110" y="942"/>
                      </a:lnTo>
                      <a:lnTo>
                        <a:pt x="128" y="887"/>
                      </a:lnTo>
                      <a:lnTo>
                        <a:pt x="146" y="832"/>
                      </a:lnTo>
                      <a:lnTo>
                        <a:pt x="166" y="779"/>
                      </a:lnTo>
                      <a:lnTo>
                        <a:pt x="186" y="725"/>
                      </a:lnTo>
                      <a:lnTo>
                        <a:pt x="209" y="672"/>
                      </a:lnTo>
                      <a:lnTo>
                        <a:pt x="231" y="620"/>
                      </a:lnTo>
                      <a:lnTo>
                        <a:pt x="255" y="569"/>
                      </a:lnTo>
                      <a:lnTo>
                        <a:pt x="280" y="517"/>
                      </a:lnTo>
                      <a:lnTo>
                        <a:pt x="306" y="467"/>
                      </a:lnTo>
                      <a:lnTo>
                        <a:pt x="334" y="417"/>
                      </a:lnTo>
                      <a:lnTo>
                        <a:pt x="362" y="368"/>
                      </a:lnTo>
                      <a:lnTo>
                        <a:pt x="391" y="319"/>
                      </a:lnTo>
                      <a:lnTo>
                        <a:pt x="422" y="271"/>
                      </a:lnTo>
                      <a:lnTo>
                        <a:pt x="453" y="224"/>
                      </a:lnTo>
                      <a:lnTo>
                        <a:pt x="485" y="178"/>
                      </a:lnTo>
                      <a:lnTo>
                        <a:pt x="518" y="133"/>
                      </a:lnTo>
                      <a:lnTo>
                        <a:pt x="552" y="88"/>
                      </a:lnTo>
                      <a:lnTo>
                        <a:pt x="588" y="44"/>
                      </a:lnTo>
                      <a:lnTo>
                        <a:pt x="624" y="0"/>
                      </a:lnTo>
                      <a:lnTo>
                        <a:pt x="1078" y="703"/>
                      </a:lnTo>
                      <a:lnTo>
                        <a:pt x="1060" y="729"/>
                      </a:lnTo>
                      <a:lnTo>
                        <a:pt x="1044" y="757"/>
                      </a:lnTo>
                      <a:lnTo>
                        <a:pt x="1028" y="785"/>
                      </a:lnTo>
                      <a:lnTo>
                        <a:pt x="1012" y="812"/>
                      </a:lnTo>
                      <a:lnTo>
                        <a:pt x="997" y="841"/>
                      </a:lnTo>
                      <a:lnTo>
                        <a:pt x="983" y="870"/>
                      </a:lnTo>
                      <a:lnTo>
                        <a:pt x="968" y="899"/>
                      </a:lnTo>
                      <a:lnTo>
                        <a:pt x="954" y="928"/>
                      </a:lnTo>
                      <a:lnTo>
                        <a:pt x="941" y="957"/>
                      </a:lnTo>
                      <a:lnTo>
                        <a:pt x="928" y="987"/>
                      </a:lnTo>
                      <a:lnTo>
                        <a:pt x="916" y="1016"/>
                      </a:lnTo>
                      <a:lnTo>
                        <a:pt x="904" y="1047"/>
                      </a:lnTo>
                      <a:lnTo>
                        <a:pt x="892" y="1078"/>
                      </a:lnTo>
                      <a:lnTo>
                        <a:pt x="882" y="1109"/>
                      </a:lnTo>
                      <a:lnTo>
                        <a:pt x="872" y="1139"/>
                      </a:lnTo>
                      <a:lnTo>
                        <a:pt x="863" y="1170"/>
                      </a:lnTo>
                      <a:lnTo>
                        <a:pt x="853" y="1202"/>
                      </a:lnTo>
                      <a:lnTo>
                        <a:pt x="844" y="1234"/>
                      </a:lnTo>
                      <a:lnTo>
                        <a:pt x="836" y="1266"/>
                      </a:lnTo>
                      <a:lnTo>
                        <a:pt x="829" y="1297"/>
                      </a:lnTo>
                      <a:lnTo>
                        <a:pt x="822" y="1330"/>
                      </a:lnTo>
                      <a:lnTo>
                        <a:pt x="815" y="1362"/>
                      </a:lnTo>
                      <a:lnTo>
                        <a:pt x="810" y="1395"/>
                      </a:lnTo>
                      <a:lnTo>
                        <a:pt x="805" y="1427"/>
                      </a:lnTo>
                      <a:lnTo>
                        <a:pt x="800" y="1461"/>
                      </a:lnTo>
                      <a:lnTo>
                        <a:pt x="796" y="1494"/>
                      </a:lnTo>
                      <a:lnTo>
                        <a:pt x="793" y="1528"/>
                      </a:lnTo>
                      <a:lnTo>
                        <a:pt x="790" y="1562"/>
                      </a:lnTo>
                      <a:lnTo>
                        <a:pt x="788" y="1596"/>
                      </a:lnTo>
                      <a:lnTo>
                        <a:pt x="787" y="1629"/>
                      </a:lnTo>
                      <a:lnTo>
                        <a:pt x="786" y="1663"/>
                      </a:lnTo>
                      <a:lnTo>
                        <a:pt x="786" y="1697"/>
                      </a:lnTo>
                      <a:lnTo>
                        <a:pt x="788" y="1792"/>
                      </a:lnTo>
                      <a:lnTo>
                        <a:pt x="795" y="1886"/>
                      </a:lnTo>
                      <a:lnTo>
                        <a:pt x="806" y="1978"/>
                      </a:lnTo>
                      <a:lnTo>
                        <a:pt x="823" y="2068"/>
                      </a:lnTo>
                      <a:lnTo>
                        <a:pt x="843" y="2157"/>
                      </a:lnTo>
                      <a:lnTo>
                        <a:pt x="869" y="2244"/>
                      </a:lnTo>
                      <a:lnTo>
                        <a:pt x="897" y="2331"/>
                      </a:lnTo>
                      <a:lnTo>
                        <a:pt x="930" y="2414"/>
                      </a:lnTo>
                      <a:lnTo>
                        <a:pt x="967" y="2496"/>
                      </a:lnTo>
                      <a:lnTo>
                        <a:pt x="1008" y="2575"/>
                      </a:lnTo>
                      <a:lnTo>
                        <a:pt x="1053" y="2652"/>
                      </a:lnTo>
                      <a:lnTo>
                        <a:pt x="1101" y="2727"/>
                      </a:lnTo>
                      <a:lnTo>
                        <a:pt x="1153" y="2800"/>
                      </a:lnTo>
                      <a:lnTo>
                        <a:pt x="1207" y="2870"/>
                      </a:lnTo>
                      <a:lnTo>
                        <a:pt x="1265" y="2936"/>
                      </a:lnTo>
                      <a:lnTo>
                        <a:pt x="1327" y="3000"/>
                      </a:lnTo>
                      <a:lnTo>
                        <a:pt x="1390" y="3061"/>
                      </a:lnTo>
                      <a:lnTo>
                        <a:pt x="1457" y="3120"/>
                      </a:lnTo>
                      <a:lnTo>
                        <a:pt x="1527" y="3174"/>
                      </a:lnTo>
                      <a:lnTo>
                        <a:pt x="1600" y="3225"/>
                      </a:lnTo>
                      <a:lnTo>
                        <a:pt x="1674" y="3274"/>
                      </a:lnTo>
                      <a:lnTo>
                        <a:pt x="1751" y="3319"/>
                      </a:lnTo>
                      <a:lnTo>
                        <a:pt x="1831" y="3360"/>
                      </a:lnTo>
                      <a:lnTo>
                        <a:pt x="1913" y="3397"/>
                      </a:lnTo>
                      <a:lnTo>
                        <a:pt x="1996" y="3429"/>
                      </a:lnTo>
                      <a:lnTo>
                        <a:pt x="2082" y="3458"/>
                      </a:lnTo>
                      <a:lnTo>
                        <a:pt x="2169" y="3484"/>
                      </a:lnTo>
                      <a:lnTo>
                        <a:pt x="2259" y="3504"/>
                      </a:lnTo>
                      <a:lnTo>
                        <a:pt x="2349" y="3521"/>
                      </a:lnTo>
                      <a:lnTo>
                        <a:pt x="2441" y="3532"/>
                      </a:lnTo>
                      <a:lnTo>
                        <a:pt x="2534" y="3539"/>
                      </a:lnTo>
                      <a:lnTo>
                        <a:pt x="2630" y="3541"/>
                      </a:lnTo>
                      <a:lnTo>
                        <a:pt x="2684" y="3541"/>
                      </a:lnTo>
                      <a:lnTo>
                        <a:pt x="2737" y="3538"/>
                      </a:lnTo>
                      <a:lnTo>
                        <a:pt x="2791" y="3535"/>
                      </a:lnTo>
                      <a:lnTo>
                        <a:pt x="2844" y="3529"/>
                      </a:lnTo>
                      <a:lnTo>
                        <a:pt x="2896" y="3522"/>
                      </a:lnTo>
                      <a:lnTo>
                        <a:pt x="2948" y="3513"/>
                      </a:lnTo>
                      <a:lnTo>
                        <a:pt x="3001" y="3504"/>
                      </a:lnTo>
                      <a:lnTo>
                        <a:pt x="3051" y="3493"/>
                      </a:lnTo>
                      <a:lnTo>
                        <a:pt x="3102" y="3480"/>
                      </a:lnTo>
                      <a:lnTo>
                        <a:pt x="3152" y="3466"/>
                      </a:lnTo>
                      <a:lnTo>
                        <a:pt x="3202" y="3451"/>
                      </a:lnTo>
                      <a:lnTo>
                        <a:pt x="3250" y="3433"/>
                      </a:lnTo>
                      <a:lnTo>
                        <a:pt x="3298" y="3416"/>
                      </a:lnTo>
                      <a:lnTo>
                        <a:pt x="3346" y="3397"/>
                      </a:lnTo>
                      <a:lnTo>
                        <a:pt x="3393" y="3375"/>
                      </a:lnTo>
                      <a:lnTo>
                        <a:pt x="3439" y="3353"/>
                      </a:lnTo>
                      <a:lnTo>
                        <a:pt x="3485" y="3330"/>
                      </a:lnTo>
                      <a:lnTo>
                        <a:pt x="3530" y="3306"/>
                      </a:lnTo>
                      <a:lnTo>
                        <a:pt x="3574" y="3281"/>
                      </a:lnTo>
                      <a:lnTo>
                        <a:pt x="3617" y="3254"/>
                      </a:lnTo>
                      <a:lnTo>
                        <a:pt x="3659" y="3225"/>
                      </a:lnTo>
                      <a:lnTo>
                        <a:pt x="3701" y="3197"/>
                      </a:lnTo>
                      <a:lnTo>
                        <a:pt x="3742" y="3167"/>
                      </a:lnTo>
                      <a:lnTo>
                        <a:pt x="3782" y="3135"/>
                      </a:lnTo>
                      <a:lnTo>
                        <a:pt x="3821" y="3103"/>
                      </a:lnTo>
                      <a:lnTo>
                        <a:pt x="3859" y="3070"/>
                      </a:lnTo>
                      <a:lnTo>
                        <a:pt x="3897" y="3036"/>
                      </a:lnTo>
                      <a:lnTo>
                        <a:pt x="3932" y="3000"/>
                      </a:lnTo>
                      <a:lnTo>
                        <a:pt x="3967" y="2964"/>
                      </a:lnTo>
                      <a:lnTo>
                        <a:pt x="4002" y="2926"/>
                      </a:lnTo>
                      <a:lnTo>
                        <a:pt x="4035" y="2888"/>
                      </a:lnTo>
                      <a:lnTo>
                        <a:pt x="4068" y="2849"/>
                      </a:lnTo>
                      <a:lnTo>
                        <a:pt x="4864" y="3081"/>
                      </a:lnTo>
                      <a:close/>
                    </a:path>
                  </a:pathLst>
                </a:custGeom>
                <a:solidFill>
                  <a:srgbClr val="8D2A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" name="Freeform 420"/>
                <p:cNvSpPr>
                  <a:spLocks/>
                </p:cNvSpPr>
                <p:nvPr/>
              </p:nvSpPr>
              <p:spPr bwMode="auto">
                <a:xfrm>
                  <a:off x="397" y="437"/>
                  <a:ext cx="194" cy="173"/>
                </a:xfrm>
                <a:custGeom>
                  <a:avLst/>
                  <a:gdLst>
                    <a:gd name="T0" fmla="*/ 0 w 4864"/>
                    <a:gd name="T1" fmla="*/ 0 h 4327"/>
                    <a:gd name="T2" fmla="*/ 0 w 4864"/>
                    <a:gd name="T3" fmla="*/ 0 h 4327"/>
                    <a:gd name="T4" fmla="*/ 0 w 4864"/>
                    <a:gd name="T5" fmla="*/ 0 h 4327"/>
                    <a:gd name="T6" fmla="*/ 0 w 4864"/>
                    <a:gd name="T7" fmla="*/ 0 h 4327"/>
                    <a:gd name="T8" fmla="*/ 0 w 4864"/>
                    <a:gd name="T9" fmla="*/ 0 h 4327"/>
                    <a:gd name="T10" fmla="*/ 0 w 4864"/>
                    <a:gd name="T11" fmla="*/ 0 h 4327"/>
                    <a:gd name="T12" fmla="*/ 0 w 4864"/>
                    <a:gd name="T13" fmla="*/ 0 h 4327"/>
                    <a:gd name="T14" fmla="*/ 0 w 4864"/>
                    <a:gd name="T15" fmla="*/ 0 h 4327"/>
                    <a:gd name="T16" fmla="*/ 0 w 4864"/>
                    <a:gd name="T17" fmla="*/ 0 h 4327"/>
                    <a:gd name="T18" fmla="*/ 0 w 4864"/>
                    <a:gd name="T19" fmla="*/ 0 h 4327"/>
                    <a:gd name="T20" fmla="*/ 0 w 4864"/>
                    <a:gd name="T21" fmla="*/ 0 h 4327"/>
                    <a:gd name="T22" fmla="*/ 0 w 4864"/>
                    <a:gd name="T23" fmla="*/ 0 h 4327"/>
                    <a:gd name="T24" fmla="*/ 0 w 4864"/>
                    <a:gd name="T25" fmla="*/ 0 h 4327"/>
                    <a:gd name="T26" fmla="*/ 0 w 4864"/>
                    <a:gd name="T27" fmla="*/ 0 h 4327"/>
                    <a:gd name="T28" fmla="*/ 0 w 4864"/>
                    <a:gd name="T29" fmla="*/ 0 h 4327"/>
                    <a:gd name="T30" fmla="*/ 0 w 4864"/>
                    <a:gd name="T31" fmla="*/ 0 h 4327"/>
                    <a:gd name="T32" fmla="*/ 0 w 4864"/>
                    <a:gd name="T33" fmla="*/ 0 h 4327"/>
                    <a:gd name="T34" fmla="*/ 0 w 4864"/>
                    <a:gd name="T35" fmla="*/ 0 h 4327"/>
                    <a:gd name="T36" fmla="*/ 0 w 4864"/>
                    <a:gd name="T37" fmla="*/ 0 h 4327"/>
                    <a:gd name="T38" fmla="*/ 0 w 4864"/>
                    <a:gd name="T39" fmla="*/ 0 h 4327"/>
                    <a:gd name="T40" fmla="*/ 0 w 4864"/>
                    <a:gd name="T41" fmla="*/ 0 h 4327"/>
                    <a:gd name="T42" fmla="*/ 0 w 4864"/>
                    <a:gd name="T43" fmla="*/ 0 h 4327"/>
                    <a:gd name="T44" fmla="*/ 0 w 4864"/>
                    <a:gd name="T45" fmla="*/ 0 h 4327"/>
                    <a:gd name="T46" fmla="*/ 0 w 4864"/>
                    <a:gd name="T47" fmla="*/ 0 h 4327"/>
                    <a:gd name="T48" fmla="*/ 0 w 4864"/>
                    <a:gd name="T49" fmla="*/ 0 h 4327"/>
                    <a:gd name="T50" fmla="*/ 0 w 4864"/>
                    <a:gd name="T51" fmla="*/ 0 h 4327"/>
                    <a:gd name="T52" fmla="*/ 0 w 4864"/>
                    <a:gd name="T53" fmla="*/ 0 h 4327"/>
                    <a:gd name="T54" fmla="*/ 0 w 4864"/>
                    <a:gd name="T55" fmla="*/ 0 h 4327"/>
                    <a:gd name="T56" fmla="*/ 0 w 4864"/>
                    <a:gd name="T57" fmla="*/ 0 h 4327"/>
                    <a:gd name="T58" fmla="*/ 0 w 4864"/>
                    <a:gd name="T59" fmla="*/ 0 h 4327"/>
                    <a:gd name="T60" fmla="*/ 0 w 4864"/>
                    <a:gd name="T61" fmla="*/ 0 h 4327"/>
                    <a:gd name="T62" fmla="*/ 0 w 4864"/>
                    <a:gd name="T63" fmla="*/ 0 h 4327"/>
                    <a:gd name="T64" fmla="*/ 0 w 4864"/>
                    <a:gd name="T65" fmla="*/ 0 h 4327"/>
                    <a:gd name="T66" fmla="*/ 0 w 4864"/>
                    <a:gd name="T67" fmla="*/ 0 h 4327"/>
                    <a:gd name="T68" fmla="*/ 0 w 4864"/>
                    <a:gd name="T69" fmla="*/ 0 h 4327"/>
                    <a:gd name="T70" fmla="*/ 0 w 4864"/>
                    <a:gd name="T71" fmla="*/ 0 h 4327"/>
                    <a:gd name="T72" fmla="*/ 0 w 4864"/>
                    <a:gd name="T73" fmla="*/ 0 h 4327"/>
                    <a:gd name="T74" fmla="*/ 0 w 4864"/>
                    <a:gd name="T75" fmla="*/ 0 h 4327"/>
                    <a:gd name="T76" fmla="*/ 0 w 4864"/>
                    <a:gd name="T77" fmla="*/ 0 h 4327"/>
                    <a:gd name="T78" fmla="*/ 0 w 4864"/>
                    <a:gd name="T79" fmla="*/ 0 h 4327"/>
                    <a:gd name="T80" fmla="*/ 0 w 4864"/>
                    <a:gd name="T81" fmla="*/ 0 h 4327"/>
                    <a:gd name="T82" fmla="*/ 0 w 4864"/>
                    <a:gd name="T83" fmla="*/ 0 h 4327"/>
                    <a:gd name="T84" fmla="*/ 0 w 4864"/>
                    <a:gd name="T85" fmla="*/ 0 h 4327"/>
                    <a:gd name="T86" fmla="*/ 0 w 4864"/>
                    <a:gd name="T87" fmla="*/ 0 h 4327"/>
                    <a:gd name="T88" fmla="*/ 0 w 4864"/>
                    <a:gd name="T89" fmla="*/ 0 h 4327"/>
                    <a:gd name="T90" fmla="*/ 0 w 4864"/>
                    <a:gd name="T91" fmla="*/ 0 h 4327"/>
                    <a:gd name="T92" fmla="*/ 0 w 4864"/>
                    <a:gd name="T93" fmla="*/ 0 h 4327"/>
                    <a:gd name="T94" fmla="*/ 0 w 4864"/>
                    <a:gd name="T95" fmla="*/ 0 h 432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864"/>
                    <a:gd name="T145" fmla="*/ 0 h 4327"/>
                    <a:gd name="T146" fmla="*/ 4864 w 4864"/>
                    <a:gd name="T147" fmla="*/ 4327 h 432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864" h="4327">
                      <a:moveTo>
                        <a:pt x="0" y="3081"/>
                      </a:moveTo>
                      <a:lnTo>
                        <a:pt x="44" y="3151"/>
                      </a:lnTo>
                      <a:lnTo>
                        <a:pt x="91" y="3218"/>
                      </a:lnTo>
                      <a:lnTo>
                        <a:pt x="140" y="3284"/>
                      </a:lnTo>
                      <a:lnTo>
                        <a:pt x="190" y="3349"/>
                      </a:lnTo>
                      <a:lnTo>
                        <a:pt x="243" y="3412"/>
                      </a:lnTo>
                      <a:lnTo>
                        <a:pt x="298" y="3473"/>
                      </a:lnTo>
                      <a:lnTo>
                        <a:pt x="354" y="3533"/>
                      </a:lnTo>
                      <a:lnTo>
                        <a:pt x="413" y="3591"/>
                      </a:lnTo>
                      <a:lnTo>
                        <a:pt x="472" y="3647"/>
                      </a:lnTo>
                      <a:lnTo>
                        <a:pt x="534" y="3701"/>
                      </a:lnTo>
                      <a:lnTo>
                        <a:pt x="597" y="3753"/>
                      </a:lnTo>
                      <a:lnTo>
                        <a:pt x="663" y="3803"/>
                      </a:lnTo>
                      <a:lnTo>
                        <a:pt x="729" y="3852"/>
                      </a:lnTo>
                      <a:lnTo>
                        <a:pt x="797" y="3898"/>
                      </a:lnTo>
                      <a:lnTo>
                        <a:pt x="867" y="3942"/>
                      </a:lnTo>
                      <a:lnTo>
                        <a:pt x="939" y="3984"/>
                      </a:lnTo>
                      <a:lnTo>
                        <a:pt x="1010" y="4024"/>
                      </a:lnTo>
                      <a:lnTo>
                        <a:pt x="1084" y="4062"/>
                      </a:lnTo>
                      <a:lnTo>
                        <a:pt x="1160" y="4097"/>
                      </a:lnTo>
                      <a:lnTo>
                        <a:pt x="1236" y="4129"/>
                      </a:lnTo>
                      <a:lnTo>
                        <a:pt x="1314" y="4160"/>
                      </a:lnTo>
                      <a:lnTo>
                        <a:pt x="1393" y="4189"/>
                      </a:lnTo>
                      <a:lnTo>
                        <a:pt x="1473" y="4214"/>
                      </a:lnTo>
                      <a:lnTo>
                        <a:pt x="1554" y="4237"/>
                      </a:lnTo>
                      <a:lnTo>
                        <a:pt x="1636" y="4259"/>
                      </a:lnTo>
                      <a:lnTo>
                        <a:pt x="1719" y="4276"/>
                      </a:lnTo>
                      <a:lnTo>
                        <a:pt x="1802" y="4291"/>
                      </a:lnTo>
                      <a:lnTo>
                        <a:pt x="1887" y="4305"/>
                      </a:lnTo>
                      <a:lnTo>
                        <a:pt x="1973" y="4314"/>
                      </a:lnTo>
                      <a:lnTo>
                        <a:pt x="2059" y="4321"/>
                      </a:lnTo>
                      <a:lnTo>
                        <a:pt x="2146" y="4325"/>
                      </a:lnTo>
                      <a:lnTo>
                        <a:pt x="2234" y="4327"/>
                      </a:lnTo>
                      <a:lnTo>
                        <a:pt x="2369" y="4324"/>
                      </a:lnTo>
                      <a:lnTo>
                        <a:pt x="2503" y="4314"/>
                      </a:lnTo>
                      <a:lnTo>
                        <a:pt x="2634" y="4296"/>
                      </a:lnTo>
                      <a:lnTo>
                        <a:pt x="2763" y="4274"/>
                      </a:lnTo>
                      <a:lnTo>
                        <a:pt x="2890" y="4244"/>
                      </a:lnTo>
                      <a:lnTo>
                        <a:pt x="3014" y="4208"/>
                      </a:lnTo>
                      <a:lnTo>
                        <a:pt x="3137" y="4167"/>
                      </a:lnTo>
                      <a:lnTo>
                        <a:pt x="3256" y="4120"/>
                      </a:lnTo>
                      <a:lnTo>
                        <a:pt x="3373" y="4067"/>
                      </a:lnTo>
                      <a:lnTo>
                        <a:pt x="3486" y="4008"/>
                      </a:lnTo>
                      <a:lnTo>
                        <a:pt x="3596" y="3946"/>
                      </a:lnTo>
                      <a:lnTo>
                        <a:pt x="3703" y="3877"/>
                      </a:lnTo>
                      <a:lnTo>
                        <a:pt x="3805" y="3803"/>
                      </a:lnTo>
                      <a:lnTo>
                        <a:pt x="3905" y="3726"/>
                      </a:lnTo>
                      <a:lnTo>
                        <a:pt x="4001" y="3643"/>
                      </a:lnTo>
                      <a:lnTo>
                        <a:pt x="4092" y="3555"/>
                      </a:lnTo>
                      <a:lnTo>
                        <a:pt x="4180" y="3464"/>
                      </a:lnTo>
                      <a:lnTo>
                        <a:pt x="4262" y="3369"/>
                      </a:lnTo>
                      <a:lnTo>
                        <a:pt x="4341" y="3269"/>
                      </a:lnTo>
                      <a:lnTo>
                        <a:pt x="4413" y="3166"/>
                      </a:lnTo>
                      <a:lnTo>
                        <a:pt x="4482" y="3059"/>
                      </a:lnTo>
                      <a:lnTo>
                        <a:pt x="4546" y="2949"/>
                      </a:lnTo>
                      <a:lnTo>
                        <a:pt x="4604" y="2836"/>
                      </a:lnTo>
                      <a:lnTo>
                        <a:pt x="4656" y="2719"/>
                      </a:lnTo>
                      <a:lnTo>
                        <a:pt x="4703" y="2600"/>
                      </a:lnTo>
                      <a:lnTo>
                        <a:pt x="4745" y="2478"/>
                      </a:lnTo>
                      <a:lnTo>
                        <a:pt x="4781" y="2353"/>
                      </a:lnTo>
                      <a:lnTo>
                        <a:pt x="4810" y="2226"/>
                      </a:lnTo>
                      <a:lnTo>
                        <a:pt x="4834" y="2097"/>
                      </a:lnTo>
                      <a:lnTo>
                        <a:pt x="4850" y="1966"/>
                      </a:lnTo>
                      <a:lnTo>
                        <a:pt x="4860" y="1832"/>
                      </a:lnTo>
                      <a:lnTo>
                        <a:pt x="4864" y="1697"/>
                      </a:lnTo>
                      <a:lnTo>
                        <a:pt x="4863" y="1637"/>
                      </a:lnTo>
                      <a:lnTo>
                        <a:pt x="4861" y="1577"/>
                      </a:lnTo>
                      <a:lnTo>
                        <a:pt x="4858" y="1517"/>
                      </a:lnTo>
                      <a:lnTo>
                        <a:pt x="4853" y="1458"/>
                      </a:lnTo>
                      <a:lnTo>
                        <a:pt x="4847" y="1399"/>
                      </a:lnTo>
                      <a:lnTo>
                        <a:pt x="4840" y="1340"/>
                      </a:lnTo>
                      <a:lnTo>
                        <a:pt x="4832" y="1282"/>
                      </a:lnTo>
                      <a:lnTo>
                        <a:pt x="4821" y="1225"/>
                      </a:lnTo>
                      <a:lnTo>
                        <a:pt x="4810" y="1167"/>
                      </a:lnTo>
                      <a:lnTo>
                        <a:pt x="4798" y="1110"/>
                      </a:lnTo>
                      <a:lnTo>
                        <a:pt x="4784" y="1053"/>
                      </a:lnTo>
                      <a:lnTo>
                        <a:pt x="4769" y="997"/>
                      </a:lnTo>
                      <a:lnTo>
                        <a:pt x="4753" y="942"/>
                      </a:lnTo>
                      <a:lnTo>
                        <a:pt x="4736" y="887"/>
                      </a:lnTo>
                      <a:lnTo>
                        <a:pt x="4718" y="832"/>
                      </a:lnTo>
                      <a:lnTo>
                        <a:pt x="4698" y="779"/>
                      </a:lnTo>
                      <a:lnTo>
                        <a:pt x="4677" y="725"/>
                      </a:lnTo>
                      <a:lnTo>
                        <a:pt x="4655" y="672"/>
                      </a:lnTo>
                      <a:lnTo>
                        <a:pt x="4633" y="620"/>
                      </a:lnTo>
                      <a:lnTo>
                        <a:pt x="4608" y="569"/>
                      </a:lnTo>
                      <a:lnTo>
                        <a:pt x="4583" y="517"/>
                      </a:lnTo>
                      <a:lnTo>
                        <a:pt x="4557" y="467"/>
                      </a:lnTo>
                      <a:lnTo>
                        <a:pt x="4530" y="417"/>
                      </a:lnTo>
                      <a:lnTo>
                        <a:pt x="4501" y="368"/>
                      </a:lnTo>
                      <a:lnTo>
                        <a:pt x="4473" y="319"/>
                      </a:lnTo>
                      <a:lnTo>
                        <a:pt x="4442" y="271"/>
                      </a:lnTo>
                      <a:lnTo>
                        <a:pt x="4410" y="224"/>
                      </a:lnTo>
                      <a:lnTo>
                        <a:pt x="4378" y="178"/>
                      </a:lnTo>
                      <a:lnTo>
                        <a:pt x="4346" y="133"/>
                      </a:lnTo>
                      <a:lnTo>
                        <a:pt x="4311" y="88"/>
                      </a:lnTo>
                      <a:lnTo>
                        <a:pt x="4276" y="44"/>
                      </a:lnTo>
                      <a:lnTo>
                        <a:pt x="4240" y="0"/>
                      </a:lnTo>
                      <a:lnTo>
                        <a:pt x="3786" y="703"/>
                      </a:lnTo>
                      <a:lnTo>
                        <a:pt x="3802" y="729"/>
                      </a:lnTo>
                      <a:lnTo>
                        <a:pt x="3820" y="757"/>
                      </a:lnTo>
                      <a:lnTo>
                        <a:pt x="3836" y="785"/>
                      </a:lnTo>
                      <a:lnTo>
                        <a:pt x="3852" y="812"/>
                      </a:lnTo>
                      <a:lnTo>
                        <a:pt x="3867" y="841"/>
                      </a:lnTo>
                      <a:lnTo>
                        <a:pt x="3881" y="870"/>
                      </a:lnTo>
                      <a:lnTo>
                        <a:pt x="3896" y="899"/>
                      </a:lnTo>
                      <a:lnTo>
                        <a:pt x="3910" y="928"/>
                      </a:lnTo>
                      <a:lnTo>
                        <a:pt x="3922" y="957"/>
                      </a:lnTo>
                      <a:lnTo>
                        <a:pt x="3936" y="987"/>
                      </a:lnTo>
                      <a:lnTo>
                        <a:pt x="3948" y="1016"/>
                      </a:lnTo>
                      <a:lnTo>
                        <a:pt x="3959" y="1047"/>
                      </a:lnTo>
                      <a:lnTo>
                        <a:pt x="3971" y="1078"/>
                      </a:lnTo>
                      <a:lnTo>
                        <a:pt x="3982" y="1109"/>
                      </a:lnTo>
                      <a:lnTo>
                        <a:pt x="3992" y="1139"/>
                      </a:lnTo>
                      <a:lnTo>
                        <a:pt x="4001" y="1170"/>
                      </a:lnTo>
                      <a:lnTo>
                        <a:pt x="4010" y="1202"/>
                      </a:lnTo>
                      <a:lnTo>
                        <a:pt x="4019" y="1234"/>
                      </a:lnTo>
                      <a:lnTo>
                        <a:pt x="4027" y="1266"/>
                      </a:lnTo>
                      <a:lnTo>
                        <a:pt x="4034" y="1297"/>
                      </a:lnTo>
                      <a:lnTo>
                        <a:pt x="4041" y="1330"/>
                      </a:lnTo>
                      <a:lnTo>
                        <a:pt x="4047" y="1362"/>
                      </a:lnTo>
                      <a:lnTo>
                        <a:pt x="4054" y="1395"/>
                      </a:lnTo>
                      <a:lnTo>
                        <a:pt x="4059" y="1427"/>
                      </a:lnTo>
                      <a:lnTo>
                        <a:pt x="4063" y="1461"/>
                      </a:lnTo>
                      <a:lnTo>
                        <a:pt x="4067" y="1494"/>
                      </a:lnTo>
                      <a:lnTo>
                        <a:pt x="4071" y="1528"/>
                      </a:lnTo>
                      <a:lnTo>
                        <a:pt x="4073" y="1562"/>
                      </a:lnTo>
                      <a:lnTo>
                        <a:pt x="4075" y="1596"/>
                      </a:lnTo>
                      <a:lnTo>
                        <a:pt x="4077" y="1629"/>
                      </a:lnTo>
                      <a:lnTo>
                        <a:pt x="4078" y="1663"/>
                      </a:lnTo>
                      <a:lnTo>
                        <a:pt x="4078" y="1697"/>
                      </a:lnTo>
                      <a:lnTo>
                        <a:pt x="4076" y="1792"/>
                      </a:lnTo>
                      <a:lnTo>
                        <a:pt x="4069" y="1886"/>
                      </a:lnTo>
                      <a:lnTo>
                        <a:pt x="4057" y="1978"/>
                      </a:lnTo>
                      <a:lnTo>
                        <a:pt x="4040" y="2068"/>
                      </a:lnTo>
                      <a:lnTo>
                        <a:pt x="4020" y="2157"/>
                      </a:lnTo>
                      <a:lnTo>
                        <a:pt x="3995" y="2244"/>
                      </a:lnTo>
                      <a:lnTo>
                        <a:pt x="3966" y="2331"/>
                      </a:lnTo>
                      <a:lnTo>
                        <a:pt x="3933" y="2414"/>
                      </a:lnTo>
                      <a:lnTo>
                        <a:pt x="3896" y="2496"/>
                      </a:lnTo>
                      <a:lnTo>
                        <a:pt x="3855" y="2575"/>
                      </a:lnTo>
                      <a:lnTo>
                        <a:pt x="3811" y="2652"/>
                      </a:lnTo>
                      <a:lnTo>
                        <a:pt x="3762" y="2727"/>
                      </a:lnTo>
                      <a:lnTo>
                        <a:pt x="3711" y="2800"/>
                      </a:lnTo>
                      <a:lnTo>
                        <a:pt x="3656" y="2870"/>
                      </a:lnTo>
                      <a:lnTo>
                        <a:pt x="3598" y="2936"/>
                      </a:lnTo>
                      <a:lnTo>
                        <a:pt x="3537" y="3000"/>
                      </a:lnTo>
                      <a:lnTo>
                        <a:pt x="3473" y="3061"/>
                      </a:lnTo>
                      <a:lnTo>
                        <a:pt x="3406" y="3120"/>
                      </a:lnTo>
                      <a:lnTo>
                        <a:pt x="3336" y="3174"/>
                      </a:lnTo>
                      <a:lnTo>
                        <a:pt x="3264" y="3225"/>
                      </a:lnTo>
                      <a:lnTo>
                        <a:pt x="3189" y="3274"/>
                      </a:lnTo>
                      <a:lnTo>
                        <a:pt x="3112" y="3319"/>
                      </a:lnTo>
                      <a:lnTo>
                        <a:pt x="3033" y="3360"/>
                      </a:lnTo>
                      <a:lnTo>
                        <a:pt x="2951" y="3397"/>
                      </a:lnTo>
                      <a:lnTo>
                        <a:pt x="2867" y="3429"/>
                      </a:lnTo>
                      <a:lnTo>
                        <a:pt x="2782" y="3458"/>
                      </a:lnTo>
                      <a:lnTo>
                        <a:pt x="2694" y="3484"/>
                      </a:lnTo>
                      <a:lnTo>
                        <a:pt x="2605" y="3504"/>
                      </a:lnTo>
                      <a:lnTo>
                        <a:pt x="2514" y="3521"/>
                      </a:lnTo>
                      <a:lnTo>
                        <a:pt x="2422" y="3532"/>
                      </a:lnTo>
                      <a:lnTo>
                        <a:pt x="2328" y="3539"/>
                      </a:lnTo>
                      <a:lnTo>
                        <a:pt x="2234" y="3541"/>
                      </a:lnTo>
                      <a:lnTo>
                        <a:pt x="2180" y="3541"/>
                      </a:lnTo>
                      <a:lnTo>
                        <a:pt x="2126" y="3538"/>
                      </a:lnTo>
                      <a:lnTo>
                        <a:pt x="2072" y="3535"/>
                      </a:lnTo>
                      <a:lnTo>
                        <a:pt x="2020" y="3529"/>
                      </a:lnTo>
                      <a:lnTo>
                        <a:pt x="1967" y="3522"/>
                      </a:lnTo>
                      <a:lnTo>
                        <a:pt x="1914" y="3513"/>
                      </a:lnTo>
                      <a:lnTo>
                        <a:pt x="1863" y="3504"/>
                      </a:lnTo>
                      <a:lnTo>
                        <a:pt x="1812" y="3493"/>
                      </a:lnTo>
                      <a:lnTo>
                        <a:pt x="1762" y="3480"/>
                      </a:lnTo>
                      <a:lnTo>
                        <a:pt x="1711" y="3466"/>
                      </a:lnTo>
                      <a:lnTo>
                        <a:pt x="1662" y="3451"/>
                      </a:lnTo>
                      <a:lnTo>
                        <a:pt x="1613" y="3433"/>
                      </a:lnTo>
                      <a:lnTo>
                        <a:pt x="1565" y="3416"/>
                      </a:lnTo>
                      <a:lnTo>
                        <a:pt x="1518" y="3397"/>
                      </a:lnTo>
                      <a:lnTo>
                        <a:pt x="1471" y="3375"/>
                      </a:lnTo>
                      <a:lnTo>
                        <a:pt x="1424" y="3353"/>
                      </a:lnTo>
                      <a:lnTo>
                        <a:pt x="1378" y="3330"/>
                      </a:lnTo>
                      <a:lnTo>
                        <a:pt x="1334" y="3306"/>
                      </a:lnTo>
                      <a:lnTo>
                        <a:pt x="1290" y="3281"/>
                      </a:lnTo>
                      <a:lnTo>
                        <a:pt x="1247" y="3254"/>
                      </a:lnTo>
                      <a:lnTo>
                        <a:pt x="1204" y="3225"/>
                      </a:lnTo>
                      <a:lnTo>
                        <a:pt x="1163" y="3197"/>
                      </a:lnTo>
                      <a:lnTo>
                        <a:pt x="1122" y="3167"/>
                      </a:lnTo>
                      <a:lnTo>
                        <a:pt x="1082" y="3135"/>
                      </a:lnTo>
                      <a:lnTo>
                        <a:pt x="1043" y="3103"/>
                      </a:lnTo>
                      <a:lnTo>
                        <a:pt x="1004" y="3070"/>
                      </a:lnTo>
                      <a:lnTo>
                        <a:pt x="967" y="3036"/>
                      </a:lnTo>
                      <a:lnTo>
                        <a:pt x="931" y="3000"/>
                      </a:lnTo>
                      <a:lnTo>
                        <a:pt x="896" y="2964"/>
                      </a:lnTo>
                      <a:lnTo>
                        <a:pt x="862" y="2926"/>
                      </a:lnTo>
                      <a:lnTo>
                        <a:pt x="828" y="2888"/>
                      </a:lnTo>
                      <a:lnTo>
                        <a:pt x="796" y="2849"/>
                      </a:lnTo>
                      <a:lnTo>
                        <a:pt x="0" y="3081"/>
                      </a:lnTo>
                      <a:close/>
                    </a:path>
                  </a:pathLst>
                </a:custGeom>
                <a:solidFill>
                  <a:srgbClr val="8D2A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2" name="Freeform 421"/>
                <p:cNvSpPr>
                  <a:spLocks noEditPoints="1"/>
                </p:cNvSpPr>
                <p:nvPr/>
              </p:nvSpPr>
              <p:spPr bwMode="auto">
                <a:xfrm>
                  <a:off x="91" y="350"/>
                  <a:ext cx="34" cy="119"/>
                </a:xfrm>
                <a:custGeom>
                  <a:avLst/>
                  <a:gdLst>
                    <a:gd name="T0" fmla="*/ 0 w 845"/>
                    <a:gd name="T1" fmla="*/ 0 h 2988"/>
                    <a:gd name="T2" fmla="*/ 0 w 845"/>
                    <a:gd name="T3" fmla="*/ 0 h 2988"/>
                    <a:gd name="T4" fmla="*/ 0 w 845"/>
                    <a:gd name="T5" fmla="*/ 0 h 2988"/>
                    <a:gd name="T6" fmla="*/ 0 w 845"/>
                    <a:gd name="T7" fmla="*/ 0 h 2988"/>
                    <a:gd name="T8" fmla="*/ 0 w 845"/>
                    <a:gd name="T9" fmla="*/ 0 h 2988"/>
                    <a:gd name="T10" fmla="*/ 0 w 845"/>
                    <a:gd name="T11" fmla="*/ 0 h 2988"/>
                    <a:gd name="T12" fmla="*/ 0 w 845"/>
                    <a:gd name="T13" fmla="*/ 0 h 2988"/>
                    <a:gd name="T14" fmla="*/ 0 w 845"/>
                    <a:gd name="T15" fmla="*/ 0 h 2988"/>
                    <a:gd name="T16" fmla="*/ 0 w 845"/>
                    <a:gd name="T17" fmla="*/ 0 h 2988"/>
                    <a:gd name="T18" fmla="*/ 0 w 845"/>
                    <a:gd name="T19" fmla="*/ 0 h 2988"/>
                    <a:gd name="T20" fmla="*/ 0 w 845"/>
                    <a:gd name="T21" fmla="*/ 0 h 2988"/>
                    <a:gd name="T22" fmla="*/ 0 w 845"/>
                    <a:gd name="T23" fmla="*/ 0 h 2988"/>
                    <a:gd name="T24" fmla="*/ 0 w 845"/>
                    <a:gd name="T25" fmla="*/ 0 h 2988"/>
                    <a:gd name="T26" fmla="*/ 0 w 845"/>
                    <a:gd name="T27" fmla="*/ 0 h 2988"/>
                    <a:gd name="T28" fmla="*/ 0 w 845"/>
                    <a:gd name="T29" fmla="*/ 0 h 2988"/>
                    <a:gd name="T30" fmla="*/ 0 w 845"/>
                    <a:gd name="T31" fmla="*/ 0 h 2988"/>
                    <a:gd name="T32" fmla="*/ 0 w 845"/>
                    <a:gd name="T33" fmla="*/ 0 h 2988"/>
                    <a:gd name="T34" fmla="*/ 0 w 845"/>
                    <a:gd name="T35" fmla="*/ 0 h 2988"/>
                    <a:gd name="T36" fmla="*/ 0 w 845"/>
                    <a:gd name="T37" fmla="*/ 0 h 2988"/>
                    <a:gd name="T38" fmla="*/ 0 w 845"/>
                    <a:gd name="T39" fmla="*/ 0 h 2988"/>
                    <a:gd name="T40" fmla="*/ 0 w 845"/>
                    <a:gd name="T41" fmla="*/ 0 h 2988"/>
                    <a:gd name="T42" fmla="*/ 0 w 845"/>
                    <a:gd name="T43" fmla="*/ 0 h 2988"/>
                    <a:gd name="T44" fmla="*/ 0 w 845"/>
                    <a:gd name="T45" fmla="*/ 0 h 2988"/>
                    <a:gd name="T46" fmla="*/ 0 w 845"/>
                    <a:gd name="T47" fmla="*/ 0 h 2988"/>
                    <a:gd name="T48" fmla="*/ 0 w 845"/>
                    <a:gd name="T49" fmla="*/ 0 h 2988"/>
                    <a:gd name="T50" fmla="*/ 0 w 845"/>
                    <a:gd name="T51" fmla="*/ 0 h 2988"/>
                    <a:gd name="T52" fmla="*/ 0 w 845"/>
                    <a:gd name="T53" fmla="*/ 0 h 2988"/>
                    <a:gd name="T54" fmla="*/ 0 w 845"/>
                    <a:gd name="T55" fmla="*/ 0 h 2988"/>
                    <a:gd name="T56" fmla="*/ 0 w 845"/>
                    <a:gd name="T57" fmla="*/ 0 h 2988"/>
                    <a:gd name="T58" fmla="*/ 0 w 845"/>
                    <a:gd name="T59" fmla="*/ 0 h 2988"/>
                    <a:gd name="T60" fmla="*/ 0 w 845"/>
                    <a:gd name="T61" fmla="*/ 0 h 2988"/>
                    <a:gd name="T62" fmla="*/ 0 w 845"/>
                    <a:gd name="T63" fmla="*/ 0 h 2988"/>
                    <a:gd name="T64" fmla="*/ 0 w 845"/>
                    <a:gd name="T65" fmla="*/ 0 h 2988"/>
                    <a:gd name="T66" fmla="*/ 0 w 845"/>
                    <a:gd name="T67" fmla="*/ 0 h 2988"/>
                    <a:gd name="T68" fmla="*/ 0 w 845"/>
                    <a:gd name="T69" fmla="*/ 0 h 2988"/>
                    <a:gd name="T70" fmla="*/ 0 w 845"/>
                    <a:gd name="T71" fmla="*/ 0 h 2988"/>
                    <a:gd name="T72" fmla="*/ 0 w 845"/>
                    <a:gd name="T73" fmla="*/ 0 h 2988"/>
                    <a:gd name="T74" fmla="*/ 0 w 845"/>
                    <a:gd name="T75" fmla="*/ 0 h 2988"/>
                    <a:gd name="T76" fmla="*/ 0 w 845"/>
                    <a:gd name="T77" fmla="*/ 0 h 2988"/>
                    <a:gd name="T78" fmla="*/ 0 w 845"/>
                    <a:gd name="T79" fmla="*/ 0 h 298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45"/>
                    <a:gd name="T121" fmla="*/ 0 h 2988"/>
                    <a:gd name="T122" fmla="*/ 845 w 845"/>
                    <a:gd name="T123" fmla="*/ 2988 h 298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45" h="2988">
                      <a:moveTo>
                        <a:pt x="0" y="2988"/>
                      </a:moveTo>
                      <a:lnTo>
                        <a:pt x="288" y="0"/>
                      </a:lnTo>
                      <a:lnTo>
                        <a:pt x="291" y="91"/>
                      </a:lnTo>
                      <a:lnTo>
                        <a:pt x="295" y="181"/>
                      </a:lnTo>
                      <a:lnTo>
                        <a:pt x="299" y="271"/>
                      </a:lnTo>
                      <a:lnTo>
                        <a:pt x="305" y="360"/>
                      </a:lnTo>
                      <a:lnTo>
                        <a:pt x="311" y="450"/>
                      </a:lnTo>
                      <a:lnTo>
                        <a:pt x="318" y="538"/>
                      </a:lnTo>
                      <a:lnTo>
                        <a:pt x="326" y="626"/>
                      </a:lnTo>
                      <a:lnTo>
                        <a:pt x="336" y="713"/>
                      </a:lnTo>
                      <a:lnTo>
                        <a:pt x="345" y="800"/>
                      </a:lnTo>
                      <a:lnTo>
                        <a:pt x="356" y="886"/>
                      </a:lnTo>
                      <a:lnTo>
                        <a:pt x="367" y="972"/>
                      </a:lnTo>
                      <a:lnTo>
                        <a:pt x="380" y="1057"/>
                      </a:lnTo>
                      <a:lnTo>
                        <a:pt x="393" y="1142"/>
                      </a:lnTo>
                      <a:lnTo>
                        <a:pt x="407" y="1226"/>
                      </a:lnTo>
                      <a:lnTo>
                        <a:pt x="423" y="1309"/>
                      </a:lnTo>
                      <a:lnTo>
                        <a:pt x="438" y="1391"/>
                      </a:lnTo>
                      <a:lnTo>
                        <a:pt x="456" y="1472"/>
                      </a:lnTo>
                      <a:lnTo>
                        <a:pt x="473" y="1553"/>
                      </a:lnTo>
                      <a:lnTo>
                        <a:pt x="491" y="1633"/>
                      </a:lnTo>
                      <a:lnTo>
                        <a:pt x="511" y="1711"/>
                      </a:lnTo>
                      <a:lnTo>
                        <a:pt x="530" y="1789"/>
                      </a:lnTo>
                      <a:lnTo>
                        <a:pt x="552" y="1866"/>
                      </a:lnTo>
                      <a:lnTo>
                        <a:pt x="573" y="1942"/>
                      </a:lnTo>
                      <a:lnTo>
                        <a:pt x="596" y="2017"/>
                      </a:lnTo>
                      <a:lnTo>
                        <a:pt x="620" y="2091"/>
                      </a:lnTo>
                      <a:lnTo>
                        <a:pt x="644" y="2163"/>
                      </a:lnTo>
                      <a:lnTo>
                        <a:pt x="669" y="2235"/>
                      </a:lnTo>
                      <a:lnTo>
                        <a:pt x="694" y="2306"/>
                      </a:lnTo>
                      <a:lnTo>
                        <a:pt x="721" y="2376"/>
                      </a:lnTo>
                      <a:lnTo>
                        <a:pt x="749" y="2444"/>
                      </a:lnTo>
                      <a:lnTo>
                        <a:pt x="777" y="2512"/>
                      </a:lnTo>
                      <a:lnTo>
                        <a:pt x="806" y="2578"/>
                      </a:lnTo>
                      <a:lnTo>
                        <a:pt x="0" y="2988"/>
                      </a:lnTo>
                      <a:close/>
                      <a:moveTo>
                        <a:pt x="834" y="2637"/>
                      </a:moveTo>
                      <a:lnTo>
                        <a:pt x="839" y="2648"/>
                      </a:lnTo>
                      <a:lnTo>
                        <a:pt x="845" y="2660"/>
                      </a:lnTo>
                      <a:lnTo>
                        <a:pt x="509" y="2803"/>
                      </a:lnTo>
                      <a:lnTo>
                        <a:pt x="834" y="2637"/>
                      </a:lnTo>
                      <a:close/>
                    </a:path>
                  </a:pathLst>
                </a:custGeom>
                <a:solidFill>
                  <a:srgbClr val="8D2A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2" name="Freeform 423"/>
              <p:cNvSpPr>
                <a:spLocks noEditPoints="1"/>
              </p:cNvSpPr>
              <p:nvPr/>
            </p:nvSpPr>
            <p:spPr bwMode="auto">
              <a:xfrm>
                <a:off x="1339964" y="560565"/>
                <a:ext cx="57818" cy="183821"/>
              </a:xfrm>
              <a:custGeom>
                <a:avLst/>
                <a:gdLst>
                  <a:gd name="T0" fmla="*/ 0 w 844"/>
                  <a:gd name="T1" fmla="*/ 0 h 3001"/>
                  <a:gd name="T2" fmla="*/ 0 w 844"/>
                  <a:gd name="T3" fmla="*/ 0 h 3001"/>
                  <a:gd name="T4" fmla="*/ 0 w 844"/>
                  <a:gd name="T5" fmla="*/ 0 h 3001"/>
                  <a:gd name="T6" fmla="*/ 0 w 844"/>
                  <a:gd name="T7" fmla="*/ 0 h 3001"/>
                  <a:gd name="T8" fmla="*/ 0 w 844"/>
                  <a:gd name="T9" fmla="*/ 0 h 3001"/>
                  <a:gd name="T10" fmla="*/ 0 w 844"/>
                  <a:gd name="T11" fmla="*/ 0 h 3001"/>
                  <a:gd name="T12" fmla="*/ 0 w 844"/>
                  <a:gd name="T13" fmla="*/ 0 h 3001"/>
                  <a:gd name="T14" fmla="*/ 0 w 844"/>
                  <a:gd name="T15" fmla="*/ 0 h 3001"/>
                  <a:gd name="T16" fmla="*/ 0 w 844"/>
                  <a:gd name="T17" fmla="*/ 0 h 3001"/>
                  <a:gd name="T18" fmla="*/ 0 w 844"/>
                  <a:gd name="T19" fmla="*/ 0 h 3001"/>
                  <a:gd name="T20" fmla="*/ 0 w 844"/>
                  <a:gd name="T21" fmla="*/ 0 h 3001"/>
                  <a:gd name="T22" fmla="*/ 0 w 844"/>
                  <a:gd name="T23" fmla="*/ 0 h 3001"/>
                  <a:gd name="T24" fmla="*/ 0 w 844"/>
                  <a:gd name="T25" fmla="*/ 0 h 3001"/>
                  <a:gd name="T26" fmla="*/ 0 w 844"/>
                  <a:gd name="T27" fmla="*/ 0 h 3001"/>
                  <a:gd name="T28" fmla="*/ 0 w 844"/>
                  <a:gd name="T29" fmla="*/ 0 h 3001"/>
                  <a:gd name="T30" fmla="*/ 0 w 844"/>
                  <a:gd name="T31" fmla="*/ 0 h 3001"/>
                  <a:gd name="T32" fmla="*/ 0 w 844"/>
                  <a:gd name="T33" fmla="*/ 0 h 3001"/>
                  <a:gd name="T34" fmla="*/ 0 w 844"/>
                  <a:gd name="T35" fmla="*/ 0 h 3001"/>
                  <a:gd name="T36" fmla="*/ 0 w 844"/>
                  <a:gd name="T37" fmla="*/ 0 h 3001"/>
                  <a:gd name="T38" fmla="*/ 0 w 844"/>
                  <a:gd name="T39" fmla="*/ 0 h 3001"/>
                  <a:gd name="T40" fmla="*/ 0 w 844"/>
                  <a:gd name="T41" fmla="*/ 0 h 3001"/>
                  <a:gd name="T42" fmla="*/ 0 w 844"/>
                  <a:gd name="T43" fmla="*/ 0 h 3001"/>
                  <a:gd name="T44" fmla="*/ 0 w 844"/>
                  <a:gd name="T45" fmla="*/ 0 h 3001"/>
                  <a:gd name="T46" fmla="*/ 0 w 844"/>
                  <a:gd name="T47" fmla="*/ 0 h 3001"/>
                  <a:gd name="T48" fmla="*/ 0 w 844"/>
                  <a:gd name="T49" fmla="*/ 0 h 3001"/>
                  <a:gd name="T50" fmla="*/ 0 w 844"/>
                  <a:gd name="T51" fmla="*/ 0 h 3001"/>
                  <a:gd name="T52" fmla="*/ 0 w 844"/>
                  <a:gd name="T53" fmla="*/ 0 h 3001"/>
                  <a:gd name="T54" fmla="*/ 0 w 844"/>
                  <a:gd name="T55" fmla="*/ 0 h 3001"/>
                  <a:gd name="T56" fmla="*/ 0 w 844"/>
                  <a:gd name="T57" fmla="*/ 0 h 3001"/>
                  <a:gd name="T58" fmla="*/ 0 w 844"/>
                  <a:gd name="T59" fmla="*/ 0 h 3001"/>
                  <a:gd name="T60" fmla="*/ 0 w 844"/>
                  <a:gd name="T61" fmla="*/ 0 h 3001"/>
                  <a:gd name="T62" fmla="*/ 0 w 844"/>
                  <a:gd name="T63" fmla="*/ 0 h 3001"/>
                  <a:gd name="T64" fmla="*/ 0 w 844"/>
                  <a:gd name="T65" fmla="*/ 0 h 3001"/>
                  <a:gd name="T66" fmla="*/ 0 w 844"/>
                  <a:gd name="T67" fmla="*/ 0 h 3001"/>
                  <a:gd name="T68" fmla="*/ 0 w 844"/>
                  <a:gd name="T69" fmla="*/ 0 h 3001"/>
                  <a:gd name="T70" fmla="*/ 0 w 844"/>
                  <a:gd name="T71" fmla="*/ 0 h 3001"/>
                  <a:gd name="T72" fmla="*/ 0 w 844"/>
                  <a:gd name="T73" fmla="*/ 0 h 3001"/>
                  <a:gd name="T74" fmla="*/ 0 w 844"/>
                  <a:gd name="T75" fmla="*/ 0 h 3001"/>
                  <a:gd name="T76" fmla="*/ 0 w 844"/>
                  <a:gd name="T77" fmla="*/ 0 h 3001"/>
                  <a:gd name="T78" fmla="*/ 0 w 844"/>
                  <a:gd name="T79" fmla="*/ 0 h 300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44"/>
                  <a:gd name="T121" fmla="*/ 0 h 3001"/>
                  <a:gd name="T122" fmla="*/ 844 w 844"/>
                  <a:gd name="T123" fmla="*/ 3001 h 300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44" h="3001">
                    <a:moveTo>
                      <a:pt x="844" y="3001"/>
                    </a:moveTo>
                    <a:lnTo>
                      <a:pt x="556" y="0"/>
                    </a:lnTo>
                    <a:lnTo>
                      <a:pt x="553" y="91"/>
                    </a:lnTo>
                    <a:lnTo>
                      <a:pt x="550" y="182"/>
                    </a:lnTo>
                    <a:lnTo>
                      <a:pt x="545" y="272"/>
                    </a:lnTo>
                    <a:lnTo>
                      <a:pt x="540" y="363"/>
                    </a:lnTo>
                    <a:lnTo>
                      <a:pt x="533" y="452"/>
                    </a:lnTo>
                    <a:lnTo>
                      <a:pt x="526" y="541"/>
                    </a:lnTo>
                    <a:lnTo>
                      <a:pt x="517" y="629"/>
                    </a:lnTo>
                    <a:lnTo>
                      <a:pt x="509" y="717"/>
                    </a:lnTo>
                    <a:lnTo>
                      <a:pt x="499" y="804"/>
                    </a:lnTo>
                    <a:lnTo>
                      <a:pt x="488" y="890"/>
                    </a:lnTo>
                    <a:lnTo>
                      <a:pt x="476" y="977"/>
                    </a:lnTo>
                    <a:lnTo>
                      <a:pt x="464" y="1063"/>
                    </a:lnTo>
                    <a:lnTo>
                      <a:pt x="450" y="1147"/>
                    </a:lnTo>
                    <a:lnTo>
                      <a:pt x="436" y="1231"/>
                    </a:lnTo>
                    <a:lnTo>
                      <a:pt x="421" y="1315"/>
                    </a:lnTo>
                    <a:lnTo>
                      <a:pt x="405" y="1397"/>
                    </a:lnTo>
                    <a:lnTo>
                      <a:pt x="388" y="1479"/>
                    </a:lnTo>
                    <a:lnTo>
                      <a:pt x="370" y="1560"/>
                    </a:lnTo>
                    <a:lnTo>
                      <a:pt x="351" y="1640"/>
                    </a:lnTo>
                    <a:lnTo>
                      <a:pt x="332" y="1719"/>
                    </a:lnTo>
                    <a:lnTo>
                      <a:pt x="311" y="1797"/>
                    </a:lnTo>
                    <a:lnTo>
                      <a:pt x="291" y="1873"/>
                    </a:lnTo>
                    <a:lnTo>
                      <a:pt x="268" y="1950"/>
                    </a:lnTo>
                    <a:lnTo>
                      <a:pt x="246" y="2025"/>
                    </a:lnTo>
                    <a:lnTo>
                      <a:pt x="222" y="2100"/>
                    </a:lnTo>
                    <a:lnTo>
                      <a:pt x="198" y="2173"/>
                    </a:lnTo>
                    <a:lnTo>
                      <a:pt x="172" y="2244"/>
                    </a:lnTo>
                    <a:lnTo>
                      <a:pt x="146" y="2316"/>
                    </a:lnTo>
                    <a:lnTo>
                      <a:pt x="120" y="2386"/>
                    </a:lnTo>
                    <a:lnTo>
                      <a:pt x="92" y="2455"/>
                    </a:lnTo>
                    <a:lnTo>
                      <a:pt x="63" y="2521"/>
                    </a:lnTo>
                    <a:lnTo>
                      <a:pt x="34" y="2588"/>
                    </a:lnTo>
                    <a:lnTo>
                      <a:pt x="844" y="3001"/>
                    </a:lnTo>
                    <a:close/>
                    <a:moveTo>
                      <a:pt x="6" y="2647"/>
                    </a:moveTo>
                    <a:lnTo>
                      <a:pt x="3" y="2653"/>
                    </a:lnTo>
                    <a:lnTo>
                      <a:pt x="0" y="2660"/>
                    </a:lnTo>
                    <a:lnTo>
                      <a:pt x="190" y="2741"/>
                    </a:lnTo>
                    <a:lnTo>
                      <a:pt x="6" y="2647"/>
                    </a:lnTo>
                    <a:close/>
                  </a:path>
                </a:pathLst>
              </a:custGeom>
              <a:solidFill>
                <a:srgbClr val="8D2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424"/>
              <p:cNvSpPr>
                <a:spLocks/>
              </p:cNvSpPr>
              <p:nvPr/>
            </p:nvSpPr>
            <p:spPr bwMode="auto">
              <a:xfrm>
                <a:off x="628629" y="908293"/>
                <a:ext cx="213751" cy="116420"/>
              </a:xfrm>
              <a:custGeom>
                <a:avLst/>
                <a:gdLst>
                  <a:gd name="T0" fmla="*/ 0 w 3042"/>
                  <a:gd name="T1" fmla="*/ 0 h 1903"/>
                  <a:gd name="T2" fmla="*/ 0 w 3042"/>
                  <a:gd name="T3" fmla="*/ 0 h 1903"/>
                  <a:gd name="T4" fmla="*/ 0 w 3042"/>
                  <a:gd name="T5" fmla="*/ 0 h 1903"/>
                  <a:gd name="T6" fmla="*/ 0 w 3042"/>
                  <a:gd name="T7" fmla="*/ 0 h 1903"/>
                  <a:gd name="T8" fmla="*/ 0 w 3042"/>
                  <a:gd name="T9" fmla="*/ 0 h 1903"/>
                  <a:gd name="T10" fmla="*/ 0 w 3042"/>
                  <a:gd name="T11" fmla="*/ 0 h 1903"/>
                  <a:gd name="T12" fmla="*/ 0 w 3042"/>
                  <a:gd name="T13" fmla="*/ 0 h 1903"/>
                  <a:gd name="T14" fmla="*/ 0 w 3042"/>
                  <a:gd name="T15" fmla="*/ 0 h 1903"/>
                  <a:gd name="T16" fmla="*/ 0 w 3042"/>
                  <a:gd name="T17" fmla="*/ 0 h 1903"/>
                  <a:gd name="T18" fmla="*/ 0 w 3042"/>
                  <a:gd name="T19" fmla="*/ 0 h 1903"/>
                  <a:gd name="T20" fmla="*/ 0 w 3042"/>
                  <a:gd name="T21" fmla="*/ 0 h 1903"/>
                  <a:gd name="T22" fmla="*/ 0 w 3042"/>
                  <a:gd name="T23" fmla="*/ 0 h 1903"/>
                  <a:gd name="T24" fmla="*/ 0 w 3042"/>
                  <a:gd name="T25" fmla="*/ 0 h 1903"/>
                  <a:gd name="T26" fmla="*/ 0 w 3042"/>
                  <a:gd name="T27" fmla="*/ 0 h 1903"/>
                  <a:gd name="T28" fmla="*/ 0 w 3042"/>
                  <a:gd name="T29" fmla="*/ 0 h 1903"/>
                  <a:gd name="T30" fmla="*/ 0 w 3042"/>
                  <a:gd name="T31" fmla="*/ 0 h 1903"/>
                  <a:gd name="T32" fmla="*/ 0 w 3042"/>
                  <a:gd name="T33" fmla="*/ 0 h 1903"/>
                  <a:gd name="T34" fmla="*/ 0 w 3042"/>
                  <a:gd name="T35" fmla="*/ 0 h 1903"/>
                  <a:gd name="T36" fmla="*/ 0 w 3042"/>
                  <a:gd name="T37" fmla="*/ 0 h 1903"/>
                  <a:gd name="T38" fmla="*/ 0 w 3042"/>
                  <a:gd name="T39" fmla="*/ 0 h 1903"/>
                  <a:gd name="T40" fmla="*/ 0 w 3042"/>
                  <a:gd name="T41" fmla="*/ 0 h 1903"/>
                  <a:gd name="T42" fmla="*/ 0 w 3042"/>
                  <a:gd name="T43" fmla="*/ 0 h 1903"/>
                  <a:gd name="T44" fmla="*/ 0 w 3042"/>
                  <a:gd name="T45" fmla="*/ 0 h 1903"/>
                  <a:gd name="T46" fmla="*/ 0 w 3042"/>
                  <a:gd name="T47" fmla="*/ 0 h 1903"/>
                  <a:gd name="T48" fmla="*/ 0 w 3042"/>
                  <a:gd name="T49" fmla="*/ 0 h 1903"/>
                  <a:gd name="T50" fmla="*/ 0 w 3042"/>
                  <a:gd name="T51" fmla="*/ 0 h 1903"/>
                  <a:gd name="T52" fmla="*/ 0 w 3042"/>
                  <a:gd name="T53" fmla="*/ 0 h 1903"/>
                  <a:gd name="T54" fmla="*/ 0 w 3042"/>
                  <a:gd name="T55" fmla="*/ 0 h 1903"/>
                  <a:gd name="T56" fmla="*/ 0 w 3042"/>
                  <a:gd name="T57" fmla="*/ 0 h 1903"/>
                  <a:gd name="T58" fmla="*/ 0 w 3042"/>
                  <a:gd name="T59" fmla="*/ 0 h 1903"/>
                  <a:gd name="T60" fmla="*/ 0 w 3042"/>
                  <a:gd name="T61" fmla="*/ 0 h 1903"/>
                  <a:gd name="T62" fmla="*/ 0 w 3042"/>
                  <a:gd name="T63" fmla="*/ 0 h 1903"/>
                  <a:gd name="T64" fmla="*/ 0 w 3042"/>
                  <a:gd name="T65" fmla="*/ 0 h 1903"/>
                  <a:gd name="T66" fmla="*/ 0 w 3042"/>
                  <a:gd name="T67" fmla="*/ 0 h 1903"/>
                  <a:gd name="T68" fmla="*/ 0 w 3042"/>
                  <a:gd name="T69" fmla="*/ 0 h 19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42"/>
                  <a:gd name="T106" fmla="*/ 0 h 1903"/>
                  <a:gd name="T107" fmla="*/ 3042 w 3042"/>
                  <a:gd name="T108" fmla="*/ 1903 h 19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42" h="1903">
                    <a:moveTo>
                      <a:pt x="0" y="1586"/>
                    </a:moveTo>
                    <a:lnTo>
                      <a:pt x="117" y="1474"/>
                    </a:lnTo>
                    <a:lnTo>
                      <a:pt x="237" y="1363"/>
                    </a:lnTo>
                    <a:lnTo>
                      <a:pt x="299" y="1307"/>
                    </a:lnTo>
                    <a:lnTo>
                      <a:pt x="361" y="1251"/>
                    </a:lnTo>
                    <a:lnTo>
                      <a:pt x="424" y="1196"/>
                    </a:lnTo>
                    <a:lnTo>
                      <a:pt x="489" y="1140"/>
                    </a:lnTo>
                    <a:lnTo>
                      <a:pt x="553" y="1085"/>
                    </a:lnTo>
                    <a:lnTo>
                      <a:pt x="619" y="1030"/>
                    </a:lnTo>
                    <a:lnTo>
                      <a:pt x="686" y="975"/>
                    </a:lnTo>
                    <a:lnTo>
                      <a:pt x="754" y="921"/>
                    </a:lnTo>
                    <a:lnTo>
                      <a:pt x="823" y="868"/>
                    </a:lnTo>
                    <a:lnTo>
                      <a:pt x="892" y="814"/>
                    </a:lnTo>
                    <a:lnTo>
                      <a:pt x="963" y="762"/>
                    </a:lnTo>
                    <a:lnTo>
                      <a:pt x="1036" y="710"/>
                    </a:lnTo>
                    <a:lnTo>
                      <a:pt x="1109" y="658"/>
                    </a:lnTo>
                    <a:lnTo>
                      <a:pt x="1182" y="607"/>
                    </a:lnTo>
                    <a:lnTo>
                      <a:pt x="1258" y="557"/>
                    </a:lnTo>
                    <a:lnTo>
                      <a:pt x="1334" y="508"/>
                    </a:lnTo>
                    <a:lnTo>
                      <a:pt x="1412" y="460"/>
                    </a:lnTo>
                    <a:lnTo>
                      <a:pt x="1491" y="412"/>
                    </a:lnTo>
                    <a:lnTo>
                      <a:pt x="1571" y="366"/>
                    </a:lnTo>
                    <a:lnTo>
                      <a:pt x="1653" y="321"/>
                    </a:lnTo>
                    <a:lnTo>
                      <a:pt x="1735" y="276"/>
                    </a:lnTo>
                    <a:lnTo>
                      <a:pt x="1819" y="233"/>
                    </a:lnTo>
                    <a:lnTo>
                      <a:pt x="1904" y="191"/>
                    </a:lnTo>
                    <a:lnTo>
                      <a:pt x="1991" y="150"/>
                    </a:lnTo>
                    <a:lnTo>
                      <a:pt x="2079" y="111"/>
                    </a:lnTo>
                    <a:lnTo>
                      <a:pt x="2169" y="72"/>
                    </a:lnTo>
                    <a:lnTo>
                      <a:pt x="2259" y="35"/>
                    </a:lnTo>
                    <a:lnTo>
                      <a:pt x="2351" y="0"/>
                    </a:lnTo>
                    <a:lnTo>
                      <a:pt x="2426" y="18"/>
                    </a:lnTo>
                    <a:lnTo>
                      <a:pt x="2510" y="36"/>
                    </a:lnTo>
                    <a:lnTo>
                      <a:pt x="2600" y="57"/>
                    </a:lnTo>
                    <a:lnTo>
                      <a:pt x="2693" y="76"/>
                    </a:lnTo>
                    <a:lnTo>
                      <a:pt x="2788" y="96"/>
                    </a:lnTo>
                    <a:lnTo>
                      <a:pt x="2879" y="113"/>
                    </a:lnTo>
                    <a:lnTo>
                      <a:pt x="2964" y="128"/>
                    </a:lnTo>
                    <a:lnTo>
                      <a:pt x="3040" y="141"/>
                    </a:lnTo>
                    <a:lnTo>
                      <a:pt x="3042" y="481"/>
                    </a:lnTo>
                    <a:lnTo>
                      <a:pt x="2946" y="518"/>
                    </a:lnTo>
                    <a:lnTo>
                      <a:pt x="2852" y="556"/>
                    </a:lnTo>
                    <a:lnTo>
                      <a:pt x="2761" y="594"/>
                    </a:lnTo>
                    <a:lnTo>
                      <a:pt x="2671" y="634"/>
                    </a:lnTo>
                    <a:lnTo>
                      <a:pt x="2583" y="675"/>
                    </a:lnTo>
                    <a:lnTo>
                      <a:pt x="2497" y="716"/>
                    </a:lnTo>
                    <a:lnTo>
                      <a:pt x="2412" y="758"/>
                    </a:lnTo>
                    <a:lnTo>
                      <a:pt x="2329" y="800"/>
                    </a:lnTo>
                    <a:lnTo>
                      <a:pt x="2248" y="844"/>
                    </a:lnTo>
                    <a:lnTo>
                      <a:pt x="2169" y="888"/>
                    </a:lnTo>
                    <a:lnTo>
                      <a:pt x="2091" y="932"/>
                    </a:lnTo>
                    <a:lnTo>
                      <a:pt x="2015" y="977"/>
                    </a:lnTo>
                    <a:lnTo>
                      <a:pt x="1940" y="1022"/>
                    </a:lnTo>
                    <a:lnTo>
                      <a:pt x="1867" y="1068"/>
                    </a:lnTo>
                    <a:lnTo>
                      <a:pt x="1795" y="1115"/>
                    </a:lnTo>
                    <a:lnTo>
                      <a:pt x="1725" y="1161"/>
                    </a:lnTo>
                    <a:lnTo>
                      <a:pt x="1656" y="1207"/>
                    </a:lnTo>
                    <a:lnTo>
                      <a:pt x="1589" y="1254"/>
                    </a:lnTo>
                    <a:lnTo>
                      <a:pt x="1523" y="1301"/>
                    </a:lnTo>
                    <a:lnTo>
                      <a:pt x="1458" y="1348"/>
                    </a:lnTo>
                    <a:lnTo>
                      <a:pt x="1395" y="1395"/>
                    </a:lnTo>
                    <a:lnTo>
                      <a:pt x="1333" y="1443"/>
                    </a:lnTo>
                    <a:lnTo>
                      <a:pt x="1273" y="1490"/>
                    </a:lnTo>
                    <a:lnTo>
                      <a:pt x="1213" y="1536"/>
                    </a:lnTo>
                    <a:lnTo>
                      <a:pt x="1155" y="1583"/>
                    </a:lnTo>
                    <a:lnTo>
                      <a:pt x="1097" y="1630"/>
                    </a:lnTo>
                    <a:lnTo>
                      <a:pt x="1041" y="1676"/>
                    </a:lnTo>
                    <a:lnTo>
                      <a:pt x="987" y="1722"/>
                    </a:lnTo>
                    <a:lnTo>
                      <a:pt x="879" y="1814"/>
                    </a:lnTo>
                    <a:lnTo>
                      <a:pt x="777" y="1903"/>
                    </a:lnTo>
                    <a:lnTo>
                      <a:pt x="0" y="1586"/>
                    </a:lnTo>
                    <a:close/>
                  </a:path>
                </a:pathLst>
              </a:custGeom>
              <a:solidFill>
                <a:srgbClr val="952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425"/>
              <p:cNvSpPr>
                <a:spLocks/>
              </p:cNvSpPr>
              <p:nvPr/>
            </p:nvSpPr>
            <p:spPr bwMode="auto">
              <a:xfrm>
                <a:off x="639141" y="911357"/>
                <a:ext cx="203239" cy="108761"/>
              </a:xfrm>
              <a:custGeom>
                <a:avLst/>
                <a:gdLst>
                  <a:gd name="T0" fmla="*/ 0 w 2901"/>
                  <a:gd name="T1" fmla="*/ 0 h 1771"/>
                  <a:gd name="T2" fmla="*/ 0 w 2901"/>
                  <a:gd name="T3" fmla="*/ 0 h 1771"/>
                  <a:gd name="T4" fmla="*/ 0 w 2901"/>
                  <a:gd name="T5" fmla="*/ 0 h 1771"/>
                  <a:gd name="T6" fmla="*/ 0 w 2901"/>
                  <a:gd name="T7" fmla="*/ 0 h 1771"/>
                  <a:gd name="T8" fmla="*/ 0 w 2901"/>
                  <a:gd name="T9" fmla="*/ 0 h 1771"/>
                  <a:gd name="T10" fmla="*/ 0 w 2901"/>
                  <a:gd name="T11" fmla="*/ 0 h 1771"/>
                  <a:gd name="T12" fmla="*/ 0 w 2901"/>
                  <a:gd name="T13" fmla="*/ 0 h 1771"/>
                  <a:gd name="T14" fmla="*/ 0 w 2901"/>
                  <a:gd name="T15" fmla="*/ 0 h 1771"/>
                  <a:gd name="T16" fmla="*/ 0 w 2901"/>
                  <a:gd name="T17" fmla="*/ 0 h 1771"/>
                  <a:gd name="T18" fmla="*/ 0 w 2901"/>
                  <a:gd name="T19" fmla="*/ 0 h 1771"/>
                  <a:gd name="T20" fmla="*/ 0 w 2901"/>
                  <a:gd name="T21" fmla="*/ 0 h 1771"/>
                  <a:gd name="T22" fmla="*/ 0 w 2901"/>
                  <a:gd name="T23" fmla="*/ 0 h 1771"/>
                  <a:gd name="T24" fmla="*/ 0 w 2901"/>
                  <a:gd name="T25" fmla="*/ 0 h 1771"/>
                  <a:gd name="T26" fmla="*/ 0 w 2901"/>
                  <a:gd name="T27" fmla="*/ 0 h 1771"/>
                  <a:gd name="T28" fmla="*/ 0 w 2901"/>
                  <a:gd name="T29" fmla="*/ 0 h 1771"/>
                  <a:gd name="T30" fmla="*/ 0 w 2901"/>
                  <a:gd name="T31" fmla="*/ 0 h 1771"/>
                  <a:gd name="T32" fmla="*/ 0 w 2901"/>
                  <a:gd name="T33" fmla="*/ 0 h 1771"/>
                  <a:gd name="T34" fmla="*/ 0 w 2901"/>
                  <a:gd name="T35" fmla="*/ 0 h 1771"/>
                  <a:gd name="T36" fmla="*/ 0 w 2901"/>
                  <a:gd name="T37" fmla="*/ 0 h 1771"/>
                  <a:gd name="T38" fmla="*/ 0 w 2901"/>
                  <a:gd name="T39" fmla="*/ 0 h 1771"/>
                  <a:gd name="T40" fmla="*/ 0 w 2901"/>
                  <a:gd name="T41" fmla="*/ 0 h 1771"/>
                  <a:gd name="T42" fmla="*/ 0 w 2901"/>
                  <a:gd name="T43" fmla="*/ 0 h 1771"/>
                  <a:gd name="T44" fmla="*/ 0 w 2901"/>
                  <a:gd name="T45" fmla="*/ 0 h 1771"/>
                  <a:gd name="T46" fmla="*/ 0 w 2901"/>
                  <a:gd name="T47" fmla="*/ 0 h 1771"/>
                  <a:gd name="T48" fmla="*/ 0 w 2901"/>
                  <a:gd name="T49" fmla="*/ 0 h 1771"/>
                  <a:gd name="T50" fmla="*/ 0 w 2901"/>
                  <a:gd name="T51" fmla="*/ 0 h 1771"/>
                  <a:gd name="T52" fmla="*/ 0 w 2901"/>
                  <a:gd name="T53" fmla="*/ 0 h 1771"/>
                  <a:gd name="T54" fmla="*/ 0 w 2901"/>
                  <a:gd name="T55" fmla="*/ 0 h 1771"/>
                  <a:gd name="T56" fmla="*/ 0 w 2901"/>
                  <a:gd name="T57" fmla="*/ 0 h 1771"/>
                  <a:gd name="T58" fmla="*/ 0 w 2901"/>
                  <a:gd name="T59" fmla="*/ 0 h 1771"/>
                  <a:gd name="T60" fmla="*/ 0 w 2901"/>
                  <a:gd name="T61" fmla="*/ 0 h 1771"/>
                  <a:gd name="T62" fmla="*/ 0 w 2901"/>
                  <a:gd name="T63" fmla="*/ 0 h 1771"/>
                  <a:gd name="T64" fmla="*/ 0 w 2901"/>
                  <a:gd name="T65" fmla="*/ 0 h 1771"/>
                  <a:gd name="T66" fmla="*/ 0 w 2901"/>
                  <a:gd name="T67" fmla="*/ 0 h 1771"/>
                  <a:gd name="T68" fmla="*/ 0 w 2901"/>
                  <a:gd name="T69" fmla="*/ 0 h 1771"/>
                  <a:gd name="T70" fmla="*/ 0 w 2901"/>
                  <a:gd name="T71" fmla="*/ 0 h 1771"/>
                  <a:gd name="T72" fmla="*/ 0 w 2901"/>
                  <a:gd name="T73" fmla="*/ 0 h 17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01"/>
                  <a:gd name="T112" fmla="*/ 0 h 1771"/>
                  <a:gd name="T113" fmla="*/ 2901 w 2901"/>
                  <a:gd name="T114" fmla="*/ 1771 h 177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01" h="1771">
                    <a:moveTo>
                      <a:pt x="0" y="1520"/>
                    </a:moveTo>
                    <a:lnTo>
                      <a:pt x="54" y="1468"/>
                    </a:lnTo>
                    <a:lnTo>
                      <a:pt x="112" y="1416"/>
                    </a:lnTo>
                    <a:lnTo>
                      <a:pt x="169" y="1364"/>
                    </a:lnTo>
                    <a:lnTo>
                      <a:pt x="230" y="1311"/>
                    </a:lnTo>
                    <a:lnTo>
                      <a:pt x="291" y="1258"/>
                    </a:lnTo>
                    <a:lnTo>
                      <a:pt x="354" y="1205"/>
                    </a:lnTo>
                    <a:lnTo>
                      <a:pt x="418" y="1151"/>
                    </a:lnTo>
                    <a:lnTo>
                      <a:pt x="484" y="1098"/>
                    </a:lnTo>
                    <a:lnTo>
                      <a:pt x="552" y="1046"/>
                    </a:lnTo>
                    <a:lnTo>
                      <a:pt x="620" y="993"/>
                    </a:lnTo>
                    <a:lnTo>
                      <a:pt x="691" y="940"/>
                    </a:lnTo>
                    <a:lnTo>
                      <a:pt x="762" y="888"/>
                    </a:lnTo>
                    <a:lnTo>
                      <a:pt x="834" y="836"/>
                    </a:lnTo>
                    <a:lnTo>
                      <a:pt x="908" y="785"/>
                    </a:lnTo>
                    <a:lnTo>
                      <a:pt x="983" y="733"/>
                    </a:lnTo>
                    <a:lnTo>
                      <a:pt x="1059" y="683"/>
                    </a:lnTo>
                    <a:lnTo>
                      <a:pt x="1136" y="633"/>
                    </a:lnTo>
                    <a:lnTo>
                      <a:pt x="1214" y="584"/>
                    </a:lnTo>
                    <a:lnTo>
                      <a:pt x="1292" y="535"/>
                    </a:lnTo>
                    <a:lnTo>
                      <a:pt x="1372" y="487"/>
                    </a:lnTo>
                    <a:lnTo>
                      <a:pt x="1453" y="441"/>
                    </a:lnTo>
                    <a:lnTo>
                      <a:pt x="1533" y="395"/>
                    </a:lnTo>
                    <a:lnTo>
                      <a:pt x="1615" y="350"/>
                    </a:lnTo>
                    <a:lnTo>
                      <a:pt x="1699" y="306"/>
                    </a:lnTo>
                    <a:lnTo>
                      <a:pt x="1782" y="263"/>
                    </a:lnTo>
                    <a:lnTo>
                      <a:pt x="1866" y="222"/>
                    </a:lnTo>
                    <a:lnTo>
                      <a:pt x="1950" y="182"/>
                    </a:lnTo>
                    <a:lnTo>
                      <a:pt x="2035" y="143"/>
                    </a:lnTo>
                    <a:lnTo>
                      <a:pt x="2120" y="105"/>
                    </a:lnTo>
                    <a:lnTo>
                      <a:pt x="2206" y="68"/>
                    </a:lnTo>
                    <a:lnTo>
                      <a:pt x="2292" y="34"/>
                    </a:lnTo>
                    <a:lnTo>
                      <a:pt x="2378" y="0"/>
                    </a:lnTo>
                    <a:lnTo>
                      <a:pt x="2443" y="16"/>
                    </a:lnTo>
                    <a:lnTo>
                      <a:pt x="2507" y="29"/>
                    </a:lnTo>
                    <a:lnTo>
                      <a:pt x="2573" y="42"/>
                    </a:lnTo>
                    <a:lnTo>
                      <a:pt x="2637" y="56"/>
                    </a:lnTo>
                    <a:lnTo>
                      <a:pt x="2703" y="67"/>
                    </a:lnTo>
                    <a:lnTo>
                      <a:pt x="2769" y="78"/>
                    </a:lnTo>
                    <a:lnTo>
                      <a:pt x="2834" y="89"/>
                    </a:lnTo>
                    <a:lnTo>
                      <a:pt x="2901" y="99"/>
                    </a:lnTo>
                    <a:lnTo>
                      <a:pt x="2901" y="366"/>
                    </a:lnTo>
                    <a:lnTo>
                      <a:pt x="2811" y="401"/>
                    </a:lnTo>
                    <a:lnTo>
                      <a:pt x="2722" y="437"/>
                    </a:lnTo>
                    <a:lnTo>
                      <a:pt x="2634" y="474"/>
                    </a:lnTo>
                    <a:lnTo>
                      <a:pt x="2547" y="512"/>
                    </a:lnTo>
                    <a:lnTo>
                      <a:pt x="2461" y="552"/>
                    </a:lnTo>
                    <a:lnTo>
                      <a:pt x="2376" y="593"/>
                    </a:lnTo>
                    <a:lnTo>
                      <a:pt x="2292" y="634"/>
                    </a:lnTo>
                    <a:lnTo>
                      <a:pt x="2209" y="677"/>
                    </a:lnTo>
                    <a:lnTo>
                      <a:pt x="2127" y="720"/>
                    </a:lnTo>
                    <a:lnTo>
                      <a:pt x="2045" y="764"/>
                    </a:lnTo>
                    <a:lnTo>
                      <a:pt x="1966" y="808"/>
                    </a:lnTo>
                    <a:lnTo>
                      <a:pt x="1887" y="854"/>
                    </a:lnTo>
                    <a:lnTo>
                      <a:pt x="1809" y="899"/>
                    </a:lnTo>
                    <a:lnTo>
                      <a:pt x="1733" y="945"/>
                    </a:lnTo>
                    <a:lnTo>
                      <a:pt x="1659" y="993"/>
                    </a:lnTo>
                    <a:lnTo>
                      <a:pt x="1585" y="1040"/>
                    </a:lnTo>
                    <a:lnTo>
                      <a:pt x="1512" y="1087"/>
                    </a:lnTo>
                    <a:lnTo>
                      <a:pt x="1441" y="1134"/>
                    </a:lnTo>
                    <a:lnTo>
                      <a:pt x="1372" y="1181"/>
                    </a:lnTo>
                    <a:lnTo>
                      <a:pt x="1304" y="1229"/>
                    </a:lnTo>
                    <a:lnTo>
                      <a:pt x="1237" y="1277"/>
                    </a:lnTo>
                    <a:lnTo>
                      <a:pt x="1172" y="1324"/>
                    </a:lnTo>
                    <a:lnTo>
                      <a:pt x="1108" y="1371"/>
                    </a:lnTo>
                    <a:lnTo>
                      <a:pt x="1047" y="1417"/>
                    </a:lnTo>
                    <a:lnTo>
                      <a:pt x="986" y="1463"/>
                    </a:lnTo>
                    <a:lnTo>
                      <a:pt x="927" y="1509"/>
                    </a:lnTo>
                    <a:lnTo>
                      <a:pt x="870" y="1554"/>
                    </a:lnTo>
                    <a:lnTo>
                      <a:pt x="815" y="1599"/>
                    </a:lnTo>
                    <a:lnTo>
                      <a:pt x="762" y="1643"/>
                    </a:lnTo>
                    <a:lnTo>
                      <a:pt x="709" y="1687"/>
                    </a:lnTo>
                    <a:lnTo>
                      <a:pt x="660" y="1730"/>
                    </a:lnTo>
                    <a:lnTo>
                      <a:pt x="612" y="1771"/>
                    </a:lnTo>
                    <a:lnTo>
                      <a:pt x="0" y="1520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426"/>
              <p:cNvSpPr>
                <a:spLocks/>
              </p:cNvSpPr>
              <p:nvPr/>
            </p:nvSpPr>
            <p:spPr bwMode="auto">
              <a:xfrm>
                <a:off x="649653" y="915953"/>
                <a:ext cx="168197" cy="90379"/>
              </a:xfrm>
              <a:custGeom>
                <a:avLst/>
                <a:gdLst>
                  <a:gd name="T0" fmla="*/ 0 w 2394"/>
                  <a:gd name="T1" fmla="*/ 0 h 1469"/>
                  <a:gd name="T2" fmla="*/ 0 w 2394"/>
                  <a:gd name="T3" fmla="*/ 0 h 1469"/>
                  <a:gd name="T4" fmla="*/ 0 w 2394"/>
                  <a:gd name="T5" fmla="*/ 0 h 1469"/>
                  <a:gd name="T6" fmla="*/ 0 w 2394"/>
                  <a:gd name="T7" fmla="*/ 0 h 1469"/>
                  <a:gd name="T8" fmla="*/ 0 w 2394"/>
                  <a:gd name="T9" fmla="*/ 0 h 1469"/>
                  <a:gd name="T10" fmla="*/ 0 w 2394"/>
                  <a:gd name="T11" fmla="*/ 0 h 1469"/>
                  <a:gd name="T12" fmla="*/ 0 w 2394"/>
                  <a:gd name="T13" fmla="*/ 0 h 1469"/>
                  <a:gd name="T14" fmla="*/ 0 w 2394"/>
                  <a:gd name="T15" fmla="*/ 0 h 1469"/>
                  <a:gd name="T16" fmla="*/ 0 w 2394"/>
                  <a:gd name="T17" fmla="*/ 0 h 1469"/>
                  <a:gd name="T18" fmla="*/ 0 w 2394"/>
                  <a:gd name="T19" fmla="*/ 0 h 1469"/>
                  <a:gd name="T20" fmla="*/ 0 w 2394"/>
                  <a:gd name="T21" fmla="*/ 0 h 1469"/>
                  <a:gd name="T22" fmla="*/ 0 w 2394"/>
                  <a:gd name="T23" fmla="*/ 0 h 1469"/>
                  <a:gd name="T24" fmla="*/ 0 w 2394"/>
                  <a:gd name="T25" fmla="*/ 0 h 1469"/>
                  <a:gd name="T26" fmla="*/ 0 w 2394"/>
                  <a:gd name="T27" fmla="*/ 0 h 1469"/>
                  <a:gd name="T28" fmla="*/ 0 w 2394"/>
                  <a:gd name="T29" fmla="*/ 0 h 1469"/>
                  <a:gd name="T30" fmla="*/ 0 w 2394"/>
                  <a:gd name="T31" fmla="*/ 0 h 1469"/>
                  <a:gd name="T32" fmla="*/ 0 w 2394"/>
                  <a:gd name="T33" fmla="*/ 0 h 1469"/>
                  <a:gd name="T34" fmla="*/ 0 w 2394"/>
                  <a:gd name="T35" fmla="*/ 0 h 1469"/>
                  <a:gd name="T36" fmla="*/ 0 w 2394"/>
                  <a:gd name="T37" fmla="*/ 0 h 1469"/>
                  <a:gd name="T38" fmla="*/ 0 w 2394"/>
                  <a:gd name="T39" fmla="*/ 0 h 1469"/>
                  <a:gd name="T40" fmla="*/ 0 w 2394"/>
                  <a:gd name="T41" fmla="*/ 0 h 1469"/>
                  <a:gd name="T42" fmla="*/ 0 w 2394"/>
                  <a:gd name="T43" fmla="*/ 0 h 1469"/>
                  <a:gd name="T44" fmla="*/ 0 w 2394"/>
                  <a:gd name="T45" fmla="*/ 0 h 1469"/>
                  <a:gd name="T46" fmla="*/ 0 w 2394"/>
                  <a:gd name="T47" fmla="*/ 0 h 1469"/>
                  <a:gd name="T48" fmla="*/ 0 w 2394"/>
                  <a:gd name="T49" fmla="*/ 0 h 1469"/>
                  <a:gd name="T50" fmla="*/ 0 w 2394"/>
                  <a:gd name="T51" fmla="*/ 0 h 1469"/>
                  <a:gd name="T52" fmla="*/ 0 w 2394"/>
                  <a:gd name="T53" fmla="*/ 0 h 1469"/>
                  <a:gd name="T54" fmla="*/ 0 w 2394"/>
                  <a:gd name="T55" fmla="*/ 0 h 1469"/>
                  <a:gd name="T56" fmla="*/ 0 w 2394"/>
                  <a:gd name="T57" fmla="*/ 0 h 1469"/>
                  <a:gd name="T58" fmla="*/ 0 w 2394"/>
                  <a:gd name="T59" fmla="*/ 0 h 1469"/>
                  <a:gd name="T60" fmla="*/ 0 w 2394"/>
                  <a:gd name="T61" fmla="*/ 0 h 1469"/>
                  <a:gd name="T62" fmla="*/ 0 w 2394"/>
                  <a:gd name="T63" fmla="*/ 0 h 1469"/>
                  <a:gd name="T64" fmla="*/ 0 w 2394"/>
                  <a:gd name="T65" fmla="*/ 0 h 1469"/>
                  <a:gd name="T66" fmla="*/ 0 w 2394"/>
                  <a:gd name="T67" fmla="*/ 0 h 1469"/>
                  <a:gd name="T68" fmla="*/ 0 w 2394"/>
                  <a:gd name="T69" fmla="*/ 0 h 1469"/>
                  <a:gd name="T70" fmla="*/ 0 w 2394"/>
                  <a:gd name="T71" fmla="*/ 0 h 1469"/>
                  <a:gd name="T72" fmla="*/ 0 w 2394"/>
                  <a:gd name="T73" fmla="*/ 0 h 1469"/>
                  <a:gd name="T74" fmla="*/ 0 w 2394"/>
                  <a:gd name="T75" fmla="*/ 0 h 1469"/>
                  <a:gd name="T76" fmla="*/ 0 w 2394"/>
                  <a:gd name="T77" fmla="*/ 0 h 1469"/>
                  <a:gd name="T78" fmla="*/ 0 w 2394"/>
                  <a:gd name="T79" fmla="*/ 0 h 1469"/>
                  <a:gd name="T80" fmla="*/ 0 w 2394"/>
                  <a:gd name="T81" fmla="*/ 0 h 1469"/>
                  <a:gd name="T82" fmla="*/ 0 w 2394"/>
                  <a:gd name="T83" fmla="*/ 0 h 1469"/>
                  <a:gd name="T84" fmla="*/ 0 w 2394"/>
                  <a:gd name="T85" fmla="*/ 0 h 1469"/>
                  <a:gd name="T86" fmla="*/ 0 w 2394"/>
                  <a:gd name="T87" fmla="*/ 0 h 14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94"/>
                  <a:gd name="T133" fmla="*/ 0 h 1469"/>
                  <a:gd name="T134" fmla="*/ 2394 w 2394"/>
                  <a:gd name="T135" fmla="*/ 1469 h 14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94" h="1469">
                    <a:moveTo>
                      <a:pt x="2394" y="18"/>
                    </a:moveTo>
                    <a:lnTo>
                      <a:pt x="2303" y="56"/>
                    </a:lnTo>
                    <a:lnTo>
                      <a:pt x="2214" y="95"/>
                    </a:lnTo>
                    <a:lnTo>
                      <a:pt x="2127" y="134"/>
                    </a:lnTo>
                    <a:lnTo>
                      <a:pt x="2040" y="173"/>
                    </a:lnTo>
                    <a:lnTo>
                      <a:pt x="1956" y="213"/>
                    </a:lnTo>
                    <a:lnTo>
                      <a:pt x="1872" y="254"/>
                    </a:lnTo>
                    <a:lnTo>
                      <a:pt x="1790" y="294"/>
                    </a:lnTo>
                    <a:lnTo>
                      <a:pt x="1710" y="335"/>
                    </a:lnTo>
                    <a:lnTo>
                      <a:pt x="1631" y="376"/>
                    </a:lnTo>
                    <a:lnTo>
                      <a:pt x="1554" y="417"/>
                    </a:lnTo>
                    <a:lnTo>
                      <a:pt x="1478" y="458"/>
                    </a:lnTo>
                    <a:lnTo>
                      <a:pt x="1404" y="499"/>
                    </a:lnTo>
                    <a:lnTo>
                      <a:pt x="1332" y="541"/>
                    </a:lnTo>
                    <a:lnTo>
                      <a:pt x="1263" y="582"/>
                    </a:lnTo>
                    <a:lnTo>
                      <a:pt x="1194" y="623"/>
                    </a:lnTo>
                    <a:lnTo>
                      <a:pt x="1127" y="664"/>
                    </a:lnTo>
                    <a:lnTo>
                      <a:pt x="1058" y="708"/>
                    </a:lnTo>
                    <a:lnTo>
                      <a:pt x="989" y="754"/>
                    </a:lnTo>
                    <a:lnTo>
                      <a:pt x="921" y="800"/>
                    </a:lnTo>
                    <a:lnTo>
                      <a:pt x="855" y="847"/>
                    </a:lnTo>
                    <a:lnTo>
                      <a:pt x="789" y="895"/>
                    </a:lnTo>
                    <a:lnTo>
                      <a:pt x="725" y="944"/>
                    </a:lnTo>
                    <a:lnTo>
                      <a:pt x="661" y="994"/>
                    </a:lnTo>
                    <a:lnTo>
                      <a:pt x="598" y="1044"/>
                    </a:lnTo>
                    <a:lnTo>
                      <a:pt x="535" y="1094"/>
                    </a:lnTo>
                    <a:lnTo>
                      <a:pt x="472" y="1144"/>
                    </a:lnTo>
                    <a:lnTo>
                      <a:pt x="411" y="1194"/>
                    </a:lnTo>
                    <a:lnTo>
                      <a:pt x="351" y="1244"/>
                    </a:lnTo>
                    <a:lnTo>
                      <a:pt x="289" y="1294"/>
                    </a:lnTo>
                    <a:lnTo>
                      <a:pt x="229" y="1343"/>
                    </a:lnTo>
                    <a:lnTo>
                      <a:pt x="168" y="1392"/>
                    </a:lnTo>
                    <a:lnTo>
                      <a:pt x="108" y="1441"/>
                    </a:lnTo>
                    <a:lnTo>
                      <a:pt x="97" y="1446"/>
                    </a:lnTo>
                    <a:lnTo>
                      <a:pt x="74" y="1454"/>
                    </a:lnTo>
                    <a:lnTo>
                      <a:pt x="60" y="1459"/>
                    </a:lnTo>
                    <a:lnTo>
                      <a:pt x="46" y="1463"/>
                    </a:lnTo>
                    <a:lnTo>
                      <a:pt x="33" y="1466"/>
                    </a:lnTo>
                    <a:lnTo>
                      <a:pt x="20" y="1468"/>
                    </a:lnTo>
                    <a:lnTo>
                      <a:pt x="14" y="1469"/>
                    </a:lnTo>
                    <a:lnTo>
                      <a:pt x="10" y="1469"/>
                    </a:lnTo>
                    <a:lnTo>
                      <a:pt x="6" y="1468"/>
                    </a:lnTo>
                    <a:lnTo>
                      <a:pt x="3" y="1467"/>
                    </a:lnTo>
                    <a:lnTo>
                      <a:pt x="1" y="1465"/>
                    </a:lnTo>
                    <a:lnTo>
                      <a:pt x="0" y="1463"/>
                    </a:lnTo>
                    <a:lnTo>
                      <a:pt x="1" y="1459"/>
                    </a:lnTo>
                    <a:lnTo>
                      <a:pt x="2" y="1455"/>
                    </a:lnTo>
                    <a:lnTo>
                      <a:pt x="5" y="1451"/>
                    </a:lnTo>
                    <a:lnTo>
                      <a:pt x="10" y="1445"/>
                    </a:lnTo>
                    <a:lnTo>
                      <a:pt x="16" y="1437"/>
                    </a:lnTo>
                    <a:lnTo>
                      <a:pt x="25" y="1429"/>
                    </a:lnTo>
                    <a:lnTo>
                      <a:pt x="46" y="1411"/>
                    </a:lnTo>
                    <a:lnTo>
                      <a:pt x="77" y="1386"/>
                    </a:lnTo>
                    <a:lnTo>
                      <a:pt x="116" y="1357"/>
                    </a:lnTo>
                    <a:lnTo>
                      <a:pt x="163" y="1321"/>
                    </a:lnTo>
                    <a:lnTo>
                      <a:pt x="217" y="1279"/>
                    </a:lnTo>
                    <a:lnTo>
                      <a:pt x="277" y="1232"/>
                    </a:lnTo>
                    <a:lnTo>
                      <a:pt x="342" y="1181"/>
                    </a:lnTo>
                    <a:lnTo>
                      <a:pt x="412" y="1128"/>
                    </a:lnTo>
                    <a:lnTo>
                      <a:pt x="486" y="1072"/>
                    </a:lnTo>
                    <a:lnTo>
                      <a:pt x="563" y="1013"/>
                    </a:lnTo>
                    <a:lnTo>
                      <a:pt x="642" y="955"/>
                    </a:lnTo>
                    <a:lnTo>
                      <a:pt x="723" y="895"/>
                    </a:lnTo>
                    <a:lnTo>
                      <a:pt x="804" y="837"/>
                    </a:lnTo>
                    <a:lnTo>
                      <a:pt x="885" y="779"/>
                    </a:lnTo>
                    <a:lnTo>
                      <a:pt x="964" y="724"/>
                    </a:lnTo>
                    <a:lnTo>
                      <a:pt x="1043" y="672"/>
                    </a:lnTo>
                    <a:lnTo>
                      <a:pt x="1119" y="623"/>
                    </a:lnTo>
                    <a:lnTo>
                      <a:pt x="1192" y="578"/>
                    </a:lnTo>
                    <a:lnTo>
                      <a:pt x="1260" y="539"/>
                    </a:lnTo>
                    <a:lnTo>
                      <a:pt x="1328" y="499"/>
                    </a:lnTo>
                    <a:lnTo>
                      <a:pt x="1398" y="459"/>
                    </a:lnTo>
                    <a:lnTo>
                      <a:pt x="1469" y="419"/>
                    </a:lnTo>
                    <a:lnTo>
                      <a:pt x="1540" y="380"/>
                    </a:lnTo>
                    <a:lnTo>
                      <a:pt x="1612" y="341"/>
                    </a:lnTo>
                    <a:lnTo>
                      <a:pt x="1684" y="303"/>
                    </a:lnTo>
                    <a:lnTo>
                      <a:pt x="1758" y="265"/>
                    </a:lnTo>
                    <a:lnTo>
                      <a:pt x="1831" y="229"/>
                    </a:lnTo>
                    <a:lnTo>
                      <a:pt x="1904" y="192"/>
                    </a:lnTo>
                    <a:lnTo>
                      <a:pt x="1978" y="157"/>
                    </a:lnTo>
                    <a:lnTo>
                      <a:pt x="2053" y="123"/>
                    </a:lnTo>
                    <a:lnTo>
                      <a:pt x="2127" y="91"/>
                    </a:lnTo>
                    <a:lnTo>
                      <a:pt x="2201" y="59"/>
                    </a:lnTo>
                    <a:lnTo>
                      <a:pt x="2274" y="29"/>
                    </a:lnTo>
                    <a:lnTo>
                      <a:pt x="2348" y="0"/>
                    </a:lnTo>
                    <a:lnTo>
                      <a:pt x="2360" y="5"/>
                    </a:lnTo>
                    <a:lnTo>
                      <a:pt x="2371" y="10"/>
                    </a:lnTo>
                    <a:lnTo>
                      <a:pt x="2382" y="14"/>
                    </a:lnTo>
                    <a:lnTo>
                      <a:pt x="2394" y="18"/>
                    </a:lnTo>
                    <a:close/>
                  </a:path>
                </a:pathLst>
              </a:custGeom>
              <a:solidFill>
                <a:srgbClr val="932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427"/>
              <p:cNvSpPr>
                <a:spLocks/>
              </p:cNvSpPr>
              <p:nvPr/>
            </p:nvSpPr>
            <p:spPr bwMode="auto">
              <a:xfrm>
                <a:off x="661918" y="919016"/>
                <a:ext cx="168197" cy="90379"/>
              </a:xfrm>
              <a:custGeom>
                <a:avLst/>
                <a:gdLst>
                  <a:gd name="T0" fmla="*/ 0 w 2393"/>
                  <a:gd name="T1" fmla="*/ 0 h 1469"/>
                  <a:gd name="T2" fmla="*/ 0 w 2393"/>
                  <a:gd name="T3" fmla="*/ 0 h 1469"/>
                  <a:gd name="T4" fmla="*/ 0 w 2393"/>
                  <a:gd name="T5" fmla="*/ 0 h 1469"/>
                  <a:gd name="T6" fmla="*/ 0 w 2393"/>
                  <a:gd name="T7" fmla="*/ 0 h 1469"/>
                  <a:gd name="T8" fmla="*/ 0 w 2393"/>
                  <a:gd name="T9" fmla="*/ 0 h 1469"/>
                  <a:gd name="T10" fmla="*/ 0 w 2393"/>
                  <a:gd name="T11" fmla="*/ 0 h 1469"/>
                  <a:gd name="T12" fmla="*/ 0 w 2393"/>
                  <a:gd name="T13" fmla="*/ 0 h 1469"/>
                  <a:gd name="T14" fmla="*/ 0 w 2393"/>
                  <a:gd name="T15" fmla="*/ 0 h 1469"/>
                  <a:gd name="T16" fmla="*/ 0 w 2393"/>
                  <a:gd name="T17" fmla="*/ 0 h 1469"/>
                  <a:gd name="T18" fmla="*/ 0 w 2393"/>
                  <a:gd name="T19" fmla="*/ 0 h 1469"/>
                  <a:gd name="T20" fmla="*/ 0 w 2393"/>
                  <a:gd name="T21" fmla="*/ 0 h 1469"/>
                  <a:gd name="T22" fmla="*/ 0 w 2393"/>
                  <a:gd name="T23" fmla="*/ 0 h 1469"/>
                  <a:gd name="T24" fmla="*/ 0 w 2393"/>
                  <a:gd name="T25" fmla="*/ 0 h 1469"/>
                  <a:gd name="T26" fmla="*/ 0 w 2393"/>
                  <a:gd name="T27" fmla="*/ 0 h 1469"/>
                  <a:gd name="T28" fmla="*/ 0 w 2393"/>
                  <a:gd name="T29" fmla="*/ 0 h 1469"/>
                  <a:gd name="T30" fmla="*/ 0 w 2393"/>
                  <a:gd name="T31" fmla="*/ 0 h 1469"/>
                  <a:gd name="T32" fmla="*/ 0 w 2393"/>
                  <a:gd name="T33" fmla="*/ 0 h 1469"/>
                  <a:gd name="T34" fmla="*/ 0 w 2393"/>
                  <a:gd name="T35" fmla="*/ 0 h 1469"/>
                  <a:gd name="T36" fmla="*/ 0 w 2393"/>
                  <a:gd name="T37" fmla="*/ 0 h 1469"/>
                  <a:gd name="T38" fmla="*/ 0 w 2393"/>
                  <a:gd name="T39" fmla="*/ 0 h 1469"/>
                  <a:gd name="T40" fmla="*/ 0 w 2393"/>
                  <a:gd name="T41" fmla="*/ 0 h 1469"/>
                  <a:gd name="T42" fmla="*/ 0 w 2393"/>
                  <a:gd name="T43" fmla="*/ 0 h 1469"/>
                  <a:gd name="T44" fmla="*/ 0 w 2393"/>
                  <a:gd name="T45" fmla="*/ 0 h 1469"/>
                  <a:gd name="T46" fmla="*/ 0 w 2393"/>
                  <a:gd name="T47" fmla="*/ 0 h 1469"/>
                  <a:gd name="T48" fmla="*/ 0 w 2393"/>
                  <a:gd name="T49" fmla="*/ 0 h 1469"/>
                  <a:gd name="T50" fmla="*/ 0 w 2393"/>
                  <a:gd name="T51" fmla="*/ 0 h 1469"/>
                  <a:gd name="T52" fmla="*/ 0 w 2393"/>
                  <a:gd name="T53" fmla="*/ 0 h 1469"/>
                  <a:gd name="T54" fmla="*/ 0 w 2393"/>
                  <a:gd name="T55" fmla="*/ 0 h 1469"/>
                  <a:gd name="T56" fmla="*/ 0 w 2393"/>
                  <a:gd name="T57" fmla="*/ 0 h 1469"/>
                  <a:gd name="T58" fmla="*/ 0 w 2393"/>
                  <a:gd name="T59" fmla="*/ 0 h 1469"/>
                  <a:gd name="T60" fmla="*/ 0 w 2393"/>
                  <a:gd name="T61" fmla="*/ 0 h 1469"/>
                  <a:gd name="T62" fmla="*/ 0 w 2393"/>
                  <a:gd name="T63" fmla="*/ 0 h 1469"/>
                  <a:gd name="T64" fmla="*/ 0 w 2393"/>
                  <a:gd name="T65" fmla="*/ 0 h 1469"/>
                  <a:gd name="T66" fmla="*/ 0 w 2393"/>
                  <a:gd name="T67" fmla="*/ 0 h 1469"/>
                  <a:gd name="T68" fmla="*/ 0 w 2393"/>
                  <a:gd name="T69" fmla="*/ 0 h 1469"/>
                  <a:gd name="T70" fmla="*/ 0 w 2393"/>
                  <a:gd name="T71" fmla="*/ 0 h 1469"/>
                  <a:gd name="T72" fmla="*/ 0 w 2393"/>
                  <a:gd name="T73" fmla="*/ 0 h 1469"/>
                  <a:gd name="T74" fmla="*/ 0 w 2393"/>
                  <a:gd name="T75" fmla="*/ 0 h 1469"/>
                  <a:gd name="T76" fmla="*/ 0 w 2393"/>
                  <a:gd name="T77" fmla="*/ 0 h 1469"/>
                  <a:gd name="T78" fmla="*/ 0 w 2393"/>
                  <a:gd name="T79" fmla="*/ 0 h 1469"/>
                  <a:gd name="T80" fmla="*/ 0 w 2393"/>
                  <a:gd name="T81" fmla="*/ 0 h 1469"/>
                  <a:gd name="T82" fmla="*/ 0 w 2393"/>
                  <a:gd name="T83" fmla="*/ 0 h 1469"/>
                  <a:gd name="T84" fmla="*/ 0 w 2393"/>
                  <a:gd name="T85" fmla="*/ 0 h 1469"/>
                  <a:gd name="T86" fmla="*/ 0 w 2393"/>
                  <a:gd name="T87" fmla="*/ 0 h 14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93"/>
                  <a:gd name="T133" fmla="*/ 0 h 1469"/>
                  <a:gd name="T134" fmla="*/ 2393 w 2393"/>
                  <a:gd name="T135" fmla="*/ 1469 h 14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93" h="1469">
                    <a:moveTo>
                      <a:pt x="2393" y="18"/>
                    </a:moveTo>
                    <a:lnTo>
                      <a:pt x="2303" y="56"/>
                    </a:lnTo>
                    <a:lnTo>
                      <a:pt x="2214" y="95"/>
                    </a:lnTo>
                    <a:lnTo>
                      <a:pt x="2126" y="134"/>
                    </a:lnTo>
                    <a:lnTo>
                      <a:pt x="2040" y="173"/>
                    </a:lnTo>
                    <a:lnTo>
                      <a:pt x="1955" y="213"/>
                    </a:lnTo>
                    <a:lnTo>
                      <a:pt x="1872" y="254"/>
                    </a:lnTo>
                    <a:lnTo>
                      <a:pt x="1790" y="294"/>
                    </a:lnTo>
                    <a:lnTo>
                      <a:pt x="1709" y="335"/>
                    </a:lnTo>
                    <a:lnTo>
                      <a:pt x="1630" y="376"/>
                    </a:lnTo>
                    <a:lnTo>
                      <a:pt x="1553" y="417"/>
                    </a:lnTo>
                    <a:lnTo>
                      <a:pt x="1478" y="458"/>
                    </a:lnTo>
                    <a:lnTo>
                      <a:pt x="1404" y="499"/>
                    </a:lnTo>
                    <a:lnTo>
                      <a:pt x="1333" y="541"/>
                    </a:lnTo>
                    <a:lnTo>
                      <a:pt x="1262" y="582"/>
                    </a:lnTo>
                    <a:lnTo>
                      <a:pt x="1193" y="623"/>
                    </a:lnTo>
                    <a:lnTo>
                      <a:pt x="1128" y="664"/>
                    </a:lnTo>
                    <a:lnTo>
                      <a:pt x="1058" y="708"/>
                    </a:lnTo>
                    <a:lnTo>
                      <a:pt x="989" y="754"/>
                    </a:lnTo>
                    <a:lnTo>
                      <a:pt x="922" y="800"/>
                    </a:lnTo>
                    <a:lnTo>
                      <a:pt x="855" y="847"/>
                    </a:lnTo>
                    <a:lnTo>
                      <a:pt x="789" y="895"/>
                    </a:lnTo>
                    <a:lnTo>
                      <a:pt x="725" y="944"/>
                    </a:lnTo>
                    <a:lnTo>
                      <a:pt x="660" y="994"/>
                    </a:lnTo>
                    <a:lnTo>
                      <a:pt x="597" y="1044"/>
                    </a:lnTo>
                    <a:lnTo>
                      <a:pt x="534" y="1094"/>
                    </a:lnTo>
                    <a:lnTo>
                      <a:pt x="473" y="1144"/>
                    </a:lnTo>
                    <a:lnTo>
                      <a:pt x="411" y="1194"/>
                    </a:lnTo>
                    <a:lnTo>
                      <a:pt x="350" y="1244"/>
                    </a:lnTo>
                    <a:lnTo>
                      <a:pt x="288" y="1294"/>
                    </a:lnTo>
                    <a:lnTo>
                      <a:pt x="228" y="1343"/>
                    </a:lnTo>
                    <a:lnTo>
                      <a:pt x="167" y="1392"/>
                    </a:lnTo>
                    <a:lnTo>
                      <a:pt x="107" y="1441"/>
                    </a:lnTo>
                    <a:lnTo>
                      <a:pt x="96" y="1446"/>
                    </a:lnTo>
                    <a:lnTo>
                      <a:pt x="74" y="1454"/>
                    </a:lnTo>
                    <a:lnTo>
                      <a:pt x="60" y="1459"/>
                    </a:lnTo>
                    <a:lnTo>
                      <a:pt x="46" y="1463"/>
                    </a:lnTo>
                    <a:lnTo>
                      <a:pt x="32" y="1466"/>
                    </a:lnTo>
                    <a:lnTo>
                      <a:pt x="20" y="1468"/>
                    </a:lnTo>
                    <a:lnTo>
                      <a:pt x="14" y="1469"/>
                    </a:lnTo>
                    <a:lnTo>
                      <a:pt x="9" y="1469"/>
                    </a:lnTo>
                    <a:lnTo>
                      <a:pt x="5" y="1468"/>
                    </a:lnTo>
                    <a:lnTo>
                      <a:pt x="3" y="1467"/>
                    </a:lnTo>
                    <a:lnTo>
                      <a:pt x="1" y="1465"/>
                    </a:lnTo>
                    <a:lnTo>
                      <a:pt x="0" y="1463"/>
                    </a:lnTo>
                    <a:lnTo>
                      <a:pt x="0" y="1459"/>
                    </a:lnTo>
                    <a:lnTo>
                      <a:pt x="2" y="1455"/>
                    </a:lnTo>
                    <a:lnTo>
                      <a:pt x="5" y="1451"/>
                    </a:lnTo>
                    <a:lnTo>
                      <a:pt x="9" y="1445"/>
                    </a:lnTo>
                    <a:lnTo>
                      <a:pt x="15" y="1438"/>
                    </a:lnTo>
                    <a:lnTo>
                      <a:pt x="24" y="1429"/>
                    </a:lnTo>
                    <a:lnTo>
                      <a:pt x="46" y="1411"/>
                    </a:lnTo>
                    <a:lnTo>
                      <a:pt x="77" y="1386"/>
                    </a:lnTo>
                    <a:lnTo>
                      <a:pt x="116" y="1357"/>
                    </a:lnTo>
                    <a:lnTo>
                      <a:pt x="163" y="1321"/>
                    </a:lnTo>
                    <a:lnTo>
                      <a:pt x="216" y="1279"/>
                    </a:lnTo>
                    <a:lnTo>
                      <a:pt x="277" y="1233"/>
                    </a:lnTo>
                    <a:lnTo>
                      <a:pt x="341" y="1181"/>
                    </a:lnTo>
                    <a:lnTo>
                      <a:pt x="412" y="1128"/>
                    </a:lnTo>
                    <a:lnTo>
                      <a:pt x="486" y="1072"/>
                    </a:lnTo>
                    <a:lnTo>
                      <a:pt x="563" y="1013"/>
                    </a:lnTo>
                    <a:lnTo>
                      <a:pt x="642" y="955"/>
                    </a:lnTo>
                    <a:lnTo>
                      <a:pt x="722" y="895"/>
                    </a:lnTo>
                    <a:lnTo>
                      <a:pt x="803" y="837"/>
                    </a:lnTo>
                    <a:lnTo>
                      <a:pt x="884" y="779"/>
                    </a:lnTo>
                    <a:lnTo>
                      <a:pt x="965" y="724"/>
                    </a:lnTo>
                    <a:lnTo>
                      <a:pt x="1043" y="672"/>
                    </a:lnTo>
                    <a:lnTo>
                      <a:pt x="1118" y="623"/>
                    </a:lnTo>
                    <a:lnTo>
                      <a:pt x="1191" y="578"/>
                    </a:lnTo>
                    <a:lnTo>
                      <a:pt x="1259" y="539"/>
                    </a:lnTo>
                    <a:lnTo>
                      <a:pt x="1327" y="499"/>
                    </a:lnTo>
                    <a:lnTo>
                      <a:pt x="1397" y="459"/>
                    </a:lnTo>
                    <a:lnTo>
                      <a:pt x="1468" y="419"/>
                    </a:lnTo>
                    <a:lnTo>
                      <a:pt x="1540" y="380"/>
                    </a:lnTo>
                    <a:lnTo>
                      <a:pt x="1611" y="341"/>
                    </a:lnTo>
                    <a:lnTo>
                      <a:pt x="1684" y="303"/>
                    </a:lnTo>
                    <a:lnTo>
                      <a:pt x="1757" y="265"/>
                    </a:lnTo>
                    <a:lnTo>
                      <a:pt x="1831" y="229"/>
                    </a:lnTo>
                    <a:lnTo>
                      <a:pt x="1905" y="192"/>
                    </a:lnTo>
                    <a:lnTo>
                      <a:pt x="1978" y="157"/>
                    </a:lnTo>
                    <a:lnTo>
                      <a:pt x="2052" y="123"/>
                    </a:lnTo>
                    <a:lnTo>
                      <a:pt x="2126" y="91"/>
                    </a:lnTo>
                    <a:lnTo>
                      <a:pt x="2200" y="59"/>
                    </a:lnTo>
                    <a:lnTo>
                      <a:pt x="2274" y="29"/>
                    </a:lnTo>
                    <a:lnTo>
                      <a:pt x="2347" y="0"/>
                    </a:lnTo>
                    <a:lnTo>
                      <a:pt x="2359" y="5"/>
                    </a:lnTo>
                    <a:lnTo>
                      <a:pt x="2370" y="10"/>
                    </a:lnTo>
                    <a:lnTo>
                      <a:pt x="2382" y="14"/>
                    </a:lnTo>
                    <a:lnTo>
                      <a:pt x="2393" y="18"/>
                    </a:lnTo>
                    <a:close/>
                  </a:path>
                </a:pathLst>
              </a:custGeom>
              <a:solidFill>
                <a:srgbClr val="932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428"/>
              <p:cNvSpPr>
                <a:spLocks/>
              </p:cNvSpPr>
              <p:nvPr/>
            </p:nvSpPr>
            <p:spPr bwMode="auto">
              <a:xfrm>
                <a:off x="672430" y="923612"/>
                <a:ext cx="166445" cy="88847"/>
              </a:xfrm>
              <a:custGeom>
                <a:avLst/>
                <a:gdLst>
                  <a:gd name="T0" fmla="*/ 0 w 2395"/>
                  <a:gd name="T1" fmla="*/ 0 h 1469"/>
                  <a:gd name="T2" fmla="*/ 0 w 2395"/>
                  <a:gd name="T3" fmla="*/ 0 h 1469"/>
                  <a:gd name="T4" fmla="*/ 0 w 2395"/>
                  <a:gd name="T5" fmla="*/ 0 h 1469"/>
                  <a:gd name="T6" fmla="*/ 0 w 2395"/>
                  <a:gd name="T7" fmla="*/ 0 h 1469"/>
                  <a:gd name="T8" fmla="*/ 0 w 2395"/>
                  <a:gd name="T9" fmla="*/ 0 h 1469"/>
                  <a:gd name="T10" fmla="*/ 0 w 2395"/>
                  <a:gd name="T11" fmla="*/ 0 h 1469"/>
                  <a:gd name="T12" fmla="*/ 0 w 2395"/>
                  <a:gd name="T13" fmla="*/ 0 h 1469"/>
                  <a:gd name="T14" fmla="*/ 0 w 2395"/>
                  <a:gd name="T15" fmla="*/ 0 h 1469"/>
                  <a:gd name="T16" fmla="*/ 0 w 2395"/>
                  <a:gd name="T17" fmla="*/ 0 h 1469"/>
                  <a:gd name="T18" fmla="*/ 0 w 2395"/>
                  <a:gd name="T19" fmla="*/ 0 h 1469"/>
                  <a:gd name="T20" fmla="*/ 0 w 2395"/>
                  <a:gd name="T21" fmla="*/ 0 h 1469"/>
                  <a:gd name="T22" fmla="*/ 0 w 2395"/>
                  <a:gd name="T23" fmla="*/ 0 h 1469"/>
                  <a:gd name="T24" fmla="*/ 0 w 2395"/>
                  <a:gd name="T25" fmla="*/ 0 h 1469"/>
                  <a:gd name="T26" fmla="*/ 0 w 2395"/>
                  <a:gd name="T27" fmla="*/ 0 h 1469"/>
                  <a:gd name="T28" fmla="*/ 0 w 2395"/>
                  <a:gd name="T29" fmla="*/ 0 h 1469"/>
                  <a:gd name="T30" fmla="*/ 0 w 2395"/>
                  <a:gd name="T31" fmla="*/ 0 h 1469"/>
                  <a:gd name="T32" fmla="*/ 0 w 2395"/>
                  <a:gd name="T33" fmla="*/ 0 h 1469"/>
                  <a:gd name="T34" fmla="*/ 0 w 2395"/>
                  <a:gd name="T35" fmla="*/ 0 h 1469"/>
                  <a:gd name="T36" fmla="*/ 0 w 2395"/>
                  <a:gd name="T37" fmla="*/ 0 h 1469"/>
                  <a:gd name="T38" fmla="*/ 0 w 2395"/>
                  <a:gd name="T39" fmla="*/ 0 h 1469"/>
                  <a:gd name="T40" fmla="*/ 0 w 2395"/>
                  <a:gd name="T41" fmla="*/ 0 h 1469"/>
                  <a:gd name="T42" fmla="*/ 0 w 2395"/>
                  <a:gd name="T43" fmla="*/ 0 h 1469"/>
                  <a:gd name="T44" fmla="*/ 0 w 2395"/>
                  <a:gd name="T45" fmla="*/ 0 h 1469"/>
                  <a:gd name="T46" fmla="*/ 0 w 2395"/>
                  <a:gd name="T47" fmla="*/ 0 h 1469"/>
                  <a:gd name="T48" fmla="*/ 0 w 2395"/>
                  <a:gd name="T49" fmla="*/ 0 h 1469"/>
                  <a:gd name="T50" fmla="*/ 0 w 2395"/>
                  <a:gd name="T51" fmla="*/ 0 h 1469"/>
                  <a:gd name="T52" fmla="*/ 0 w 2395"/>
                  <a:gd name="T53" fmla="*/ 0 h 1469"/>
                  <a:gd name="T54" fmla="*/ 0 w 2395"/>
                  <a:gd name="T55" fmla="*/ 0 h 1469"/>
                  <a:gd name="T56" fmla="*/ 0 w 2395"/>
                  <a:gd name="T57" fmla="*/ 0 h 1469"/>
                  <a:gd name="T58" fmla="*/ 0 w 2395"/>
                  <a:gd name="T59" fmla="*/ 0 h 1469"/>
                  <a:gd name="T60" fmla="*/ 0 w 2395"/>
                  <a:gd name="T61" fmla="*/ 0 h 1469"/>
                  <a:gd name="T62" fmla="*/ 0 w 2395"/>
                  <a:gd name="T63" fmla="*/ 0 h 1469"/>
                  <a:gd name="T64" fmla="*/ 0 w 2395"/>
                  <a:gd name="T65" fmla="*/ 0 h 1469"/>
                  <a:gd name="T66" fmla="*/ 0 w 2395"/>
                  <a:gd name="T67" fmla="*/ 0 h 1469"/>
                  <a:gd name="T68" fmla="*/ 0 w 2395"/>
                  <a:gd name="T69" fmla="*/ 0 h 1469"/>
                  <a:gd name="T70" fmla="*/ 0 w 2395"/>
                  <a:gd name="T71" fmla="*/ 0 h 1469"/>
                  <a:gd name="T72" fmla="*/ 0 w 2395"/>
                  <a:gd name="T73" fmla="*/ 0 h 1469"/>
                  <a:gd name="T74" fmla="*/ 0 w 2395"/>
                  <a:gd name="T75" fmla="*/ 0 h 1469"/>
                  <a:gd name="T76" fmla="*/ 0 w 2395"/>
                  <a:gd name="T77" fmla="*/ 0 h 1469"/>
                  <a:gd name="T78" fmla="*/ 0 w 2395"/>
                  <a:gd name="T79" fmla="*/ 0 h 1469"/>
                  <a:gd name="T80" fmla="*/ 0 w 2395"/>
                  <a:gd name="T81" fmla="*/ 0 h 1469"/>
                  <a:gd name="T82" fmla="*/ 0 w 2395"/>
                  <a:gd name="T83" fmla="*/ 0 h 1469"/>
                  <a:gd name="T84" fmla="*/ 0 w 2395"/>
                  <a:gd name="T85" fmla="*/ 0 h 1469"/>
                  <a:gd name="T86" fmla="*/ 0 w 2395"/>
                  <a:gd name="T87" fmla="*/ 0 h 14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95"/>
                  <a:gd name="T133" fmla="*/ 0 h 1469"/>
                  <a:gd name="T134" fmla="*/ 2395 w 2395"/>
                  <a:gd name="T135" fmla="*/ 1469 h 14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95" h="1469">
                    <a:moveTo>
                      <a:pt x="2395" y="19"/>
                    </a:moveTo>
                    <a:lnTo>
                      <a:pt x="2305" y="57"/>
                    </a:lnTo>
                    <a:lnTo>
                      <a:pt x="2214" y="95"/>
                    </a:lnTo>
                    <a:lnTo>
                      <a:pt x="2127" y="133"/>
                    </a:lnTo>
                    <a:lnTo>
                      <a:pt x="2041" y="173"/>
                    </a:lnTo>
                    <a:lnTo>
                      <a:pt x="1956" y="213"/>
                    </a:lnTo>
                    <a:lnTo>
                      <a:pt x="1872" y="253"/>
                    </a:lnTo>
                    <a:lnTo>
                      <a:pt x="1790" y="293"/>
                    </a:lnTo>
                    <a:lnTo>
                      <a:pt x="1710" y="334"/>
                    </a:lnTo>
                    <a:lnTo>
                      <a:pt x="1631" y="375"/>
                    </a:lnTo>
                    <a:lnTo>
                      <a:pt x="1554" y="416"/>
                    </a:lnTo>
                    <a:lnTo>
                      <a:pt x="1479" y="457"/>
                    </a:lnTo>
                    <a:lnTo>
                      <a:pt x="1405" y="499"/>
                    </a:lnTo>
                    <a:lnTo>
                      <a:pt x="1333" y="540"/>
                    </a:lnTo>
                    <a:lnTo>
                      <a:pt x="1263" y="581"/>
                    </a:lnTo>
                    <a:lnTo>
                      <a:pt x="1195" y="622"/>
                    </a:lnTo>
                    <a:lnTo>
                      <a:pt x="1128" y="663"/>
                    </a:lnTo>
                    <a:lnTo>
                      <a:pt x="1058" y="707"/>
                    </a:lnTo>
                    <a:lnTo>
                      <a:pt x="990" y="754"/>
                    </a:lnTo>
                    <a:lnTo>
                      <a:pt x="922" y="800"/>
                    </a:lnTo>
                    <a:lnTo>
                      <a:pt x="855" y="848"/>
                    </a:lnTo>
                    <a:lnTo>
                      <a:pt x="790" y="896"/>
                    </a:lnTo>
                    <a:lnTo>
                      <a:pt x="725" y="944"/>
                    </a:lnTo>
                    <a:lnTo>
                      <a:pt x="662" y="994"/>
                    </a:lnTo>
                    <a:lnTo>
                      <a:pt x="598" y="1044"/>
                    </a:lnTo>
                    <a:lnTo>
                      <a:pt x="536" y="1094"/>
                    </a:lnTo>
                    <a:lnTo>
                      <a:pt x="473" y="1144"/>
                    </a:lnTo>
                    <a:lnTo>
                      <a:pt x="411" y="1194"/>
                    </a:lnTo>
                    <a:lnTo>
                      <a:pt x="351" y="1245"/>
                    </a:lnTo>
                    <a:lnTo>
                      <a:pt x="290" y="1294"/>
                    </a:lnTo>
                    <a:lnTo>
                      <a:pt x="229" y="1344"/>
                    </a:lnTo>
                    <a:lnTo>
                      <a:pt x="169" y="1392"/>
                    </a:lnTo>
                    <a:lnTo>
                      <a:pt x="108" y="1441"/>
                    </a:lnTo>
                    <a:lnTo>
                      <a:pt x="98" y="1445"/>
                    </a:lnTo>
                    <a:lnTo>
                      <a:pt x="74" y="1454"/>
                    </a:lnTo>
                    <a:lnTo>
                      <a:pt x="61" y="1459"/>
                    </a:lnTo>
                    <a:lnTo>
                      <a:pt x="47" y="1463"/>
                    </a:lnTo>
                    <a:lnTo>
                      <a:pt x="33" y="1466"/>
                    </a:lnTo>
                    <a:lnTo>
                      <a:pt x="21" y="1468"/>
                    </a:lnTo>
                    <a:lnTo>
                      <a:pt x="16" y="1469"/>
                    </a:lnTo>
                    <a:lnTo>
                      <a:pt x="11" y="1469"/>
                    </a:lnTo>
                    <a:lnTo>
                      <a:pt x="7" y="1468"/>
                    </a:lnTo>
                    <a:lnTo>
                      <a:pt x="4" y="1467"/>
                    </a:lnTo>
                    <a:lnTo>
                      <a:pt x="1" y="1465"/>
                    </a:lnTo>
                    <a:lnTo>
                      <a:pt x="0" y="1463"/>
                    </a:lnTo>
                    <a:lnTo>
                      <a:pt x="1" y="1460"/>
                    </a:lnTo>
                    <a:lnTo>
                      <a:pt x="3" y="1456"/>
                    </a:lnTo>
                    <a:lnTo>
                      <a:pt x="6" y="1451"/>
                    </a:lnTo>
                    <a:lnTo>
                      <a:pt x="11" y="1444"/>
                    </a:lnTo>
                    <a:lnTo>
                      <a:pt x="17" y="1437"/>
                    </a:lnTo>
                    <a:lnTo>
                      <a:pt x="25" y="1430"/>
                    </a:lnTo>
                    <a:lnTo>
                      <a:pt x="48" y="1411"/>
                    </a:lnTo>
                    <a:lnTo>
                      <a:pt x="77" y="1387"/>
                    </a:lnTo>
                    <a:lnTo>
                      <a:pt x="117" y="1356"/>
                    </a:lnTo>
                    <a:lnTo>
                      <a:pt x="163" y="1320"/>
                    </a:lnTo>
                    <a:lnTo>
                      <a:pt x="218" y="1278"/>
                    </a:lnTo>
                    <a:lnTo>
                      <a:pt x="277" y="1232"/>
                    </a:lnTo>
                    <a:lnTo>
                      <a:pt x="343" y="1182"/>
                    </a:lnTo>
                    <a:lnTo>
                      <a:pt x="413" y="1128"/>
                    </a:lnTo>
                    <a:lnTo>
                      <a:pt x="486" y="1071"/>
                    </a:lnTo>
                    <a:lnTo>
                      <a:pt x="563" y="1013"/>
                    </a:lnTo>
                    <a:lnTo>
                      <a:pt x="642" y="954"/>
                    </a:lnTo>
                    <a:lnTo>
                      <a:pt x="723" y="895"/>
                    </a:lnTo>
                    <a:lnTo>
                      <a:pt x="804" y="837"/>
                    </a:lnTo>
                    <a:lnTo>
                      <a:pt x="885" y="779"/>
                    </a:lnTo>
                    <a:lnTo>
                      <a:pt x="965" y="724"/>
                    </a:lnTo>
                    <a:lnTo>
                      <a:pt x="1044" y="672"/>
                    </a:lnTo>
                    <a:lnTo>
                      <a:pt x="1120" y="622"/>
                    </a:lnTo>
                    <a:lnTo>
                      <a:pt x="1193" y="578"/>
                    </a:lnTo>
                    <a:lnTo>
                      <a:pt x="1260" y="538"/>
                    </a:lnTo>
                    <a:lnTo>
                      <a:pt x="1329" y="498"/>
                    </a:lnTo>
                    <a:lnTo>
                      <a:pt x="1399" y="458"/>
                    </a:lnTo>
                    <a:lnTo>
                      <a:pt x="1469" y="419"/>
                    </a:lnTo>
                    <a:lnTo>
                      <a:pt x="1541" y="379"/>
                    </a:lnTo>
                    <a:lnTo>
                      <a:pt x="1613" y="342"/>
                    </a:lnTo>
                    <a:lnTo>
                      <a:pt x="1686" y="303"/>
                    </a:lnTo>
                    <a:lnTo>
                      <a:pt x="1758" y="266"/>
                    </a:lnTo>
                    <a:lnTo>
                      <a:pt x="1831" y="229"/>
                    </a:lnTo>
                    <a:lnTo>
                      <a:pt x="1905" y="193"/>
                    </a:lnTo>
                    <a:lnTo>
                      <a:pt x="1979" y="158"/>
                    </a:lnTo>
                    <a:lnTo>
                      <a:pt x="2054" y="123"/>
                    </a:lnTo>
                    <a:lnTo>
                      <a:pt x="2127" y="90"/>
                    </a:lnTo>
                    <a:lnTo>
                      <a:pt x="2201" y="60"/>
                    </a:lnTo>
                    <a:lnTo>
                      <a:pt x="2275" y="29"/>
                    </a:lnTo>
                    <a:lnTo>
                      <a:pt x="2349" y="0"/>
                    </a:lnTo>
                    <a:lnTo>
                      <a:pt x="2360" y="5"/>
                    </a:lnTo>
                    <a:lnTo>
                      <a:pt x="2371" y="9"/>
                    </a:lnTo>
                    <a:lnTo>
                      <a:pt x="2383" y="14"/>
                    </a:lnTo>
                    <a:lnTo>
                      <a:pt x="2395" y="19"/>
                    </a:lnTo>
                    <a:close/>
                  </a:path>
                </a:pathLst>
              </a:custGeom>
              <a:solidFill>
                <a:srgbClr val="932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429"/>
              <p:cNvSpPr>
                <a:spLocks/>
              </p:cNvSpPr>
              <p:nvPr/>
            </p:nvSpPr>
            <p:spPr bwMode="auto">
              <a:xfrm>
                <a:off x="958015" y="908293"/>
                <a:ext cx="211999" cy="116420"/>
              </a:xfrm>
              <a:custGeom>
                <a:avLst/>
                <a:gdLst>
                  <a:gd name="T0" fmla="*/ 0 w 3041"/>
                  <a:gd name="T1" fmla="*/ 0 h 1903"/>
                  <a:gd name="T2" fmla="*/ 0 w 3041"/>
                  <a:gd name="T3" fmla="*/ 0 h 1903"/>
                  <a:gd name="T4" fmla="*/ 0 w 3041"/>
                  <a:gd name="T5" fmla="*/ 0 h 1903"/>
                  <a:gd name="T6" fmla="*/ 0 w 3041"/>
                  <a:gd name="T7" fmla="*/ 0 h 1903"/>
                  <a:gd name="T8" fmla="*/ 0 w 3041"/>
                  <a:gd name="T9" fmla="*/ 0 h 1903"/>
                  <a:gd name="T10" fmla="*/ 0 w 3041"/>
                  <a:gd name="T11" fmla="*/ 0 h 1903"/>
                  <a:gd name="T12" fmla="*/ 0 w 3041"/>
                  <a:gd name="T13" fmla="*/ 0 h 1903"/>
                  <a:gd name="T14" fmla="*/ 0 w 3041"/>
                  <a:gd name="T15" fmla="*/ 0 h 1903"/>
                  <a:gd name="T16" fmla="*/ 0 w 3041"/>
                  <a:gd name="T17" fmla="*/ 0 h 1903"/>
                  <a:gd name="T18" fmla="*/ 0 w 3041"/>
                  <a:gd name="T19" fmla="*/ 0 h 1903"/>
                  <a:gd name="T20" fmla="*/ 0 w 3041"/>
                  <a:gd name="T21" fmla="*/ 0 h 1903"/>
                  <a:gd name="T22" fmla="*/ 0 w 3041"/>
                  <a:gd name="T23" fmla="*/ 0 h 1903"/>
                  <a:gd name="T24" fmla="*/ 0 w 3041"/>
                  <a:gd name="T25" fmla="*/ 0 h 1903"/>
                  <a:gd name="T26" fmla="*/ 0 w 3041"/>
                  <a:gd name="T27" fmla="*/ 0 h 1903"/>
                  <a:gd name="T28" fmla="*/ 0 w 3041"/>
                  <a:gd name="T29" fmla="*/ 0 h 1903"/>
                  <a:gd name="T30" fmla="*/ 0 w 3041"/>
                  <a:gd name="T31" fmla="*/ 0 h 1903"/>
                  <a:gd name="T32" fmla="*/ 0 w 3041"/>
                  <a:gd name="T33" fmla="*/ 0 h 1903"/>
                  <a:gd name="T34" fmla="*/ 0 w 3041"/>
                  <a:gd name="T35" fmla="*/ 0 h 1903"/>
                  <a:gd name="T36" fmla="*/ 0 w 3041"/>
                  <a:gd name="T37" fmla="*/ 0 h 1903"/>
                  <a:gd name="T38" fmla="*/ 0 w 3041"/>
                  <a:gd name="T39" fmla="*/ 0 h 1903"/>
                  <a:gd name="T40" fmla="*/ 0 w 3041"/>
                  <a:gd name="T41" fmla="*/ 0 h 1903"/>
                  <a:gd name="T42" fmla="*/ 0 w 3041"/>
                  <a:gd name="T43" fmla="*/ 0 h 1903"/>
                  <a:gd name="T44" fmla="*/ 0 w 3041"/>
                  <a:gd name="T45" fmla="*/ 0 h 1903"/>
                  <a:gd name="T46" fmla="*/ 0 w 3041"/>
                  <a:gd name="T47" fmla="*/ 0 h 1903"/>
                  <a:gd name="T48" fmla="*/ 0 w 3041"/>
                  <a:gd name="T49" fmla="*/ 0 h 1903"/>
                  <a:gd name="T50" fmla="*/ 0 w 3041"/>
                  <a:gd name="T51" fmla="*/ 0 h 1903"/>
                  <a:gd name="T52" fmla="*/ 0 w 3041"/>
                  <a:gd name="T53" fmla="*/ 0 h 1903"/>
                  <a:gd name="T54" fmla="*/ 0 w 3041"/>
                  <a:gd name="T55" fmla="*/ 0 h 1903"/>
                  <a:gd name="T56" fmla="*/ 0 w 3041"/>
                  <a:gd name="T57" fmla="*/ 0 h 1903"/>
                  <a:gd name="T58" fmla="*/ 0 w 3041"/>
                  <a:gd name="T59" fmla="*/ 0 h 1903"/>
                  <a:gd name="T60" fmla="*/ 0 w 3041"/>
                  <a:gd name="T61" fmla="*/ 0 h 1903"/>
                  <a:gd name="T62" fmla="*/ 0 w 3041"/>
                  <a:gd name="T63" fmla="*/ 0 h 1903"/>
                  <a:gd name="T64" fmla="*/ 0 w 3041"/>
                  <a:gd name="T65" fmla="*/ 0 h 1903"/>
                  <a:gd name="T66" fmla="*/ 0 w 3041"/>
                  <a:gd name="T67" fmla="*/ 0 h 190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41"/>
                  <a:gd name="T103" fmla="*/ 0 h 1903"/>
                  <a:gd name="T104" fmla="*/ 3041 w 3041"/>
                  <a:gd name="T105" fmla="*/ 1903 h 190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41" h="1903">
                    <a:moveTo>
                      <a:pt x="3041" y="1586"/>
                    </a:moveTo>
                    <a:lnTo>
                      <a:pt x="2924" y="1474"/>
                    </a:lnTo>
                    <a:lnTo>
                      <a:pt x="2804" y="1363"/>
                    </a:lnTo>
                    <a:lnTo>
                      <a:pt x="2743" y="1307"/>
                    </a:lnTo>
                    <a:lnTo>
                      <a:pt x="2680" y="1251"/>
                    </a:lnTo>
                    <a:lnTo>
                      <a:pt x="2617" y="1196"/>
                    </a:lnTo>
                    <a:lnTo>
                      <a:pt x="2553" y="1140"/>
                    </a:lnTo>
                    <a:lnTo>
                      <a:pt x="2489" y="1085"/>
                    </a:lnTo>
                    <a:lnTo>
                      <a:pt x="2422" y="1030"/>
                    </a:lnTo>
                    <a:lnTo>
                      <a:pt x="2355" y="975"/>
                    </a:lnTo>
                    <a:lnTo>
                      <a:pt x="2288" y="921"/>
                    </a:lnTo>
                    <a:lnTo>
                      <a:pt x="2219" y="868"/>
                    </a:lnTo>
                    <a:lnTo>
                      <a:pt x="2149" y="814"/>
                    </a:lnTo>
                    <a:lnTo>
                      <a:pt x="2078" y="762"/>
                    </a:lnTo>
                    <a:lnTo>
                      <a:pt x="2006" y="710"/>
                    </a:lnTo>
                    <a:lnTo>
                      <a:pt x="1933" y="658"/>
                    </a:lnTo>
                    <a:lnTo>
                      <a:pt x="1859" y="607"/>
                    </a:lnTo>
                    <a:lnTo>
                      <a:pt x="1784" y="557"/>
                    </a:lnTo>
                    <a:lnTo>
                      <a:pt x="1707" y="508"/>
                    </a:lnTo>
                    <a:lnTo>
                      <a:pt x="1630" y="460"/>
                    </a:lnTo>
                    <a:lnTo>
                      <a:pt x="1551" y="412"/>
                    </a:lnTo>
                    <a:lnTo>
                      <a:pt x="1470" y="366"/>
                    </a:lnTo>
                    <a:lnTo>
                      <a:pt x="1389" y="321"/>
                    </a:lnTo>
                    <a:lnTo>
                      <a:pt x="1306" y="276"/>
                    </a:lnTo>
                    <a:lnTo>
                      <a:pt x="1223" y="233"/>
                    </a:lnTo>
                    <a:lnTo>
                      <a:pt x="1137" y="191"/>
                    </a:lnTo>
                    <a:lnTo>
                      <a:pt x="1051" y="150"/>
                    </a:lnTo>
                    <a:lnTo>
                      <a:pt x="963" y="111"/>
                    </a:lnTo>
                    <a:lnTo>
                      <a:pt x="873" y="72"/>
                    </a:lnTo>
                    <a:lnTo>
                      <a:pt x="783" y="35"/>
                    </a:lnTo>
                    <a:lnTo>
                      <a:pt x="691" y="0"/>
                    </a:lnTo>
                    <a:lnTo>
                      <a:pt x="616" y="18"/>
                    </a:lnTo>
                    <a:lnTo>
                      <a:pt x="532" y="36"/>
                    </a:lnTo>
                    <a:lnTo>
                      <a:pt x="442" y="57"/>
                    </a:lnTo>
                    <a:lnTo>
                      <a:pt x="349" y="76"/>
                    </a:lnTo>
                    <a:lnTo>
                      <a:pt x="254" y="96"/>
                    </a:lnTo>
                    <a:lnTo>
                      <a:pt x="163" y="113"/>
                    </a:lnTo>
                    <a:lnTo>
                      <a:pt x="78" y="128"/>
                    </a:lnTo>
                    <a:lnTo>
                      <a:pt x="1" y="141"/>
                    </a:lnTo>
                    <a:lnTo>
                      <a:pt x="0" y="481"/>
                    </a:lnTo>
                    <a:lnTo>
                      <a:pt x="95" y="518"/>
                    </a:lnTo>
                    <a:lnTo>
                      <a:pt x="189" y="556"/>
                    </a:lnTo>
                    <a:lnTo>
                      <a:pt x="281" y="594"/>
                    </a:lnTo>
                    <a:lnTo>
                      <a:pt x="371" y="634"/>
                    </a:lnTo>
                    <a:lnTo>
                      <a:pt x="458" y="675"/>
                    </a:lnTo>
                    <a:lnTo>
                      <a:pt x="545" y="716"/>
                    </a:lnTo>
                    <a:lnTo>
                      <a:pt x="629" y="758"/>
                    </a:lnTo>
                    <a:lnTo>
                      <a:pt x="712" y="800"/>
                    </a:lnTo>
                    <a:lnTo>
                      <a:pt x="793" y="844"/>
                    </a:lnTo>
                    <a:lnTo>
                      <a:pt x="873" y="888"/>
                    </a:lnTo>
                    <a:lnTo>
                      <a:pt x="951" y="932"/>
                    </a:lnTo>
                    <a:lnTo>
                      <a:pt x="1027" y="977"/>
                    </a:lnTo>
                    <a:lnTo>
                      <a:pt x="1102" y="1022"/>
                    </a:lnTo>
                    <a:lnTo>
                      <a:pt x="1175" y="1068"/>
                    </a:lnTo>
                    <a:lnTo>
                      <a:pt x="1246" y="1115"/>
                    </a:lnTo>
                    <a:lnTo>
                      <a:pt x="1316" y="1161"/>
                    </a:lnTo>
                    <a:lnTo>
                      <a:pt x="1386" y="1207"/>
                    </a:lnTo>
                    <a:lnTo>
                      <a:pt x="1452" y="1254"/>
                    </a:lnTo>
                    <a:lnTo>
                      <a:pt x="1518" y="1301"/>
                    </a:lnTo>
                    <a:lnTo>
                      <a:pt x="1583" y="1348"/>
                    </a:lnTo>
                    <a:lnTo>
                      <a:pt x="1646" y="1395"/>
                    </a:lnTo>
                    <a:lnTo>
                      <a:pt x="1709" y="1443"/>
                    </a:lnTo>
                    <a:lnTo>
                      <a:pt x="1769" y="1490"/>
                    </a:lnTo>
                    <a:lnTo>
                      <a:pt x="1829" y="1536"/>
                    </a:lnTo>
                    <a:lnTo>
                      <a:pt x="1944" y="1630"/>
                    </a:lnTo>
                    <a:lnTo>
                      <a:pt x="2055" y="1722"/>
                    </a:lnTo>
                    <a:lnTo>
                      <a:pt x="2162" y="1814"/>
                    </a:lnTo>
                    <a:lnTo>
                      <a:pt x="2265" y="1903"/>
                    </a:lnTo>
                    <a:lnTo>
                      <a:pt x="3041" y="1586"/>
                    </a:lnTo>
                    <a:close/>
                  </a:path>
                </a:pathLst>
              </a:custGeom>
              <a:solidFill>
                <a:srgbClr val="952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430"/>
              <p:cNvSpPr>
                <a:spLocks/>
              </p:cNvSpPr>
              <p:nvPr/>
            </p:nvSpPr>
            <p:spPr bwMode="auto">
              <a:xfrm>
                <a:off x="958015" y="911357"/>
                <a:ext cx="203239" cy="108761"/>
              </a:xfrm>
              <a:custGeom>
                <a:avLst/>
                <a:gdLst>
                  <a:gd name="T0" fmla="*/ 0 w 2901"/>
                  <a:gd name="T1" fmla="*/ 0 h 1771"/>
                  <a:gd name="T2" fmla="*/ 0 w 2901"/>
                  <a:gd name="T3" fmla="*/ 0 h 1771"/>
                  <a:gd name="T4" fmla="*/ 0 w 2901"/>
                  <a:gd name="T5" fmla="*/ 0 h 1771"/>
                  <a:gd name="T6" fmla="*/ 0 w 2901"/>
                  <a:gd name="T7" fmla="*/ 0 h 1771"/>
                  <a:gd name="T8" fmla="*/ 0 w 2901"/>
                  <a:gd name="T9" fmla="*/ 0 h 1771"/>
                  <a:gd name="T10" fmla="*/ 0 w 2901"/>
                  <a:gd name="T11" fmla="*/ 0 h 1771"/>
                  <a:gd name="T12" fmla="*/ 0 w 2901"/>
                  <a:gd name="T13" fmla="*/ 0 h 1771"/>
                  <a:gd name="T14" fmla="*/ 0 w 2901"/>
                  <a:gd name="T15" fmla="*/ 0 h 1771"/>
                  <a:gd name="T16" fmla="*/ 0 w 2901"/>
                  <a:gd name="T17" fmla="*/ 0 h 1771"/>
                  <a:gd name="T18" fmla="*/ 0 w 2901"/>
                  <a:gd name="T19" fmla="*/ 0 h 1771"/>
                  <a:gd name="T20" fmla="*/ 0 w 2901"/>
                  <a:gd name="T21" fmla="*/ 0 h 1771"/>
                  <a:gd name="T22" fmla="*/ 0 w 2901"/>
                  <a:gd name="T23" fmla="*/ 0 h 1771"/>
                  <a:gd name="T24" fmla="*/ 0 w 2901"/>
                  <a:gd name="T25" fmla="*/ 0 h 1771"/>
                  <a:gd name="T26" fmla="*/ 0 w 2901"/>
                  <a:gd name="T27" fmla="*/ 0 h 1771"/>
                  <a:gd name="T28" fmla="*/ 0 w 2901"/>
                  <a:gd name="T29" fmla="*/ 0 h 1771"/>
                  <a:gd name="T30" fmla="*/ 0 w 2901"/>
                  <a:gd name="T31" fmla="*/ 0 h 1771"/>
                  <a:gd name="T32" fmla="*/ 0 w 2901"/>
                  <a:gd name="T33" fmla="*/ 0 h 1771"/>
                  <a:gd name="T34" fmla="*/ 0 w 2901"/>
                  <a:gd name="T35" fmla="*/ 0 h 1771"/>
                  <a:gd name="T36" fmla="*/ 0 w 2901"/>
                  <a:gd name="T37" fmla="*/ 0 h 1771"/>
                  <a:gd name="T38" fmla="*/ 0 w 2901"/>
                  <a:gd name="T39" fmla="*/ 0 h 1771"/>
                  <a:gd name="T40" fmla="*/ 0 w 2901"/>
                  <a:gd name="T41" fmla="*/ 0 h 1771"/>
                  <a:gd name="T42" fmla="*/ 0 w 2901"/>
                  <a:gd name="T43" fmla="*/ 0 h 1771"/>
                  <a:gd name="T44" fmla="*/ 0 w 2901"/>
                  <a:gd name="T45" fmla="*/ 0 h 1771"/>
                  <a:gd name="T46" fmla="*/ 0 w 2901"/>
                  <a:gd name="T47" fmla="*/ 0 h 1771"/>
                  <a:gd name="T48" fmla="*/ 0 w 2901"/>
                  <a:gd name="T49" fmla="*/ 0 h 1771"/>
                  <a:gd name="T50" fmla="*/ 0 w 2901"/>
                  <a:gd name="T51" fmla="*/ 0 h 1771"/>
                  <a:gd name="T52" fmla="*/ 0 w 2901"/>
                  <a:gd name="T53" fmla="*/ 0 h 1771"/>
                  <a:gd name="T54" fmla="*/ 0 w 2901"/>
                  <a:gd name="T55" fmla="*/ 0 h 1771"/>
                  <a:gd name="T56" fmla="*/ 0 w 2901"/>
                  <a:gd name="T57" fmla="*/ 0 h 1771"/>
                  <a:gd name="T58" fmla="*/ 0 w 2901"/>
                  <a:gd name="T59" fmla="*/ 0 h 1771"/>
                  <a:gd name="T60" fmla="*/ 0 w 2901"/>
                  <a:gd name="T61" fmla="*/ 0 h 1771"/>
                  <a:gd name="T62" fmla="*/ 0 w 2901"/>
                  <a:gd name="T63" fmla="*/ 0 h 1771"/>
                  <a:gd name="T64" fmla="*/ 0 w 2901"/>
                  <a:gd name="T65" fmla="*/ 0 h 1771"/>
                  <a:gd name="T66" fmla="*/ 0 w 2901"/>
                  <a:gd name="T67" fmla="*/ 0 h 1771"/>
                  <a:gd name="T68" fmla="*/ 0 w 2901"/>
                  <a:gd name="T69" fmla="*/ 0 h 1771"/>
                  <a:gd name="T70" fmla="*/ 0 w 2901"/>
                  <a:gd name="T71" fmla="*/ 0 h 1771"/>
                  <a:gd name="T72" fmla="*/ 0 w 2901"/>
                  <a:gd name="T73" fmla="*/ 0 h 17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01"/>
                  <a:gd name="T112" fmla="*/ 0 h 1771"/>
                  <a:gd name="T113" fmla="*/ 2901 w 2901"/>
                  <a:gd name="T114" fmla="*/ 1771 h 177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01" h="1771">
                    <a:moveTo>
                      <a:pt x="2901" y="1520"/>
                    </a:moveTo>
                    <a:lnTo>
                      <a:pt x="2845" y="1468"/>
                    </a:lnTo>
                    <a:lnTo>
                      <a:pt x="2789" y="1416"/>
                    </a:lnTo>
                    <a:lnTo>
                      <a:pt x="2731" y="1364"/>
                    </a:lnTo>
                    <a:lnTo>
                      <a:pt x="2671" y="1311"/>
                    </a:lnTo>
                    <a:lnTo>
                      <a:pt x="2610" y="1258"/>
                    </a:lnTo>
                    <a:lnTo>
                      <a:pt x="2547" y="1205"/>
                    </a:lnTo>
                    <a:lnTo>
                      <a:pt x="2483" y="1151"/>
                    </a:lnTo>
                    <a:lnTo>
                      <a:pt x="2416" y="1098"/>
                    </a:lnTo>
                    <a:lnTo>
                      <a:pt x="2349" y="1046"/>
                    </a:lnTo>
                    <a:lnTo>
                      <a:pt x="2281" y="993"/>
                    </a:lnTo>
                    <a:lnTo>
                      <a:pt x="2210" y="940"/>
                    </a:lnTo>
                    <a:lnTo>
                      <a:pt x="2139" y="888"/>
                    </a:lnTo>
                    <a:lnTo>
                      <a:pt x="2066" y="836"/>
                    </a:lnTo>
                    <a:lnTo>
                      <a:pt x="1993" y="785"/>
                    </a:lnTo>
                    <a:lnTo>
                      <a:pt x="1918" y="733"/>
                    </a:lnTo>
                    <a:lnTo>
                      <a:pt x="1842" y="683"/>
                    </a:lnTo>
                    <a:lnTo>
                      <a:pt x="1765" y="633"/>
                    </a:lnTo>
                    <a:lnTo>
                      <a:pt x="1687" y="584"/>
                    </a:lnTo>
                    <a:lnTo>
                      <a:pt x="1608" y="535"/>
                    </a:lnTo>
                    <a:lnTo>
                      <a:pt x="1529" y="487"/>
                    </a:lnTo>
                    <a:lnTo>
                      <a:pt x="1448" y="441"/>
                    </a:lnTo>
                    <a:lnTo>
                      <a:pt x="1367" y="395"/>
                    </a:lnTo>
                    <a:lnTo>
                      <a:pt x="1285" y="350"/>
                    </a:lnTo>
                    <a:lnTo>
                      <a:pt x="1202" y="306"/>
                    </a:lnTo>
                    <a:lnTo>
                      <a:pt x="1119" y="263"/>
                    </a:lnTo>
                    <a:lnTo>
                      <a:pt x="1035" y="222"/>
                    </a:lnTo>
                    <a:lnTo>
                      <a:pt x="951" y="182"/>
                    </a:lnTo>
                    <a:lnTo>
                      <a:pt x="866" y="143"/>
                    </a:lnTo>
                    <a:lnTo>
                      <a:pt x="780" y="105"/>
                    </a:lnTo>
                    <a:lnTo>
                      <a:pt x="695" y="68"/>
                    </a:lnTo>
                    <a:lnTo>
                      <a:pt x="609" y="34"/>
                    </a:lnTo>
                    <a:lnTo>
                      <a:pt x="522" y="0"/>
                    </a:lnTo>
                    <a:lnTo>
                      <a:pt x="458" y="16"/>
                    </a:lnTo>
                    <a:lnTo>
                      <a:pt x="394" y="29"/>
                    </a:lnTo>
                    <a:lnTo>
                      <a:pt x="328" y="42"/>
                    </a:lnTo>
                    <a:lnTo>
                      <a:pt x="263" y="56"/>
                    </a:lnTo>
                    <a:lnTo>
                      <a:pt x="198" y="67"/>
                    </a:lnTo>
                    <a:lnTo>
                      <a:pt x="132" y="78"/>
                    </a:lnTo>
                    <a:lnTo>
                      <a:pt x="67" y="89"/>
                    </a:lnTo>
                    <a:lnTo>
                      <a:pt x="0" y="99"/>
                    </a:lnTo>
                    <a:lnTo>
                      <a:pt x="0" y="366"/>
                    </a:lnTo>
                    <a:lnTo>
                      <a:pt x="89" y="401"/>
                    </a:lnTo>
                    <a:lnTo>
                      <a:pt x="178" y="437"/>
                    </a:lnTo>
                    <a:lnTo>
                      <a:pt x="267" y="474"/>
                    </a:lnTo>
                    <a:lnTo>
                      <a:pt x="354" y="512"/>
                    </a:lnTo>
                    <a:lnTo>
                      <a:pt x="440" y="552"/>
                    </a:lnTo>
                    <a:lnTo>
                      <a:pt x="525" y="593"/>
                    </a:lnTo>
                    <a:lnTo>
                      <a:pt x="609" y="634"/>
                    </a:lnTo>
                    <a:lnTo>
                      <a:pt x="692" y="677"/>
                    </a:lnTo>
                    <a:lnTo>
                      <a:pt x="774" y="720"/>
                    </a:lnTo>
                    <a:lnTo>
                      <a:pt x="855" y="764"/>
                    </a:lnTo>
                    <a:lnTo>
                      <a:pt x="935" y="808"/>
                    </a:lnTo>
                    <a:lnTo>
                      <a:pt x="1014" y="854"/>
                    </a:lnTo>
                    <a:lnTo>
                      <a:pt x="1092" y="899"/>
                    </a:lnTo>
                    <a:lnTo>
                      <a:pt x="1167" y="945"/>
                    </a:lnTo>
                    <a:lnTo>
                      <a:pt x="1242" y="993"/>
                    </a:lnTo>
                    <a:lnTo>
                      <a:pt x="1316" y="1040"/>
                    </a:lnTo>
                    <a:lnTo>
                      <a:pt x="1389" y="1087"/>
                    </a:lnTo>
                    <a:lnTo>
                      <a:pt x="1460" y="1134"/>
                    </a:lnTo>
                    <a:lnTo>
                      <a:pt x="1529" y="1181"/>
                    </a:lnTo>
                    <a:lnTo>
                      <a:pt x="1597" y="1229"/>
                    </a:lnTo>
                    <a:lnTo>
                      <a:pt x="1664" y="1277"/>
                    </a:lnTo>
                    <a:lnTo>
                      <a:pt x="1729" y="1324"/>
                    </a:lnTo>
                    <a:lnTo>
                      <a:pt x="1793" y="1371"/>
                    </a:lnTo>
                    <a:lnTo>
                      <a:pt x="1854" y="1417"/>
                    </a:lnTo>
                    <a:lnTo>
                      <a:pt x="1915" y="1463"/>
                    </a:lnTo>
                    <a:lnTo>
                      <a:pt x="1973" y="1509"/>
                    </a:lnTo>
                    <a:lnTo>
                      <a:pt x="2031" y="1554"/>
                    </a:lnTo>
                    <a:lnTo>
                      <a:pt x="2086" y="1599"/>
                    </a:lnTo>
                    <a:lnTo>
                      <a:pt x="2139" y="1643"/>
                    </a:lnTo>
                    <a:lnTo>
                      <a:pt x="2191" y="1687"/>
                    </a:lnTo>
                    <a:lnTo>
                      <a:pt x="2241" y="1730"/>
                    </a:lnTo>
                    <a:lnTo>
                      <a:pt x="2289" y="1771"/>
                    </a:lnTo>
                    <a:lnTo>
                      <a:pt x="2901" y="1520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431"/>
              <p:cNvSpPr>
                <a:spLocks/>
              </p:cNvSpPr>
              <p:nvPr/>
            </p:nvSpPr>
            <p:spPr bwMode="auto">
              <a:xfrm>
                <a:off x="982544" y="915953"/>
                <a:ext cx="166445" cy="90379"/>
              </a:xfrm>
              <a:custGeom>
                <a:avLst/>
                <a:gdLst>
                  <a:gd name="T0" fmla="*/ 0 w 2394"/>
                  <a:gd name="T1" fmla="*/ 0 h 1469"/>
                  <a:gd name="T2" fmla="*/ 0 w 2394"/>
                  <a:gd name="T3" fmla="*/ 0 h 1469"/>
                  <a:gd name="T4" fmla="*/ 0 w 2394"/>
                  <a:gd name="T5" fmla="*/ 0 h 1469"/>
                  <a:gd name="T6" fmla="*/ 0 w 2394"/>
                  <a:gd name="T7" fmla="*/ 0 h 1469"/>
                  <a:gd name="T8" fmla="*/ 0 w 2394"/>
                  <a:gd name="T9" fmla="*/ 0 h 1469"/>
                  <a:gd name="T10" fmla="*/ 0 w 2394"/>
                  <a:gd name="T11" fmla="*/ 0 h 1469"/>
                  <a:gd name="T12" fmla="*/ 0 w 2394"/>
                  <a:gd name="T13" fmla="*/ 0 h 1469"/>
                  <a:gd name="T14" fmla="*/ 0 w 2394"/>
                  <a:gd name="T15" fmla="*/ 0 h 1469"/>
                  <a:gd name="T16" fmla="*/ 0 w 2394"/>
                  <a:gd name="T17" fmla="*/ 0 h 1469"/>
                  <a:gd name="T18" fmla="*/ 0 w 2394"/>
                  <a:gd name="T19" fmla="*/ 0 h 1469"/>
                  <a:gd name="T20" fmla="*/ 0 w 2394"/>
                  <a:gd name="T21" fmla="*/ 0 h 1469"/>
                  <a:gd name="T22" fmla="*/ 0 w 2394"/>
                  <a:gd name="T23" fmla="*/ 0 h 1469"/>
                  <a:gd name="T24" fmla="*/ 0 w 2394"/>
                  <a:gd name="T25" fmla="*/ 0 h 1469"/>
                  <a:gd name="T26" fmla="*/ 0 w 2394"/>
                  <a:gd name="T27" fmla="*/ 0 h 1469"/>
                  <a:gd name="T28" fmla="*/ 0 w 2394"/>
                  <a:gd name="T29" fmla="*/ 0 h 1469"/>
                  <a:gd name="T30" fmla="*/ 0 w 2394"/>
                  <a:gd name="T31" fmla="*/ 0 h 1469"/>
                  <a:gd name="T32" fmla="*/ 0 w 2394"/>
                  <a:gd name="T33" fmla="*/ 0 h 1469"/>
                  <a:gd name="T34" fmla="*/ 0 w 2394"/>
                  <a:gd name="T35" fmla="*/ 0 h 1469"/>
                  <a:gd name="T36" fmla="*/ 0 w 2394"/>
                  <a:gd name="T37" fmla="*/ 0 h 1469"/>
                  <a:gd name="T38" fmla="*/ 0 w 2394"/>
                  <a:gd name="T39" fmla="*/ 0 h 1469"/>
                  <a:gd name="T40" fmla="*/ 0 w 2394"/>
                  <a:gd name="T41" fmla="*/ 0 h 1469"/>
                  <a:gd name="T42" fmla="*/ 0 w 2394"/>
                  <a:gd name="T43" fmla="*/ 0 h 1469"/>
                  <a:gd name="T44" fmla="*/ 0 w 2394"/>
                  <a:gd name="T45" fmla="*/ 0 h 1469"/>
                  <a:gd name="T46" fmla="*/ 0 w 2394"/>
                  <a:gd name="T47" fmla="*/ 0 h 1469"/>
                  <a:gd name="T48" fmla="*/ 0 w 2394"/>
                  <a:gd name="T49" fmla="*/ 0 h 1469"/>
                  <a:gd name="T50" fmla="*/ 0 w 2394"/>
                  <a:gd name="T51" fmla="*/ 0 h 1469"/>
                  <a:gd name="T52" fmla="*/ 0 w 2394"/>
                  <a:gd name="T53" fmla="*/ 0 h 1469"/>
                  <a:gd name="T54" fmla="*/ 0 w 2394"/>
                  <a:gd name="T55" fmla="*/ 0 h 1469"/>
                  <a:gd name="T56" fmla="*/ 0 w 2394"/>
                  <a:gd name="T57" fmla="*/ 0 h 1469"/>
                  <a:gd name="T58" fmla="*/ 0 w 2394"/>
                  <a:gd name="T59" fmla="*/ 0 h 1469"/>
                  <a:gd name="T60" fmla="*/ 0 w 2394"/>
                  <a:gd name="T61" fmla="*/ 0 h 1469"/>
                  <a:gd name="T62" fmla="*/ 0 w 2394"/>
                  <a:gd name="T63" fmla="*/ 0 h 1469"/>
                  <a:gd name="T64" fmla="*/ 0 w 2394"/>
                  <a:gd name="T65" fmla="*/ 0 h 1469"/>
                  <a:gd name="T66" fmla="*/ 0 w 2394"/>
                  <a:gd name="T67" fmla="*/ 0 h 1469"/>
                  <a:gd name="T68" fmla="*/ 0 w 2394"/>
                  <a:gd name="T69" fmla="*/ 0 h 1469"/>
                  <a:gd name="T70" fmla="*/ 0 w 2394"/>
                  <a:gd name="T71" fmla="*/ 0 h 1469"/>
                  <a:gd name="T72" fmla="*/ 0 w 2394"/>
                  <a:gd name="T73" fmla="*/ 0 h 1469"/>
                  <a:gd name="T74" fmla="*/ 0 w 2394"/>
                  <a:gd name="T75" fmla="*/ 0 h 1469"/>
                  <a:gd name="T76" fmla="*/ 0 w 2394"/>
                  <a:gd name="T77" fmla="*/ 0 h 1469"/>
                  <a:gd name="T78" fmla="*/ 0 w 2394"/>
                  <a:gd name="T79" fmla="*/ 0 h 1469"/>
                  <a:gd name="T80" fmla="*/ 0 w 2394"/>
                  <a:gd name="T81" fmla="*/ 0 h 1469"/>
                  <a:gd name="T82" fmla="*/ 0 w 2394"/>
                  <a:gd name="T83" fmla="*/ 0 h 1469"/>
                  <a:gd name="T84" fmla="*/ 0 w 2394"/>
                  <a:gd name="T85" fmla="*/ 0 h 1469"/>
                  <a:gd name="T86" fmla="*/ 0 w 2394"/>
                  <a:gd name="T87" fmla="*/ 0 h 14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94"/>
                  <a:gd name="T133" fmla="*/ 0 h 1469"/>
                  <a:gd name="T134" fmla="*/ 2394 w 2394"/>
                  <a:gd name="T135" fmla="*/ 1469 h 14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94" h="1469">
                    <a:moveTo>
                      <a:pt x="0" y="18"/>
                    </a:moveTo>
                    <a:lnTo>
                      <a:pt x="91" y="56"/>
                    </a:lnTo>
                    <a:lnTo>
                      <a:pt x="180" y="95"/>
                    </a:lnTo>
                    <a:lnTo>
                      <a:pt x="268" y="134"/>
                    </a:lnTo>
                    <a:lnTo>
                      <a:pt x="354" y="173"/>
                    </a:lnTo>
                    <a:lnTo>
                      <a:pt x="439" y="213"/>
                    </a:lnTo>
                    <a:lnTo>
                      <a:pt x="523" y="254"/>
                    </a:lnTo>
                    <a:lnTo>
                      <a:pt x="604" y="294"/>
                    </a:lnTo>
                    <a:lnTo>
                      <a:pt x="685" y="335"/>
                    </a:lnTo>
                    <a:lnTo>
                      <a:pt x="764" y="376"/>
                    </a:lnTo>
                    <a:lnTo>
                      <a:pt x="841" y="417"/>
                    </a:lnTo>
                    <a:lnTo>
                      <a:pt x="916" y="458"/>
                    </a:lnTo>
                    <a:lnTo>
                      <a:pt x="990" y="499"/>
                    </a:lnTo>
                    <a:lnTo>
                      <a:pt x="1062" y="541"/>
                    </a:lnTo>
                    <a:lnTo>
                      <a:pt x="1132" y="582"/>
                    </a:lnTo>
                    <a:lnTo>
                      <a:pt x="1201" y="623"/>
                    </a:lnTo>
                    <a:lnTo>
                      <a:pt x="1267" y="664"/>
                    </a:lnTo>
                    <a:lnTo>
                      <a:pt x="1337" y="708"/>
                    </a:lnTo>
                    <a:lnTo>
                      <a:pt x="1406" y="754"/>
                    </a:lnTo>
                    <a:lnTo>
                      <a:pt x="1473" y="800"/>
                    </a:lnTo>
                    <a:lnTo>
                      <a:pt x="1539" y="847"/>
                    </a:lnTo>
                    <a:lnTo>
                      <a:pt x="1605" y="895"/>
                    </a:lnTo>
                    <a:lnTo>
                      <a:pt x="1670" y="944"/>
                    </a:lnTo>
                    <a:lnTo>
                      <a:pt x="1734" y="994"/>
                    </a:lnTo>
                    <a:lnTo>
                      <a:pt x="1797" y="1044"/>
                    </a:lnTo>
                    <a:lnTo>
                      <a:pt x="1860" y="1094"/>
                    </a:lnTo>
                    <a:lnTo>
                      <a:pt x="1921" y="1144"/>
                    </a:lnTo>
                    <a:lnTo>
                      <a:pt x="1983" y="1194"/>
                    </a:lnTo>
                    <a:lnTo>
                      <a:pt x="2044" y="1244"/>
                    </a:lnTo>
                    <a:lnTo>
                      <a:pt x="2106" y="1294"/>
                    </a:lnTo>
                    <a:lnTo>
                      <a:pt x="2166" y="1343"/>
                    </a:lnTo>
                    <a:lnTo>
                      <a:pt x="2227" y="1392"/>
                    </a:lnTo>
                    <a:lnTo>
                      <a:pt x="2287" y="1441"/>
                    </a:lnTo>
                    <a:lnTo>
                      <a:pt x="2298" y="1446"/>
                    </a:lnTo>
                    <a:lnTo>
                      <a:pt x="2320" y="1454"/>
                    </a:lnTo>
                    <a:lnTo>
                      <a:pt x="2334" y="1459"/>
                    </a:lnTo>
                    <a:lnTo>
                      <a:pt x="2349" y="1463"/>
                    </a:lnTo>
                    <a:lnTo>
                      <a:pt x="2362" y="1466"/>
                    </a:lnTo>
                    <a:lnTo>
                      <a:pt x="2374" y="1468"/>
                    </a:lnTo>
                    <a:lnTo>
                      <a:pt x="2380" y="1469"/>
                    </a:lnTo>
                    <a:lnTo>
                      <a:pt x="2385" y="1469"/>
                    </a:lnTo>
                    <a:lnTo>
                      <a:pt x="2389" y="1468"/>
                    </a:lnTo>
                    <a:lnTo>
                      <a:pt x="2392" y="1467"/>
                    </a:lnTo>
                    <a:lnTo>
                      <a:pt x="2394" y="1465"/>
                    </a:lnTo>
                    <a:lnTo>
                      <a:pt x="2394" y="1463"/>
                    </a:lnTo>
                    <a:lnTo>
                      <a:pt x="2394" y="1459"/>
                    </a:lnTo>
                    <a:lnTo>
                      <a:pt x="2393" y="1455"/>
                    </a:lnTo>
                    <a:lnTo>
                      <a:pt x="2390" y="1451"/>
                    </a:lnTo>
                    <a:lnTo>
                      <a:pt x="2385" y="1445"/>
                    </a:lnTo>
                    <a:lnTo>
                      <a:pt x="2378" y="1437"/>
                    </a:lnTo>
                    <a:lnTo>
                      <a:pt x="2370" y="1429"/>
                    </a:lnTo>
                    <a:lnTo>
                      <a:pt x="2348" y="1411"/>
                    </a:lnTo>
                    <a:lnTo>
                      <a:pt x="2318" y="1386"/>
                    </a:lnTo>
                    <a:lnTo>
                      <a:pt x="2278" y="1357"/>
                    </a:lnTo>
                    <a:lnTo>
                      <a:pt x="2232" y="1321"/>
                    </a:lnTo>
                    <a:lnTo>
                      <a:pt x="2178" y="1279"/>
                    </a:lnTo>
                    <a:lnTo>
                      <a:pt x="2117" y="1232"/>
                    </a:lnTo>
                    <a:lnTo>
                      <a:pt x="2053" y="1181"/>
                    </a:lnTo>
                    <a:lnTo>
                      <a:pt x="1982" y="1128"/>
                    </a:lnTo>
                    <a:lnTo>
                      <a:pt x="1909" y="1072"/>
                    </a:lnTo>
                    <a:lnTo>
                      <a:pt x="1832" y="1013"/>
                    </a:lnTo>
                    <a:lnTo>
                      <a:pt x="1753" y="955"/>
                    </a:lnTo>
                    <a:lnTo>
                      <a:pt x="1672" y="895"/>
                    </a:lnTo>
                    <a:lnTo>
                      <a:pt x="1591" y="837"/>
                    </a:lnTo>
                    <a:lnTo>
                      <a:pt x="1510" y="779"/>
                    </a:lnTo>
                    <a:lnTo>
                      <a:pt x="1430" y="724"/>
                    </a:lnTo>
                    <a:lnTo>
                      <a:pt x="1351" y="672"/>
                    </a:lnTo>
                    <a:lnTo>
                      <a:pt x="1276" y="623"/>
                    </a:lnTo>
                    <a:lnTo>
                      <a:pt x="1203" y="578"/>
                    </a:lnTo>
                    <a:lnTo>
                      <a:pt x="1135" y="539"/>
                    </a:lnTo>
                    <a:lnTo>
                      <a:pt x="1066" y="499"/>
                    </a:lnTo>
                    <a:lnTo>
                      <a:pt x="997" y="459"/>
                    </a:lnTo>
                    <a:lnTo>
                      <a:pt x="926" y="419"/>
                    </a:lnTo>
                    <a:lnTo>
                      <a:pt x="854" y="380"/>
                    </a:lnTo>
                    <a:lnTo>
                      <a:pt x="783" y="341"/>
                    </a:lnTo>
                    <a:lnTo>
                      <a:pt x="710" y="303"/>
                    </a:lnTo>
                    <a:lnTo>
                      <a:pt x="637" y="265"/>
                    </a:lnTo>
                    <a:lnTo>
                      <a:pt x="563" y="229"/>
                    </a:lnTo>
                    <a:lnTo>
                      <a:pt x="489" y="192"/>
                    </a:lnTo>
                    <a:lnTo>
                      <a:pt x="416" y="157"/>
                    </a:lnTo>
                    <a:lnTo>
                      <a:pt x="342" y="123"/>
                    </a:lnTo>
                    <a:lnTo>
                      <a:pt x="268" y="91"/>
                    </a:lnTo>
                    <a:lnTo>
                      <a:pt x="194" y="59"/>
                    </a:lnTo>
                    <a:lnTo>
                      <a:pt x="120" y="29"/>
                    </a:lnTo>
                    <a:lnTo>
                      <a:pt x="47" y="0"/>
                    </a:lnTo>
                    <a:lnTo>
                      <a:pt x="35" y="5"/>
                    </a:lnTo>
                    <a:lnTo>
                      <a:pt x="24" y="10"/>
                    </a:lnTo>
                    <a:lnTo>
                      <a:pt x="12" y="1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32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432"/>
              <p:cNvSpPr>
                <a:spLocks/>
              </p:cNvSpPr>
              <p:nvPr/>
            </p:nvSpPr>
            <p:spPr bwMode="auto">
              <a:xfrm>
                <a:off x="970280" y="919016"/>
                <a:ext cx="168197" cy="90379"/>
              </a:xfrm>
              <a:custGeom>
                <a:avLst/>
                <a:gdLst>
                  <a:gd name="T0" fmla="*/ 0 w 2394"/>
                  <a:gd name="T1" fmla="*/ 0 h 1469"/>
                  <a:gd name="T2" fmla="*/ 0 w 2394"/>
                  <a:gd name="T3" fmla="*/ 0 h 1469"/>
                  <a:gd name="T4" fmla="*/ 0 w 2394"/>
                  <a:gd name="T5" fmla="*/ 0 h 1469"/>
                  <a:gd name="T6" fmla="*/ 0 w 2394"/>
                  <a:gd name="T7" fmla="*/ 0 h 1469"/>
                  <a:gd name="T8" fmla="*/ 0 w 2394"/>
                  <a:gd name="T9" fmla="*/ 0 h 1469"/>
                  <a:gd name="T10" fmla="*/ 0 w 2394"/>
                  <a:gd name="T11" fmla="*/ 0 h 1469"/>
                  <a:gd name="T12" fmla="*/ 0 w 2394"/>
                  <a:gd name="T13" fmla="*/ 0 h 1469"/>
                  <a:gd name="T14" fmla="*/ 0 w 2394"/>
                  <a:gd name="T15" fmla="*/ 0 h 1469"/>
                  <a:gd name="T16" fmla="*/ 0 w 2394"/>
                  <a:gd name="T17" fmla="*/ 0 h 1469"/>
                  <a:gd name="T18" fmla="*/ 0 w 2394"/>
                  <a:gd name="T19" fmla="*/ 0 h 1469"/>
                  <a:gd name="T20" fmla="*/ 0 w 2394"/>
                  <a:gd name="T21" fmla="*/ 0 h 1469"/>
                  <a:gd name="T22" fmla="*/ 0 w 2394"/>
                  <a:gd name="T23" fmla="*/ 0 h 1469"/>
                  <a:gd name="T24" fmla="*/ 0 w 2394"/>
                  <a:gd name="T25" fmla="*/ 0 h 1469"/>
                  <a:gd name="T26" fmla="*/ 0 w 2394"/>
                  <a:gd name="T27" fmla="*/ 0 h 1469"/>
                  <a:gd name="T28" fmla="*/ 0 w 2394"/>
                  <a:gd name="T29" fmla="*/ 0 h 1469"/>
                  <a:gd name="T30" fmla="*/ 0 w 2394"/>
                  <a:gd name="T31" fmla="*/ 0 h 1469"/>
                  <a:gd name="T32" fmla="*/ 0 w 2394"/>
                  <a:gd name="T33" fmla="*/ 0 h 1469"/>
                  <a:gd name="T34" fmla="*/ 0 w 2394"/>
                  <a:gd name="T35" fmla="*/ 0 h 1469"/>
                  <a:gd name="T36" fmla="*/ 0 w 2394"/>
                  <a:gd name="T37" fmla="*/ 0 h 1469"/>
                  <a:gd name="T38" fmla="*/ 0 w 2394"/>
                  <a:gd name="T39" fmla="*/ 0 h 1469"/>
                  <a:gd name="T40" fmla="*/ 0 w 2394"/>
                  <a:gd name="T41" fmla="*/ 0 h 1469"/>
                  <a:gd name="T42" fmla="*/ 0 w 2394"/>
                  <a:gd name="T43" fmla="*/ 0 h 1469"/>
                  <a:gd name="T44" fmla="*/ 0 w 2394"/>
                  <a:gd name="T45" fmla="*/ 0 h 1469"/>
                  <a:gd name="T46" fmla="*/ 0 w 2394"/>
                  <a:gd name="T47" fmla="*/ 0 h 1469"/>
                  <a:gd name="T48" fmla="*/ 0 w 2394"/>
                  <a:gd name="T49" fmla="*/ 0 h 1469"/>
                  <a:gd name="T50" fmla="*/ 0 w 2394"/>
                  <a:gd name="T51" fmla="*/ 0 h 1469"/>
                  <a:gd name="T52" fmla="*/ 0 w 2394"/>
                  <a:gd name="T53" fmla="*/ 0 h 1469"/>
                  <a:gd name="T54" fmla="*/ 0 w 2394"/>
                  <a:gd name="T55" fmla="*/ 0 h 1469"/>
                  <a:gd name="T56" fmla="*/ 0 w 2394"/>
                  <a:gd name="T57" fmla="*/ 0 h 1469"/>
                  <a:gd name="T58" fmla="*/ 0 w 2394"/>
                  <a:gd name="T59" fmla="*/ 0 h 1469"/>
                  <a:gd name="T60" fmla="*/ 0 w 2394"/>
                  <a:gd name="T61" fmla="*/ 0 h 1469"/>
                  <a:gd name="T62" fmla="*/ 0 w 2394"/>
                  <a:gd name="T63" fmla="*/ 0 h 1469"/>
                  <a:gd name="T64" fmla="*/ 0 w 2394"/>
                  <a:gd name="T65" fmla="*/ 0 h 1469"/>
                  <a:gd name="T66" fmla="*/ 0 w 2394"/>
                  <a:gd name="T67" fmla="*/ 0 h 1469"/>
                  <a:gd name="T68" fmla="*/ 0 w 2394"/>
                  <a:gd name="T69" fmla="*/ 0 h 1469"/>
                  <a:gd name="T70" fmla="*/ 0 w 2394"/>
                  <a:gd name="T71" fmla="*/ 0 h 1469"/>
                  <a:gd name="T72" fmla="*/ 0 w 2394"/>
                  <a:gd name="T73" fmla="*/ 0 h 1469"/>
                  <a:gd name="T74" fmla="*/ 0 w 2394"/>
                  <a:gd name="T75" fmla="*/ 0 h 1469"/>
                  <a:gd name="T76" fmla="*/ 0 w 2394"/>
                  <a:gd name="T77" fmla="*/ 0 h 1469"/>
                  <a:gd name="T78" fmla="*/ 0 w 2394"/>
                  <a:gd name="T79" fmla="*/ 0 h 1469"/>
                  <a:gd name="T80" fmla="*/ 0 w 2394"/>
                  <a:gd name="T81" fmla="*/ 0 h 1469"/>
                  <a:gd name="T82" fmla="*/ 0 w 2394"/>
                  <a:gd name="T83" fmla="*/ 0 h 1469"/>
                  <a:gd name="T84" fmla="*/ 0 w 2394"/>
                  <a:gd name="T85" fmla="*/ 0 h 1469"/>
                  <a:gd name="T86" fmla="*/ 0 w 2394"/>
                  <a:gd name="T87" fmla="*/ 0 h 14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94"/>
                  <a:gd name="T133" fmla="*/ 0 h 1469"/>
                  <a:gd name="T134" fmla="*/ 2394 w 2394"/>
                  <a:gd name="T135" fmla="*/ 1469 h 14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94" h="1469">
                    <a:moveTo>
                      <a:pt x="0" y="18"/>
                    </a:moveTo>
                    <a:lnTo>
                      <a:pt x="91" y="56"/>
                    </a:lnTo>
                    <a:lnTo>
                      <a:pt x="180" y="95"/>
                    </a:lnTo>
                    <a:lnTo>
                      <a:pt x="268" y="134"/>
                    </a:lnTo>
                    <a:lnTo>
                      <a:pt x="354" y="173"/>
                    </a:lnTo>
                    <a:lnTo>
                      <a:pt x="439" y="213"/>
                    </a:lnTo>
                    <a:lnTo>
                      <a:pt x="522" y="254"/>
                    </a:lnTo>
                    <a:lnTo>
                      <a:pt x="604" y="294"/>
                    </a:lnTo>
                    <a:lnTo>
                      <a:pt x="684" y="335"/>
                    </a:lnTo>
                    <a:lnTo>
                      <a:pt x="763" y="376"/>
                    </a:lnTo>
                    <a:lnTo>
                      <a:pt x="840" y="417"/>
                    </a:lnTo>
                    <a:lnTo>
                      <a:pt x="916" y="458"/>
                    </a:lnTo>
                    <a:lnTo>
                      <a:pt x="989" y="499"/>
                    </a:lnTo>
                    <a:lnTo>
                      <a:pt x="1061" y="541"/>
                    </a:lnTo>
                    <a:lnTo>
                      <a:pt x="1132" y="582"/>
                    </a:lnTo>
                    <a:lnTo>
                      <a:pt x="1200" y="623"/>
                    </a:lnTo>
                    <a:lnTo>
                      <a:pt x="1266" y="664"/>
                    </a:lnTo>
                    <a:lnTo>
                      <a:pt x="1336" y="708"/>
                    </a:lnTo>
                    <a:lnTo>
                      <a:pt x="1405" y="754"/>
                    </a:lnTo>
                    <a:lnTo>
                      <a:pt x="1472" y="800"/>
                    </a:lnTo>
                    <a:lnTo>
                      <a:pt x="1539" y="847"/>
                    </a:lnTo>
                    <a:lnTo>
                      <a:pt x="1604" y="895"/>
                    </a:lnTo>
                    <a:lnTo>
                      <a:pt x="1669" y="944"/>
                    </a:lnTo>
                    <a:lnTo>
                      <a:pt x="1734" y="994"/>
                    </a:lnTo>
                    <a:lnTo>
                      <a:pt x="1796" y="1044"/>
                    </a:lnTo>
                    <a:lnTo>
                      <a:pt x="1859" y="1094"/>
                    </a:lnTo>
                    <a:lnTo>
                      <a:pt x="1921" y="1144"/>
                    </a:lnTo>
                    <a:lnTo>
                      <a:pt x="1983" y="1194"/>
                    </a:lnTo>
                    <a:lnTo>
                      <a:pt x="2044" y="1244"/>
                    </a:lnTo>
                    <a:lnTo>
                      <a:pt x="2105" y="1294"/>
                    </a:lnTo>
                    <a:lnTo>
                      <a:pt x="2166" y="1343"/>
                    </a:lnTo>
                    <a:lnTo>
                      <a:pt x="2227" y="1392"/>
                    </a:lnTo>
                    <a:lnTo>
                      <a:pt x="2287" y="1441"/>
                    </a:lnTo>
                    <a:lnTo>
                      <a:pt x="2297" y="1446"/>
                    </a:lnTo>
                    <a:lnTo>
                      <a:pt x="2320" y="1454"/>
                    </a:lnTo>
                    <a:lnTo>
                      <a:pt x="2333" y="1459"/>
                    </a:lnTo>
                    <a:lnTo>
                      <a:pt x="2348" y="1463"/>
                    </a:lnTo>
                    <a:lnTo>
                      <a:pt x="2362" y="1466"/>
                    </a:lnTo>
                    <a:lnTo>
                      <a:pt x="2374" y="1468"/>
                    </a:lnTo>
                    <a:lnTo>
                      <a:pt x="2379" y="1469"/>
                    </a:lnTo>
                    <a:lnTo>
                      <a:pt x="2383" y="1469"/>
                    </a:lnTo>
                    <a:lnTo>
                      <a:pt x="2388" y="1468"/>
                    </a:lnTo>
                    <a:lnTo>
                      <a:pt x="2391" y="1467"/>
                    </a:lnTo>
                    <a:lnTo>
                      <a:pt x="2393" y="1465"/>
                    </a:lnTo>
                    <a:lnTo>
                      <a:pt x="2394" y="1463"/>
                    </a:lnTo>
                    <a:lnTo>
                      <a:pt x="2394" y="1459"/>
                    </a:lnTo>
                    <a:lnTo>
                      <a:pt x="2392" y="1455"/>
                    </a:lnTo>
                    <a:lnTo>
                      <a:pt x="2389" y="1451"/>
                    </a:lnTo>
                    <a:lnTo>
                      <a:pt x="2385" y="1445"/>
                    </a:lnTo>
                    <a:lnTo>
                      <a:pt x="2377" y="1438"/>
                    </a:lnTo>
                    <a:lnTo>
                      <a:pt x="2369" y="1429"/>
                    </a:lnTo>
                    <a:lnTo>
                      <a:pt x="2348" y="1411"/>
                    </a:lnTo>
                    <a:lnTo>
                      <a:pt x="2317" y="1386"/>
                    </a:lnTo>
                    <a:lnTo>
                      <a:pt x="2278" y="1357"/>
                    </a:lnTo>
                    <a:lnTo>
                      <a:pt x="2231" y="1321"/>
                    </a:lnTo>
                    <a:lnTo>
                      <a:pt x="2177" y="1279"/>
                    </a:lnTo>
                    <a:lnTo>
                      <a:pt x="2117" y="1233"/>
                    </a:lnTo>
                    <a:lnTo>
                      <a:pt x="2051" y="1181"/>
                    </a:lnTo>
                    <a:lnTo>
                      <a:pt x="1982" y="1128"/>
                    </a:lnTo>
                    <a:lnTo>
                      <a:pt x="1908" y="1072"/>
                    </a:lnTo>
                    <a:lnTo>
                      <a:pt x="1831" y="1013"/>
                    </a:lnTo>
                    <a:lnTo>
                      <a:pt x="1752" y="955"/>
                    </a:lnTo>
                    <a:lnTo>
                      <a:pt x="1672" y="895"/>
                    </a:lnTo>
                    <a:lnTo>
                      <a:pt x="1590" y="837"/>
                    </a:lnTo>
                    <a:lnTo>
                      <a:pt x="1509" y="779"/>
                    </a:lnTo>
                    <a:lnTo>
                      <a:pt x="1429" y="724"/>
                    </a:lnTo>
                    <a:lnTo>
                      <a:pt x="1351" y="672"/>
                    </a:lnTo>
                    <a:lnTo>
                      <a:pt x="1274" y="623"/>
                    </a:lnTo>
                    <a:lnTo>
                      <a:pt x="1202" y="578"/>
                    </a:lnTo>
                    <a:lnTo>
                      <a:pt x="1134" y="539"/>
                    </a:lnTo>
                    <a:lnTo>
                      <a:pt x="1065" y="499"/>
                    </a:lnTo>
                    <a:lnTo>
                      <a:pt x="996" y="459"/>
                    </a:lnTo>
                    <a:lnTo>
                      <a:pt x="925" y="419"/>
                    </a:lnTo>
                    <a:lnTo>
                      <a:pt x="854" y="380"/>
                    </a:lnTo>
                    <a:lnTo>
                      <a:pt x="782" y="341"/>
                    </a:lnTo>
                    <a:lnTo>
                      <a:pt x="710" y="303"/>
                    </a:lnTo>
                    <a:lnTo>
                      <a:pt x="637" y="265"/>
                    </a:lnTo>
                    <a:lnTo>
                      <a:pt x="563" y="229"/>
                    </a:lnTo>
                    <a:lnTo>
                      <a:pt x="489" y="192"/>
                    </a:lnTo>
                    <a:lnTo>
                      <a:pt x="415" y="157"/>
                    </a:lnTo>
                    <a:lnTo>
                      <a:pt x="342" y="123"/>
                    </a:lnTo>
                    <a:lnTo>
                      <a:pt x="268" y="91"/>
                    </a:lnTo>
                    <a:lnTo>
                      <a:pt x="193" y="59"/>
                    </a:lnTo>
                    <a:lnTo>
                      <a:pt x="119" y="29"/>
                    </a:lnTo>
                    <a:lnTo>
                      <a:pt x="46" y="0"/>
                    </a:lnTo>
                    <a:lnTo>
                      <a:pt x="35" y="5"/>
                    </a:lnTo>
                    <a:lnTo>
                      <a:pt x="23" y="10"/>
                    </a:lnTo>
                    <a:lnTo>
                      <a:pt x="12" y="1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32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433"/>
              <p:cNvSpPr>
                <a:spLocks/>
              </p:cNvSpPr>
              <p:nvPr/>
            </p:nvSpPr>
            <p:spPr bwMode="auto">
              <a:xfrm>
                <a:off x="959767" y="923612"/>
                <a:ext cx="168197" cy="88847"/>
              </a:xfrm>
              <a:custGeom>
                <a:avLst/>
                <a:gdLst>
                  <a:gd name="T0" fmla="*/ 0 w 2393"/>
                  <a:gd name="T1" fmla="*/ 0 h 1469"/>
                  <a:gd name="T2" fmla="*/ 0 w 2393"/>
                  <a:gd name="T3" fmla="*/ 0 h 1469"/>
                  <a:gd name="T4" fmla="*/ 0 w 2393"/>
                  <a:gd name="T5" fmla="*/ 0 h 1469"/>
                  <a:gd name="T6" fmla="*/ 0 w 2393"/>
                  <a:gd name="T7" fmla="*/ 0 h 1469"/>
                  <a:gd name="T8" fmla="*/ 0 w 2393"/>
                  <a:gd name="T9" fmla="*/ 0 h 1469"/>
                  <a:gd name="T10" fmla="*/ 0 w 2393"/>
                  <a:gd name="T11" fmla="*/ 0 h 1469"/>
                  <a:gd name="T12" fmla="*/ 0 w 2393"/>
                  <a:gd name="T13" fmla="*/ 0 h 1469"/>
                  <a:gd name="T14" fmla="*/ 0 w 2393"/>
                  <a:gd name="T15" fmla="*/ 0 h 1469"/>
                  <a:gd name="T16" fmla="*/ 0 w 2393"/>
                  <a:gd name="T17" fmla="*/ 0 h 1469"/>
                  <a:gd name="T18" fmla="*/ 0 w 2393"/>
                  <a:gd name="T19" fmla="*/ 0 h 1469"/>
                  <a:gd name="T20" fmla="*/ 0 w 2393"/>
                  <a:gd name="T21" fmla="*/ 0 h 1469"/>
                  <a:gd name="T22" fmla="*/ 0 w 2393"/>
                  <a:gd name="T23" fmla="*/ 0 h 1469"/>
                  <a:gd name="T24" fmla="*/ 0 w 2393"/>
                  <a:gd name="T25" fmla="*/ 0 h 1469"/>
                  <a:gd name="T26" fmla="*/ 0 w 2393"/>
                  <a:gd name="T27" fmla="*/ 0 h 1469"/>
                  <a:gd name="T28" fmla="*/ 0 w 2393"/>
                  <a:gd name="T29" fmla="*/ 0 h 1469"/>
                  <a:gd name="T30" fmla="*/ 0 w 2393"/>
                  <a:gd name="T31" fmla="*/ 0 h 1469"/>
                  <a:gd name="T32" fmla="*/ 0 w 2393"/>
                  <a:gd name="T33" fmla="*/ 0 h 1469"/>
                  <a:gd name="T34" fmla="*/ 0 w 2393"/>
                  <a:gd name="T35" fmla="*/ 0 h 1469"/>
                  <a:gd name="T36" fmla="*/ 0 w 2393"/>
                  <a:gd name="T37" fmla="*/ 0 h 1469"/>
                  <a:gd name="T38" fmla="*/ 0 w 2393"/>
                  <a:gd name="T39" fmla="*/ 0 h 1469"/>
                  <a:gd name="T40" fmla="*/ 0 w 2393"/>
                  <a:gd name="T41" fmla="*/ 0 h 1469"/>
                  <a:gd name="T42" fmla="*/ 0 w 2393"/>
                  <a:gd name="T43" fmla="*/ 0 h 1469"/>
                  <a:gd name="T44" fmla="*/ 0 w 2393"/>
                  <a:gd name="T45" fmla="*/ 0 h 1469"/>
                  <a:gd name="T46" fmla="*/ 0 w 2393"/>
                  <a:gd name="T47" fmla="*/ 0 h 1469"/>
                  <a:gd name="T48" fmla="*/ 0 w 2393"/>
                  <a:gd name="T49" fmla="*/ 0 h 1469"/>
                  <a:gd name="T50" fmla="*/ 0 w 2393"/>
                  <a:gd name="T51" fmla="*/ 0 h 1469"/>
                  <a:gd name="T52" fmla="*/ 0 w 2393"/>
                  <a:gd name="T53" fmla="*/ 0 h 1469"/>
                  <a:gd name="T54" fmla="*/ 0 w 2393"/>
                  <a:gd name="T55" fmla="*/ 0 h 1469"/>
                  <a:gd name="T56" fmla="*/ 0 w 2393"/>
                  <a:gd name="T57" fmla="*/ 0 h 1469"/>
                  <a:gd name="T58" fmla="*/ 0 w 2393"/>
                  <a:gd name="T59" fmla="*/ 0 h 1469"/>
                  <a:gd name="T60" fmla="*/ 0 w 2393"/>
                  <a:gd name="T61" fmla="*/ 0 h 1469"/>
                  <a:gd name="T62" fmla="*/ 0 w 2393"/>
                  <a:gd name="T63" fmla="*/ 0 h 1469"/>
                  <a:gd name="T64" fmla="*/ 0 w 2393"/>
                  <a:gd name="T65" fmla="*/ 0 h 1469"/>
                  <a:gd name="T66" fmla="*/ 0 w 2393"/>
                  <a:gd name="T67" fmla="*/ 0 h 1469"/>
                  <a:gd name="T68" fmla="*/ 0 w 2393"/>
                  <a:gd name="T69" fmla="*/ 0 h 1469"/>
                  <a:gd name="T70" fmla="*/ 0 w 2393"/>
                  <a:gd name="T71" fmla="*/ 0 h 1469"/>
                  <a:gd name="T72" fmla="*/ 0 w 2393"/>
                  <a:gd name="T73" fmla="*/ 0 h 1469"/>
                  <a:gd name="T74" fmla="*/ 0 w 2393"/>
                  <a:gd name="T75" fmla="*/ 0 h 1469"/>
                  <a:gd name="T76" fmla="*/ 0 w 2393"/>
                  <a:gd name="T77" fmla="*/ 0 h 1469"/>
                  <a:gd name="T78" fmla="*/ 0 w 2393"/>
                  <a:gd name="T79" fmla="*/ 0 h 1469"/>
                  <a:gd name="T80" fmla="*/ 0 w 2393"/>
                  <a:gd name="T81" fmla="*/ 0 h 1469"/>
                  <a:gd name="T82" fmla="*/ 0 w 2393"/>
                  <a:gd name="T83" fmla="*/ 0 h 1469"/>
                  <a:gd name="T84" fmla="*/ 0 w 2393"/>
                  <a:gd name="T85" fmla="*/ 0 h 1469"/>
                  <a:gd name="T86" fmla="*/ 0 w 2393"/>
                  <a:gd name="T87" fmla="*/ 0 h 14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93"/>
                  <a:gd name="T133" fmla="*/ 0 h 1469"/>
                  <a:gd name="T134" fmla="*/ 2393 w 2393"/>
                  <a:gd name="T135" fmla="*/ 1469 h 14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93" h="1469">
                    <a:moveTo>
                      <a:pt x="0" y="19"/>
                    </a:moveTo>
                    <a:lnTo>
                      <a:pt x="90" y="57"/>
                    </a:lnTo>
                    <a:lnTo>
                      <a:pt x="179" y="95"/>
                    </a:lnTo>
                    <a:lnTo>
                      <a:pt x="268" y="133"/>
                    </a:lnTo>
                    <a:lnTo>
                      <a:pt x="354" y="173"/>
                    </a:lnTo>
                    <a:lnTo>
                      <a:pt x="439" y="213"/>
                    </a:lnTo>
                    <a:lnTo>
                      <a:pt x="522" y="253"/>
                    </a:lnTo>
                    <a:lnTo>
                      <a:pt x="604" y="293"/>
                    </a:lnTo>
                    <a:lnTo>
                      <a:pt x="685" y="334"/>
                    </a:lnTo>
                    <a:lnTo>
                      <a:pt x="764" y="375"/>
                    </a:lnTo>
                    <a:lnTo>
                      <a:pt x="840" y="416"/>
                    </a:lnTo>
                    <a:lnTo>
                      <a:pt x="915" y="457"/>
                    </a:lnTo>
                    <a:lnTo>
                      <a:pt x="989" y="499"/>
                    </a:lnTo>
                    <a:lnTo>
                      <a:pt x="1061" y="540"/>
                    </a:lnTo>
                    <a:lnTo>
                      <a:pt x="1132" y="581"/>
                    </a:lnTo>
                    <a:lnTo>
                      <a:pt x="1200" y="622"/>
                    </a:lnTo>
                    <a:lnTo>
                      <a:pt x="1266" y="663"/>
                    </a:lnTo>
                    <a:lnTo>
                      <a:pt x="1337" y="707"/>
                    </a:lnTo>
                    <a:lnTo>
                      <a:pt x="1405" y="754"/>
                    </a:lnTo>
                    <a:lnTo>
                      <a:pt x="1472" y="800"/>
                    </a:lnTo>
                    <a:lnTo>
                      <a:pt x="1539" y="848"/>
                    </a:lnTo>
                    <a:lnTo>
                      <a:pt x="1604" y="896"/>
                    </a:lnTo>
                    <a:lnTo>
                      <a:pt x="1670" y="944"/>
                    </a:lnTo>
                    <a:lnTo>
                      <a:pt x="1733" y="994"/>
                    </a:lnTo>
                    <a:lnTo>
                      <a:pt x="1797" y="1044"/>
                    </a:lnTo>
                    <a:lnTo>
                      <a:pt x="1859" y="1094"/>
                    </a:lnTo>
                    <a:lnTo>
                      <a:pt x="1921" y="1144"/>
                    </a:lnTo>
                    <a:lnTo>
                      <a:pt x="1982" y="1194"/>
                    </a:lnTo>
                    <a:lnTo>
                      <a:pt x="2044" y="1245"/>
                    </a:lnTo>
                    <a:lnTo>
                      <a:pt x="2105" y="1294"/>
                    </a:lnTo>
                    <a:lnTo>
                      <a:pt x="2166" y="1344"/>
                    </a:lnTo>
                    <a:lnTo>
                      <a:pt x="2226" y="1392"/>
                    </a:lnTo>
                    <a:lnTo>
                      <a:pt x="2287" y="1441"/>
                    </a:lnTo>
                    <a:lnTo>
                      <a:pt x="2297" y="1445"/>
                    </a:lnTo>
                    <a:lnTo>
                      <a:pt x="2320" y="1454"/>
                    </a:lnTo>
                    <a:lnTo>
                      <a:pt x="2334" y="1459"/>
                    </a:lnTo>
                    <a:lnTo>
                      <a:pt x="2348" y="1463"/>
                    </a:lnTo>
                    <a:lnTo>
                      <a:pt x="2362" y="1466"/>
                    </a:lnTo>
                    <a:lnTo>
                      <a:pt x="2374" y="1468"/>
                    </a:lnTo>
                    <a:lnTo>
                      <a:pt x="2379" y="1469"/>
                    </a:lnTo>
                    <a:lnTo>
                      <a:pt x="2384" y="1469"/>
                    </a:lnTo>
                    <a:lnTo>
                      <a:pt x="2388" y="1468"/>
                    </a:lnTo>
                    <a:lnTo>
                      <a:pt x="2391" y="1467"/>
                    </a:lnTo>
                    <a:lnTo>
                      <a:pt x="2393" y="1465"/>
                    </a:lnTo>
                    <a:lnTo>
                      <a:pt x="2393" y="1463"/>
                    </a:lnTo>
                    <a:lnTo>
                      <a:pt x="2393" y="1460"/>
                    </a:lnTo>
                    <a:lnTo>
                      <a:pt x="2391" y="1456"/>
                    </a:lnTo>
                    <a:lnTo>
                      <a:pt x="2388" y="1451"/>
                    </a:lnTo>
                    <a:lnTo>
                      <a:pt x="2384" y="1444"/>
                    </a:lnTo>
                    <a:lnTo>
                      <a:pt x="2378" y="1437"/>
                    </a:lnTo>
                    <a:lnTo>
                      <a:pt x="2370" y="1430"/>
                    </a:lnTo>
                    <a:lnTo>
                      <a:pt x="2347" y="1411"/>
                    </a:lnTo>
                    <a:lnTo>
                      <a:pt x="2316" y="1387"/>
                    </a:lnTo>
                    <a:lnTo>
                      <a:pt x="2278" y="1356"/>
                    </a:lnTo>
                    <a:lnTo>
                      <a:pt x="2230" y="1320"/>
                    </a:lnTo>
                    <a:lnTo>
                      <a:pt x="2177" y="1278"/>
                    </a:lnTo>
                    <a:lnTo>
                      <a:pt x="2117" y="1232"/>
                    </a:lnTo>
                    <a:lnTo>
                      <a:pt x="2052" y="1182"/>
                    </a:lnTo>
                    <a:lnTo>
                      <a:pt x="1981" y="1128"/>
                    </a:lnTo>
                    <a:lnTo>
                      <a:pt x="1908" y="1071"/>
                    </a:lnTo>
                    <a:lnTo>
                      <a:pt x="1832" y="1013"/>
                    </a:lnTo>
                    <a:lnTo>
                      <a:pt x="1752" y="954"/>
                    </a:lnTo>
                    <a:lnTo>
                      <a:pt x="1672" y="895"/>
                    </a:lnTo>
                    <a:lnTo>
                      <a:pt x="1591" y="837"/>
                    </a:lnTo>
                    <a:lnTo>
                      <a:pt x="1510" y="779"/>
                    </a:lnTo>
                    <a:lnTo>
                      <a:pt x="1430" y="724"/>
                    </a:lnTo>
                    <a:lnTo>
                      <a:pt x="1351" y="672"/>
                    </a:lnTo>
                    <a:lnTo>
                      <a:pt x="1275" y="622"/>
                    </a:lnTo>
                    <a:lnTo>
                      <a:pt x="1202" y="578"/>
                    </a:lnTo>
                    <a:lnTo>
                      <a:pt x="1135" y="538"/>
                    </a:lnTo>
                    <a:lnTo>
                      <a:pt x="1066" y="498"/>
                    </a:lnTo>
                    <a:lnTo>
                      <a:pt x="996" y="458"/>
                    </a:lnTo>
                    <a:lnTo>
                      <a:pt x="926" y="419"/>
                    </a:lnTo>
                    <a:lnTo>
                      <a:pt x="854" y="379"/>
                    </a:lnTo>
                    <a:lnTo>
                      <a:pt x="782" y="342"/>
                    </a:lnTo>
                    <a:lnTo>
                      <a:pt x="709" y="303"/>
                    </a:lnTo>
                    <a:lnTo>
                      <a:pt x="637" y="266"/>
                    </a:lnTo>
                    <a:lnTo>
                      <a:pt x="563" y="229"/>
                    </a:lnTo>
                    <a:lnTo>
                      <a:pt x="489" y="193"/>
                    </a:lnTo>
                    <a:lnTo>
                      <a:pt x="415" y="158"/>
                    </a:lnTo>
                    <a:lnTo>
                      <a:pt x="341" y="123"/>
                    </a:lnTo>
                    <a:lnTo>
                      <a:pt x="268" y="90"/>
                    </a:lnTo>
                    <a:lnTo>
                      <a:pt x="194" y="60"/>
                    </a:lnTo>
                    <a:lnTo>
                      <a:pt x="120" y="29"/>
                    </a:lnTo>
                    <a:lnTo>
                      <a:pt x="46" y="0"/>
                    </a:lnTo>
                    <a:lnTo>
                      <a:pt x="35" y="5"/>
                    </a:lnTo>
                    <a:lnTo>
                      <a:pt x="24" y="9"/>
                    </a:lnTo>
                    <a:lnTo>
                      <a:pt x="11" y="1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32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434"/>
              <p:cNvSpPr>
                <a:spLocks/>
              </p:cNvSpPr>
              <p:nvPr/>
            </p:nvSpPr>
            <p:spPr bwMode="auto">
              <a:xfrm>
                <a:off x="465688" y="678517"/>
                <a:ext cx="869020" cy="294114"/>
              </a:xfrm>
              <a:custGeom>
                <a:avLst/>
                <a:gdLst>
                  <a:gd name="T0" fmla="*/ 0 w 12411"/>
                  <a:gd name="T1" fmla="*/ 0 h 4778"/>
                  <a:gd name="T2" fmla="*/ 0 w 12411"/>
                  <a:gd name="T3" fmla="*/ 0 h 4778"/>
                  <a:gd name="T4" fmla="*/ 0 w 12411"/>
                  <a:gd name="T5" fmla="*/ 0 h 4778"/>
                  <a:gd name="T6" fmla="*/ 0 w 12411"/>
                  <a:gd name="T7" fmla="*/ 0 h 4778"/>
                  <a:gd name="T8" fmla="*/ 0 w 12411"/>
                  <a:gd name="T9" fmla="*/ 0 h 4778"/>
                  <a:gd name="T10" fmla="*/ 0 w 12411"/>
                  <a:gd name="T11" fmla="*/ 0 h 4778"/>
                  <a:gd name="T12" fmla="*/ 0 w 12411"/>
                  <a:gd name="T13" fmla="*/ 0 h 4778"/>
                  <a:gd name="T14" fmla="*/ 0 w 12411"/>
                  <a:gd name="T15" fmla="*/ 0 h 4778"/>
                  <a:gd name="T16" fmla="*/ 0 w 12411"/>
                  <a:gd name="T17" fmla="*/ 0 h 4778"/>
                  <a:gd name="T18" fmla="*/ 0 w 12411"/>
                  <a:gd name="T19" fmla="*/ 0 h 4778"/>
                  <a:gd name="T20" fmla="*/ 0 w 12411"/>
                  <a:gd name="T21" fmla="*/ 0 h 4778"/>
                  <a:gd name="T22" fmla="*/ 0 w 12411"/>
                  <a:gd name="T23" fmla="*/ 0 h 4778"/>
                  <a:gd name="T24" fmla="*/ 0 w 12411"/>
                  <a:gd name="T25" fmla="*/ 0 h 4778"/>
                  <a:gd name="T26" fmla="*/ 0 w 12411"/>
                  <a:gd name="T27" fmla="*/ 0 h 4778"/>
                  <a:gd name="T28" fmla="*/ 0 w 12411"/>
                  <a:gd name="T29" fmla="*/ 0 h 4778"/>
                  <a:gd name="T30" fmla="*/ 0 w 12411"/>
                  <a:gd name="T31" fmla="*/ 0 h 4778"/>
                  <a:gd name="T32" fmla="*/ 0 w 12411"/>
                  <a:gd name="T33" fmla="*/ 0 h 4778"/>
                  <a:gd name="T34" fmla="*/ 0 w 12411"/>
                  <a:gd name="T35" fmla="*/ 0 h 4778"/>
                  <a:gd name="T36" fmla="*/ 0 w 12411"/>
                  <a:gd name="T37" fmla="*/ 0 h 4778"/>
                  <a:gd name="T38" fmla="*/ 0 w 12411"/>
                  <a:gd name="T39" fmla="*/ 0 h 4778"/>
                  <a:gd name="T40" fmla="*/ 0 w 12411"/>
                  <a:gd name="T41" fmla="*/ 0 h 4778"/>
                  <a:gd name="T42" fmla="*/ 0 w 12411"/>
                  <a:gd name="T43" fmla="*/ 0 h 4778"/>
                  <a:gd name="T44" fmla="*/ 0 w 12411"/>
                  <a:gd name="T45" fmla="*/ 0 h 4778"/>
                  <a:gd name="T46" fmla="*/ 0 w 12411"/>
                  <a:gd name="T47" fmla="*/ 0 h 4778"/>
                  <a:gd name="T48" fmla="*/ 0 w 12411"/>
                  <a:gd name="T49" fmla="*/ 0 h 4778"/>
                  <a:gd name="T50" fmla="*/ 0 w 12411"/>
                  <a:gd name="T51" fmla="*/ 0 h 4778"/>
                  <a:gd name="T52" fmla="*/ 0 w 12411"/>
                  <a:gd name="T53" fmla="*/ 0 h 4778"/>
                  <a:gd name="T54" fmla="*/ 0 w 12411"/>
                  <a:gd name="T55" fmla="*/ 0 h 4778"/>
                  <a:gd name="T56" fmla="*/ 0 w 12411"/>
                  <a:gd name="T57" fmla="*/ 0 h 4778"/>
                  <a:gd name="T58" fmla="*/ 0 w 12411"/>
                  <a:gd name="T59" fmla="*/ 0 h 4778"/>
                  <a:gd name="T60" fmla="*/ 0 w 12411"/>
                  <a:gd name="T61" fmla="*/ 0 h 4778"/>
                  <a:gd name="T62" fmla="*/ 0 w 12411"/>
                  <a:gd name="T63" fmla="*/ 0 h 4778"/>
                  <a:gd name="T64" fmla="*/ 0 w 12411"/>
                  <a:gd name="T65" fmla="*/ 0 h 4778"/>
                  <a:gd name="T66" fmla="*/ 0 w 12411"/>
                  <a:gd name="T67" fmla="*/ 0 h 4778"/>
                  <a:gd name="T68" fmla="*/ 0 w 12411"/>
                  <a:gd name="T69" fmla="*/ 0 h 4778"/>
                  <a:gd name="T70" fmla="*/ 0 w 12411"/>
                  <a:gd name="T71" fmla="*/ 0 h 4778"/>
                  <a:gd name="T72" fmla="*/ 0 w 12411"/>
                  <a:gd name="T73" fmla="*/ 0 h 4778"/>
                  <a:gd name="T74" fmla="*/ 0 w 12411"/>
                  <a:gd name="T75" fmla="*/ 0 h 4778"/>
                  <a:gd name="T76" fmla="*/ 0 w 12411"/>
                  <a:gd name="T77" fmla="*/ 0 h 4778"/>
                  <a:gd name="T78" fmla="*/ 0 w 12411"/>
                  <a:gd name="T79" fmla="*/ 0 h 4778"/>
                  <a:gd name="T80" fmla="*/ 0 w 12411"/>
                  <a:gd name="T81" fmla="*/ 0 h 4778"/>
                  <a:gd name="T82" fmla="*/ 0 w 12411"/>
                  <a:gd name="T83" fmla="*/ 0 h 4778"/>
                  <a:gd name="T84" fmla="*/ 0 w 12411"/>
                  <a:gd name="T85" fmla="*/ 0 h 4778"/>
                  <a:gd name="T86" fmla="*/ 0 w 12411"/>
                  <a:gd name="T87" fmla="*/ 0 h 4778"/>
                  <a:gd name="T88" fmla="*/ 0 w 12411"/>
                  <a:gd name="T89" fmla="*/ 0 h 4778"/>
                  <a:gd name="T90" fmla="*/ 0 w 12411"/>
                  <a:gd name="T91" fmla="*/ 0 h 4778"/>
                  <a:gd name="T92" fmla="*/ 0 w 12411"/>
                  <a:gd name="T93" fmla="*/ 0 h 4778"/>
                  <a:gd name="T94" fmla="*/ 0 w 12411"/>
                  <a:gd name="T95" fmla="*/ 0 h 4778"/>
                  <a:gd name="T96" fmla="*/ 0 w 12411"/>
                  <a:gd name="T97" fmla="*/ 0 h 4778"/>
                  <a:gd name="T98" fmla="*/ 0 w 12411"/>
                  <a:gd name="T99" fmla="*/ 0 h 4778"/>
                  <a:gd name="T100" fmla="*/ 0 w 12411"/>
                  <a:gd name="T101" fmla="*/ 0 h 4778"/>
                  <a:gd name="T102" fmla="*/ 0 w 12411"/>
                  <a:gd name="T103" fmla="*/ 0 h 4778"/>
                  <a:gd name="T104" fmla="*/ 0 w 12411"/>
                  <a:gd name="T105" fmla="*/ 0 h 4778"/>
                  <a:gd name="T106" fmla="*/ 0 w 12411"/>
                  <a:gd name="T107" fmla="*/ 0 h 4778"/>
                  <a:gd name="T108" fmla="*/ 0 w 12411"/>
                  <a:gd name="T109" fmla="*/ 0 h 4778"/>
                  <a:gd name="T110" fmla="*/ 0 w 12411"/>
                  <a:gd name="T111" fmla="*/ 0 h 4778"/>
                  <a:gd name="T112" fmla="*/ 0 w 12411"/>
                  <a:gd name="T113" fmla="*/ 0 h 4778"/>
                  <a:gd name="T114" fmla="*/ 0 w 12411"/>
                  <a:gd name="T115" fmla="*/ 0 h 477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411"/>
                  <a:gd name="T175" fmla="*/ 0 h 4778"/>
                  <a:gd name="T176" fmla="*/ 12411 w 12411"/>
                  <a:gd name="T177" fmla="*/ 4778 h 477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411" h="4778">
                    <a:moveTo>
                      <a:pt x="10866" y="0"/>
                    </a:moveTo>
                    <a:lnTo>
                      <a:pt x="10791" y="168"/>
                    </a:lnTo>
                    <a:lnTo>
                      <a:pt x="10710" y="334"/>
                    </a:lnTo>
                    <a:lnTo>
                      <a:pt x="10623" y="496"/>
                    </a:lnTo>
                    <a:lnTo>
                      <a:pt x="10531" y="655"/>
                    </a:lnTo>
                    <a:lnTo>
                      <a:pt x="10432" y="810"/>
                    </a:lnTo>
                    <a:lnTo>
                      <a:pt x="10329" y="961"/>
                    </a:lnTo>
                    <a:lnTo>
                      <a:pt x="10220" y="1107"/>
                    </a:lnTo>
                    <a:lnTo>
                      <a:pt x="10107" y="1251"/>
                    </a:lnTo>
                    <a:lnTo>
                      <a:pt x="9988" y="1389"/>
                    </a:lnTo>
                    <a:lnTo>
                      <a:pt x="9864" y="1523"/>
                    </a:lnTo>
                    <a:lnTo>
                      <a:pt x="9736" y="1653"/>
                    </a:lnTo>
                    <a:lnTo>
                      <a:pt x="9604" y="1779"/>
                    </a:lnTo>
                    <a:lnTo>
                      <a:pt x="9467" y="1898"/>
                    </a:lnTo>
                    <a:lnTo>
                      <a:pt x="9325" y="2014"/>
                    </a:lnTo>
                    <a:lnTo>
                      <a:pt x="9180" y="2124"/>
                    </a:lnTo>
                    <a:lnTo>
                      <a:pt x="9030" y="2230"/>
                    </a:lnTo>
                    <a:lnTo>
                      <a:pt x="8877" y="2330"/>
                    </a:lnTo>
                    <a:lnTo>
                      <a:pt x="8719" y="2424"/>
                    </a:lnTo>
                    <a:lnTo>
                      <a:pt x="8558" y="2512"/>
                    </a:lnTo>
                    <a:lnTo>
                      <a:pt x="8394" y="2595"/>
                    </a:lnTo>
                    <a:lnTo>
                      <a:pt x="8227" y="2673"/>
                    </a:lnTo>
                    <a:lnTo>
                      <a:pt x="8056" y="2744"/>
                    </a:lnTo>
                    <a:lnTo>
                      <a:pt x="7882" y="2810"/>
                    </a:lnTo>
                    <a:lnTo>
                      <a:pt x="7706" y="2868"/>
                    </a:lnTo>
                    <a:lnTo>
                      <a:pt x="7526" y="2920"/>
                    </a:lnTo>
                    <a:lnTo>
                      <a:pt x="7344" y="2967"/>
                    </a:lnTo>
                    <a:lnTo>
                      <a:pt x="7159" y="3005"/>
                    </a:lnTo>
                    <a:lnTo>
                      <a:pt x="6972" y="3038"/>
                    </a:lnTo>
                    <a:lnTo>
                      <a:pt x="6783" y="3064"/>
                    </a:lnTo>
                    <a:lnTo>
                      <a:pt x="6591" y="3082"/>
                    </a:lnTo>
                    <a:lnTo>
                      <a:pt x="6398" y="3093"/>
                    </a:lnTo>
                    <a:lnTo>
                      <a:pt x="6203" y="3097"/>
                    </a:lnTo>
                    <a:lnTo>
                      <a:pt x="6008" y="3093"/>
                    </a:lnTo>
                    <a:lnTo>
                      <a:pt x="5816" y="3082"/>
                    </a:lnTo>
                    <a:lnTo>
                      <a:pt x="5624" y="3064"/>
                    </a:lnTo>
                    <a:lnTo>
                      <a:pt x="5435" y="3038"/>
                    </a:lnTo>
                    <a:lnTo>
                      <a:pt x="5249" y="3006"/>
                    </a:lnTo>
                    <a:lnTo>
                      <a:pt x="5064" y="2968"/>
                    </a:lnTo>
                    <a:lnTo>
                      <a:pt x="4882" y="2921"/>
                    </a:lnTo>
                    <a:lnTo>
                      <a:pt x="4702" y="2869"/>
                    </a:lnTo>
                    <a:lnTo>
                      <a:pt x="4526" y="2811"/>
                    </a:lnTo>
                    <a:lnTo>
                      <a:pt x="4353" y="2746"/>
                    </a:lnTo>
                    <a:lnTo>
                      <a:pt x="4183" y="2674"/>
                    </a:lnTo>
                    <a:lnTo>
                      <a:pt x="4015" y="2598"/>
                    </a:lnTo>
                    <a:lnTo>
                      <a:pt x="3851" y="2514"/>
                    </a:lnTo>
                    <a:lnTo>
                      <a:pt x="3691" y="2426"/>
                    </a:lnTo>
                    <a:lnTo>
                      <a:pt x="3533" y="2332"/>
                    </a:lnTo>
                    <a:lnTo>
                      <a:pt x="3380" y="2233"/>
                    </a:lnTo>
                    <a:lnTo>
                      <a:pt x="3230" y="2128"/>
                    </a:lnTo>
                    <a:lnTo>
                      <a:pt x="3085" y="2017"/>
                    </a:lnTo>
                    <a:lnTo>
                      <a:pt x="2943" y="1903"/>
                    </a:lnTo>
                    <a:lnTo>
                      <a:pt x="2807" y="1783"/>
                    </a:lnTo>
                    <a:lnTo>
                      <a:pt x="2674" y="1658"/>
                    </a:lnTo>
                    <a:lnTo>
                      <a:pt x="2546" y="1528"/>
                    </a:lnTo>
                    <a:lnTo>
                      <a:pt x="2423" y="1394"/>
                    </a:lnTo>
                    <a:lnTo>
                      <a:pt x="2304" y="1257"/>
                    </a:lnTo>
                    <a:lnTo>
                      <a:pt x="2190" y="1114"/>
                    </a:lnTo>
                    <a:lnTo>
                      <a:pt x="2081" y="968"/>
                    </a:lnTo>
                    <a:lnTo>
                      <a:pt x="1978" y="817"/>
                    </a:lnTo>
                    <a:lnTo>
                      <a:pt x="1881" y="662"/>
                    </a:lnTo>
                    <a:lnTo>
                      <a:pt x="1787" y="504"/>
                    </a:lnTo>
                    <a:lnTo>
                      <a:pt x="1701" y="343"/>
                    </a:lnTo>
                    <a:lnTo>
                      <a:pt x="1619" y="179"/>
                    </a:lnTo>
                    <a:lnTo>
                      <a:pt x="1544" y="9"/>
                    </a:lnTo>
                    <a:lnTo>
                      <a:pt x="0" y="673"/>
                    </a:lnTo>
                    <a:lnTo>
                      <a:pt x="41" y="768"/>
                    </a:lnTo>
                    <a:lnTo>
                      <a:pt x="84" y="862"/>
                    </a:lnTo>
                    <a:lnTo>
                      <a:pt x="129" y="956"/>
                    </a:lnTo>
                    <a:lnTo>
                      <a:pt x="174" y="1049"/>
                    </a:lnTo>
                    <a:lnTo>
                      <a:pt x="221" y="1141"/>
                    </a:lnTo>
                    <a:lnTo>
                      <a:pt x="270" y="1232"/>
                    </a:lnTo>
                    <a:lnTo>
                      <a:pt x="321" y="1323"/>
                    </a:lnTo>
                    <a:lnTo>
                      <a:pt x="372" y="1413"/>
                    </a:lnTo>
                    <a:lnTo>
                      <a:pt x="424" y="1502"/>
                    </a:lnTo>
                    <a:lnTo>
                      <a:pt x="478" y="1589"/>
                    </a:lnTo>
                    <a:lnTo>
                      <a:pt x="533" y="1676"/>
                    </a:lnTo>
                    <a:lnTo>
                      <a:pt x="590" y="1762"/>
                    </a:lnTo>
                    <a:lnTo>
                      <a:pt x="647" y="1848"/>
                    </a:lnTo>
                    <a:lnTo>
                      <a:pt x="706" y="1932"/>
                    </a:lnTo>
                    <a:lnTo>
                      <a:pt x="766" y="2015"/>
                    </a:lnTo>
                    <a:lnTo>
                      <a:pt x="828" y="2098"/>
                    </a:lnTo>
                    <a:lnTo>
                      <a:pt x="1561" y="1675"/>
                    </a:lnTo>
                    <a:lnTo>
                      <a:pt x="1616" y="1745"/>
                    </a:lnTo>
                    <a:lnTo>
                      <a:pt x="1672" y="1813"/>
                    </a:lnTo>
                    <a:lnTo>
                      <a:pt x="1731" y="1881"/>
                    </a:lnTo>
                    <a:lnTo>
                      <a:pt x="1789" y="1949"/>
                    </a:lnTo>
                    <a:lnTo>
                      <a:pt x="1849" y="2014"/>
                    </a:lnTo>
                    <a:lnTo>
                      <a:pt x="1909" y="2080"/>
                    </a:lnTo>
                    <a:lnTo>
                      <a:pt x="1971" y="2144"/>
                    </a:lnTo>
                    <a:lnTo>
                      <a:pt x="2033" y="2208"/>
                    </a:lnTo>
                    <a:lnTo>
                      <a:pt x="2097" y="2271"/>
                    </a:lnTo>
                    <a:lnTo>
                      <a:pt x="2161" y="2332"/>
                    </a:lnTo>
                    <a:lnTo>
                      <a:pt x="2227" y="2393"/>
                    </a:lnTo>
                    <a:lnTo>
                      <a:pt x="2293" y="2452"/>
                    </a:lnTo>
                    <a:lnTo>
                      <a:pt x="2360" y="2510"/>
                    </a:lnTo>
                    <a:lnTo>
                      <a:pt x="2428" y="2568"/>
                    </a:lnTo>
                    <a:lnTo>
                      <a:pt x="2497" y="2625"/>
                    </a:lnTo>
                    <a:lnTo>
                      <a:pt x="2566" y="2681"/>
                    </a:lnTo>
                    <a:lnTo>
                      <a:pt x="2144" y="3412"/>
                    </a:lnTo>
                    <a:lnTo>
                      <a:pt x="2226" y="3475"/>
                    </a:lnTo>
                    <a:lnTo>
                      <a:pt x="2310" y="3534"/>
                    </a:lnTo>
                    <a:lnTo>
                      <a:pt x="2394" y="3594"/>
                    </a:lnTo>
                    <a:lnTo>
                      <a:pt x="2480" y="3652"/>
                    </a:lnTo>
                    <a:lnTo>
                      <a:pt x="2566" y="3709"/>
                    </a:lnTo>
                    <a:lnTo>
                      <a:pt x="2653" y="3764"/>
                    </a:lnTo>
                    <a:lnTo>
                      <a:pt x="2742" y="3817"/>
                    </a:lnTo>
                    <a:lnTo>
                      <a:pt x="2831" y="3871"/>
                    </a:lnTo>
                    <a:lnTo>
                      <a:pt x="2921" y="3922"/>
                    </a:lnTo>
                    <a:lnTo>
                      <a:pt x="3011" y="3972"/>
                    </a:lnTo>
                    <a:lnTo>
                      <a:pt x="3103" y="4020"/>
                    </a:lnTo>
                    <a:lnTo>
                      <a:pt x="3196" y="4067"/>
                    </a:lnTo>
                    <a:lnTo>
                      <a:pt x="3289" y="4113"/>
                    </a:lnTo>
                    <a:lnTo>
                      <a:pt x="3382" y="4158"/>
                    </a:lnTo>
                    <a:lnTo>
                      <a:pt x="3478" y="4201"/>
                    </a:lnTo>
                    <a:lnTo>
                      <a:pt x="3573" y="4243"/>
                    </a:lnTo>
                    <a:lnTo>
                      <a:pt x="3996" y="3510"/>
                    </a:lnTo>
                    <a:lnTo>
                      <a:pt x="4078" y="3543"/>
                    </a:lnTo>
                    <a:lnTo>
                      <a:pt x="4161" y="3573"/>
                    </a:lnTo>
                    <a:lnTo>
                      <a:pt x="4244" y="3604"/>
                    </a:lnTo>
                    <a:lnTo>
                      <a:pt x="4328" y="3633"/>
                    </a:lnTo>
                    <a:lnTo>
                      <a:pt x="4413" y="3660"/>
                    </a:lnTo>
                    <a:lnTo>
                      <a:pt x="4498" y="3687"/>
                    </a:lnTo>
                    <a:lnTo>
                      <a:pt x="4583" y="3712"/>
                    </a:lnTo>
                    <a:lnTo>
                      <a:pt x="4670" y="3736"/>
                    </a:lnTo>
                    <a:lnTo>
                      <a:pt x="4757" y="3759"/>
                    </a:lnTo>
                    <a:lnTo>
                      <a:pt x="4844" y="3780"/>
                    </a:lnTo>
                    <a:lnTo>
                      <a:pt x="4931" y="3800"/>
                    </a:lnTo>
                    <a:lnTo>
                      <a:pt x="5019" y="3819"/>
                    </a:lnTo>
                    <a:lnTo>
                      <a:pt x="5108" y="3837"/>
                    </a:lnTo>
                    <a:lnTo>
                      <a:pt x="5197" y="3852"/>
                    </a:lnTo>
                    <a:lnTo>
                      <a:pt x="5287" y="3867"/>
                    </a:lnTo>
                    <a:lnTo>
                      <a:pt x="5377" y="3881"/>
                    </a:lnTo>
                    <a:lnTo>
                      <a:pt x="5377" y="4727"/>
                    </a:lnTo>
                    <a:lnTo>
                      <a:pt x="5427" y="4734"/>
                    </a:lnTo>
                    <a:lnTo>
                      <a:pt x="5478" y="4739"/>
                    </a:lnTo>
                    <a:lnTo>
                      <a:pt x="5530" y="4745"/>
                    </a:lnTo>
                    <a:lnTo>
                      <a:pt x="5581" y="4749"/>
                    </a:lnTo>
                    <a:lnTo>
                      <a:pt x="5632" y="4754"/>
                    </a:lnTo>
                    <a:lnTo>
                      <a:pt x="5683" y="4758"/>
                    </a:lnTo>
                    <a:lnTo>
                      <a:pt x="5735" y="4762"/>
                    </a:lnTo>
                    <a:lnTo>
                      <a:pt x="5787" y="4765"/>
                    </a:lnTo>
                    <a:lnTo>
                      <a:pt x="5838" y="4768"/>
                    </a:lnTo>
                    <a:lnTo>
                      <a:pt x="5890" y="4771"/>
                    </a:lnTo>
                    <a:lnTo>
                      <a:pt x="5942" y="4774"/>
                    </a:lnTo>
                    <a:lnTo>
                      <a:pt x="5994" y="4775"/>
                    </a:lnTo>
                    <a:lnTo>
                      <a:pt x="6046" y="4777"/>
                    </a:lnTo>
                    <a:lnTo>
                      <a:pt x="6098" y="4778"/>
                    </a:lnTo>
                    <a:lnTo>
                      <a:pt x="6151" y="4778"/>
                    </a:lnTo>
                    <a:lnTo>
                      <a:pt x="6203" y="4778"/>
                    </a:lnTo>
                    <a:lnTo>
                      <a:pt x="6255" y="4778"/>
                    </a:lnTo>
                    <a:lnTo>
                      <a:pt x="6308" y="4778"/>
                    </a:lnTo>
                    <a:lnTo>
                      <a:pt x="6360" y="4777"/>
                    </a:lnTo>
                    <a:lnTo>
                      <a:pt x="6412" y="4775"/>
                    </a:lnTo>
                    <a:lnTo>
                      <a:pt x="6464" y="4774"/>
                    </a:lnTo>
                    <a:lnTo>
                      <a:pt x="6516" y="4771"/>
                    </a:lnTo>
                    <a:lnTo>
                      <a:pt x="6568" y="4768"/>
                    </a:lnTo>
                    <a:lnTo>
                      <a:pt x="6619" y="4765"/>
                    </a:lnTo>
                    <a:lnTo>
                      <a:pt x="6671" y="4762"/>
                    </a:lnTo>
                    <a:lnTo>
                      <a:pt x="6723" y="4758"/>
                    </a:lnTo>
                    <a:lnTo>
                      <a:pt x="6774" y="4754"/>
                    </a:lnTo>
                    <a:lnTo>
                      <a:pt x="6825" y="4749"/>
                    </a:lnTo>
                    <a:lnTo>
                      <a:pt x="6876" y="4745"/>
                    </a:lnTo>
                    <a:lnTo>
                      <a:pt x="6928" y="4739"/>
                    </a:lnTo>
                    <a:lnTo>
                      <a:pt x="6979" y="4734"/>
                    </a:lnTo>
                    <a:lnTo>
                      <a:pt x="7029" y="4727"/>
                    </a:lnTo>
                    <a:lnTo>
                      <a:pt x="7029" y="3881"/>
                    </a:lnTo>
                    <a:lnTo>
                      <a:pt x="7119" y="3867"/>
                    </a:lnTo>
                    <a:lnTo>
                      <a:pt x="7210" y="3852"/>
                    </a:lnTo>
                    <a:lnTo>
                      <a:pt x="7299" y="3836"/>
                    </a:lnTo>
                    <a:lnTo>
                      <a:pt x="7388" y="3818"/>
                    </a:lnTo>
                    <a:lnTo>
                      <a:pt x="7476" y="3800"/>
                    </a:lnTo>
                    <a:lnTo>
                      <a:pt x="7564" y="3779"/>
                    </a:lnTo>
                    <a:lnTo>
                      <a:pt x="7651" y="3758"/>
                    </a:lnTo>
                    <a:lnTo>
                      <a:pt x="7738" y="3735"/>
                    </a:lnTo>
                    <a:lnTo>
                      <a:pt x="7825" y="3712"/>
                    </a:lnTo>
                    <a:lnTo>
                      <a:pt x="7911" y="3686"/>
                    </a:lnTo>
                    <a:lnTo>
                      <a:pt x="7996" y="3659"/>
                    </a:lnTo>
                    <a:lnTo>
                      <a:pt x="8081" y="3632"/>
                    </a:lnTo>
                    <a:lnTo>
                      <a:pt x="8165" y="3602"/>
                    </a:lnTo>
                    <a:lnTo>
                      <a:pt x="8249" y="3572"/>
                    </a:lnTo>
                    <a:lnTo>
                      <a:pt x="8332" y="3541"/>
                    </a:lnTo>
                    <a:lnTo>
                      <a:pt x="8415" y="3508"/>
                    </a:lnTo>
                    <a:lnTo>
                      <a:pt x="8837" y="4241"/>
                    </a:lnTo>
                    <a:lnTo>
                      <a:pt x="8934" y="4199"/>
                    </a:lnTo>
                    <a:lnTo>
                      <a:pt x="9028" y="4156"/>
                    </a:lnTo>
                    <a:lnTo>
                      <a:pt x="9122" y="4111"/>
                    </a:lnTo>
                    <a:lnTo>
                      <a:pt x="9215" y="4065"/>
                    </a:lnTo>
                    <a:lnTo>
                      <a:pt x="9308" y="4018"/>
                    </a:lnTo>
                    <a:lnTo>
                      <a:pt x="9399" y="3969"/>
                    </a:lnTo>
                    <a:lnTo>
                      <a:pt x="9490" y="3919"/>
                    </a:lnTo>
                    <a:lnTo>
                      <a:pt x="9579" y="3867"/>
                    </a:lnTo>
                    <a:lnTo>
                      <a:pt x="9669" y="3815"/>
                    </a:lnTo>
                    <a:lnTo>
                      <a:pt x="9757" y="3761"/>
                    </a:lnTo>
                    <a:lnTo>
                      <a:pt x="9844" y="3706"/>
                    </a:lnTo>
                    <a:lnTo>
                      <a:pt x="9930" y="3649"/>
                    </a:lnTo>
                    <a:lnTo>
                      <a:pt x="10016" y="3591"/>
                    </a:lnTo>
                    <a:lnTo>
                      <a:pt x="10100" y="3532"/>
                    </a:lnTo>
                    <a:lnTo>
                      <a:pt x="10184" y="3472"/>
                    </a:lnTo>
                    <a:lnTo>
                      <a:pt x="10266" y="3409"/>
                    </a:lnTo>
                    <a:lnTo>
                      <a:pt x="9844" y="2677"/>
                    </a:lnTo>
                    <a:lnTo>
                      <a:pt x="9913" y="2621"/>
                    </a:lnTo>
                    <a:lnTo>
                      <a:pt x="9983" y="2564"/>
                    </a:lnTo>
                    <a:lnTo>
                      <a:pt x="10052" y="2505"/>
                    </a:lnTo>
                    <a:lnTo>
                      <a:pt x="10120" y="2446"/>
                    </a:lnTo>
                    <a:lnTo>
                      <a:pt x="10186" y="2386"/>
                    </a:lnTo>
                    <a:lnTo>
                      <a:pt x="10252" y="2325"/>
                    </a:lnTo>
                    <a:lnTo>
                      <a:pt x="10317" y="2262"/>
                    </a:lnTo>
                    <a:lnTo>
                      <a:pt x="10381" y="2199"/>
                    </a:lnTo>
                    <a:lnTo>
                      <a:pt x="10443" y="2135"/>
                    </a:lnTo>
                    <a:lnTo>
                      <a:pt x="10506" y="2070"/>
                    </a:lnTo>
                    <a:lnTo>
                      <a:pt x="10567" y="2004"/>
                    </a:lnTo>
                    <a:lnTo>
                      <a:pt x="10627" y="1936"/>
                    </a:lnTo>
                    <a:lnTo>
                      <a:pt x="10686" y="1869"/>
                    </a:lnTo>
                    <a:lnTo>
                      <a:pt x="10744" y="1800"/>
                    </a:lnTo>
                    <a:lnTo>
                      <a:pt x="10801" y="1730"/>
                    </a:lnTo>
                    <a:lnTo>
                      <a:pt x="10856" y="1660"/>
                    </a:lnTo>
                    <a:lnTo>
                      <a:pt x="11589" y="2083"/>
                    </a:lnTo>
                    <a:lnTo>
                      <a:pt x="11651" y="2000"/>
                    </a:lnTo>
                    <a:lnTo>
                      <a:pt x="11710" y="1917"/>
                    </a:lnTo>
                    <a:lnTo>
                      <a:pt x="11769" y="1833"/>
                    </a:lnTo>
                    <a:lnTo>
                      <a:pt x="11826" y="1748"/>
                    </a:lnTo>
                    <a:lnTo>
                      <a:pt x="11883" y="1662"/>
                    </a:lnTo>
                    <a:lnTo>
                      <a:pt x="11937" y="1575"/>
                    </a:lnTo>
                    <a:lnTo>
                      <a:pt x="11990" y="1487"/>
                    </a:lnTo>
                    <a:lnTo>
                      <a:pt x="12042" y="1398"/>
                    </a:lnTo>
                    <a:lnTo>
                      <a:pt x="12094" y="1309"/>
                    </a:lnTo>
                    <a:lnTo>
                      <a:pt x="12143" y="1219"/>
                    </a:lnTo>
                    <a:lnTo>
                      <a:pt x="12191" y="1128"/>
                    </a:lnTo>
                    <a:lnTo>
                      <a:pt x="12238" y="1035"/>
                    </a:lnTo>
                    <a:lnTo>
                      <a:pt x="12283" y="943"/>
                    </a:lnTo>
                    <a:lnTo>
                      <a:pt x="12327" y="850"/>
                    </a:lnTo>
                    <a:lnTo>
                      <a:pt x="12370" y="756"/>
                    </a:lnTo>
                    <a:lnTo>
                      <a:pt x="12411" y="660"/>
                    </a:lnTo>
                    <a:lnTo>
                      <a:pt x="10866" y="0"/>
                    </a:lnTo>
                    <a:close/>
                  </a:path>
                </a:pathLst>
              </a:custGeom>
              <a:solidFill>
                <a:srgbClr val="0053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435"/>
              <p:cNvSpPr>
                <a:spLocks noEditPoints="1"/>
              </p:cNvSpPr>
              <p:nvPr/>
            </p:nvSpPr>
            <p:spPr bwMode="auto">
              <a:xfrm>
                <a:off x="1194543" y="678517"/>
                <a:ext cx="204991" cy="124079"/>
              </a:xfrm>
              <a:custGeom>
                <a:avLst/>
                <a:gdLst>
                  <a:gd name="T0" fmla="*/ 0 w 2921"/>
                  <a:gd name="T1" fmla="*/ 0 h 2009"/>
                  <a:gd name="T2" fmla="*/ 0 w 2921"/>
                  <a:gd name="T3" fmla="*/ 0 h 2009"/>
                  <a:gd name="T4" fmla="*/ 0 w 2921"/>
                  <a:gd name="T5" fmla="*/ 0 h 2009"/>
                  <a:gd name="T6" fmla="*/ 0 w 2921"/>
                  <a:gd name="T7" fmla="*/ 0 h 2009"/>
                  <a:gd name="T8" fmla="*/ 0 w 2921"/>
                  <a:gd name="T9" fmla="*/ 0 h 2009"/>
                  <a:gd name="T10" fmla="*/ 0 w 2921"/>
                  <a:gd name="T11" fmla="*/ 0 h 2009"/>
                  <a:gd name="T12" fmla="*/ 0 w 2921"/>
                  <a:gd name="T13" fmla="*/ 0 h 2009"/>
                  <a:gd name="T14" fmla="*/ 0 w 2921"/>
                  <a:gd name="T15" fmla="*/ 0 h 2009"/>
                  <a:gd name="T16" fmla="*/ 0 w 2921"/>
                  <a:gd name="T17" fmla="*/ 0 h 2009"/>
                  <a:gd name="T18" fmla="*/ 0 w 2921"/>
                  <a:gd name="T19" fmla="*/ 0 h 20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21"/>
                  <a:gd name="T31" fmla="*/ 0 h 2009"/>
                  <a:gd name="T32" fmla="*/ 2921 w 2921"/>
                  <a:gd name="T33" fmla="*/ 2009 h 200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21" h="2009">
                    <a:moveTo>
                      <a:pt x="463" y="0"/>
                    </a:moveTo>
                    <a:lnTo>
                      <a:pt x="0" y="855"/>
                    </a:lnTo>
                    <a:lnTo>
                      <a:pt x="2430" y="2009"/>
                    </a:lnTo>
                    <a:lnTo>
                      <a:pt x="2890" y="1120"/>
                    </a:lnTo>
                    <a:lnTo>
                      <a:pt x="1954" y="644"/>
                    </a:lnTo>
                    <a:lnTo>
                      <a:pt x="463" y="0"/>
                    </a:lnTo>
                    <a:close/>
                    <a:moveTo>
                      <a:pt x="2921" y="1062"/>
                    </a:moveTo>
                    <a:lnTo>
                      <a:pt x="2921" y="1062"/>
                    </a:lnTo>
                    <a:lnTo>
                      <a:pt x="2911" y="1058"/>
                    </a:lnTo>
                    <a:lnTo>
                      <a:pt x="2921" y="1062"/>
                    </a:lnTo>
                    <a:close/>
                  </a:path>
                </a:pathLst>
              </a:custGeom>
              <a:solidFill>
                <a:srgbClr val="8D2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436"/>
              <p:cNvSpPr>
                <a:spLocks/>
              </p:cNvSpPr>
              <p:nvPr/>
            </p:nvSpPr>
            <p:spPr bwMode="auto">
              <a:xfrm>
                <a:off x="402613" y="680049"/>
                <a:ext cx="203239" cy="122547"/>
              </a:xfrm>
              <a:custGeom>
                <a:avLst/>
                <a:gdLst>
                  <a:gd name="T0" fmla="*/ 0 w 2899"/>
                  <a:gd name="T1" fmla="*/ 0 h 2000"/>
                  <a:gd name="T2" fmla="*/ 0 w 2899"/>
                  <a:gd name="T3" fmla="*/ 0 h 2000"/>
                  <a:gd name="T4" fmla="*/ 0 w 2899"/>
                  <a:gd name="T5" fmla="*/ 0 h 2000"/>
                  <a:gd name="T6" fmla="*/ 0 w 2899"/>
                  <a:gd name="T7" fmla="*/ 0 h 2000"/>
                  <a:gd name="T8" fmla="*/ 0 w 2899"/>
                  <a:gd name="T9" fmla="*/ 0 h 2000"/>
                  <a:gd name="T10" fmla="*/ 0 w 2899"/>
                  <a:gd name="T11" fmla="*/ 0 h 2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99"/>
                  <a:gd name="T19" fmla="*/ 0 h 2000"/>
                  <a:gd name="T20" fmla="*/ 2899 w 2899"/>
                  <a:gd name="T21" fmla="*/ 2000 h 2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99" h="2000">
                    <a:moveTo>
                      <a:pt x="2438" y="0"/>
                    </a:moveTo>
                    <a:lnTo>
                      <a:pt x="2899" y="839"/>
                    </a:lnTo>
                    <a:lnTo>
                      <a:pt x="465" y="2000"/>
                    </a:lnTo>
                    <a:lnTo>
                      <a:pt x="0" y="1102"/>
                    </a:lnTo>
                    <a:lnTo>
                      <a:pt x="731" y="730"/>
                    </a:lnTo>
                    <a:lnTo>
                      <a:pt x="2438" y="0"/>
                    </a:lnTo>
                    <a:close/>
                  </a:path>
                </a:pathLst>
              </a:custGeom>
              <a:solidFill>
                <a:srgbClr val="8D2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437"/>
              <p:cNvSpPr>
                <a:spLocks/>
              </p:cNvSpPr>
              <p:nvPr/>
            </p:nvSpPr>
            <p:spPr bwMode="auto">
              <a:xfrm>
                <a:off x="763537" y="752045"/>
                <a:ext cx="273321" cy="147057"/>
              </a:xfrm>
              <a:custGeom>
                <a:avLst/>
                <a:gdLst>
                  <a:gd name="T0" fmla="*/ 0 w 3914"/>
                  <a:gd name="T1" fmla="*/ 0 h 2388"/>
                  <a:gd name="T2" fmla="*/ 0 w 3914"/>
                  <a:gd name="T3" fmla="*/ 0 h 2388"/>
                  <a:gd name="T4" fmla="*/ 0 w 3914"/>
                  <a:gd name="T5" fmla="*/ 0 h 2388"/>
                  <a:gd name="T6" fmla="*/ 0 w 3914"/>
                  <a:gd name="T7" fmla="*/ 0 h 2388"/>
                  <a:gd name="T8" fmla="*/ 0 w 3914"/>
                  <a:gd name="T9" fmla="*/ 0 h 2388"/>
                  <a:gd name="T10" fmla="*/ 0 w 3914"/>
                  <a:gd name="T11" fmla="*/ 0 h 2388"/>
                  <a:gd name="T12" fmla="*/ 0 w 3914"/>
                  <a:gd name="T13" fmla="*/ 0 h 2388"/>
                  <a:gd name="T14" fmla="*/ 0 w 3914"/>
                  <a:gd name="T15" fmla="*/ 0 h 2388"/>
                  <a:gd name="T16" fmla="*/ 0 w 3914"/>
                  <a:gd name="T17" fmla="*/ 0 h 2388"/>
                  <a:gd name="T18" fmla="*/ 0 w 3914"/>
                  <a:gd name="T19" fmla="*/ 0 h 2388"/>
                  <a:gd name="T20" fmla="*/ 0 w 3914"/>
                  <a:gd name="T21" fmla="*/ 0 h 2388"/>
                  <a:gd name="T22" fmla="*/ 0 w 3914"/>
                  <a:gd name="T23" fmla="*/ 0 h 2388"/>
                  <a:gd name="T24" fmla="*/ 0 w 3914"/>
                  <a:gd name="T25" fmla="*/ 0 h 2388"/>
                  <a:gd name="T26" fmla="*/ 0 w 3914"/>
                  <a:gd name="T27" fmla="*/ 0 h 2388"/>
                  <a:gd name="T28" fmla="*/ 0 w 3914"/>
                  <a:gd name="T29" fmla="*/ 0 h 2388"/>
                  <a:gd name="T30" fmla="*/ 0 w 3914"/>
                  <a:gd name="T31" fmla="*/ 0 h 2388"/>
                  <a:gd name="T32" fmla="*/ 0 w 3914"/>
                  <a:gd name="T33" fmla="*/ 0 h 2388"/>
                  <a:gd name="T34" fmla="*/ 0 w 3914"/>
                  <a:gd name="T35" fmla="*/ 0 h 2388"/>
                  <a:gd name="T36" fmla="*/ 0 w 3914"/>
                  <a:gd name="T37" fmla="*/ 0 h 2388"/>
                  <a:gd name="T38" fmla="*/ 0 w 3914"/>
                  <a:gd name="T39" fmla="*/ 0 h 2388"/>
                  <a:gd name="T40" fmla="*/ 0 w 3914"/>
                  <a:gd name="T41" fmla="*/ 0 h 2388"/>
                  <a:gd name="T42" fmla="*/ 0 w 3914"/>
                  <a:gd name="T43" fmla="*/ 0 h 2388"/>
                  <a:gd name="T44" fmla="*/ 0 w 3914"/>
                  <a:gd name="T45" fmla="*/ 0 h 2388"/>
                  <a:gd name="T46" fmla="*/ 0 w 3914"/>
                  <a:gd name="T47" fmla="*/ 0 h 2388"/>
                  <a:gd name="T48" fmla="*/ 0 w 3914"/>
                  <a:gd name="T49" fmla="*/ 0 h 2388"/>
                  <a:gd name="T50" fmla="*/ 0 w 3914"/>
                  <a:gd name="T51" fmla="*/ 0 h 2388"/>
                  <a:gd name="T52" fmla="*/ 0 w 3914"/>
                  <a:gd name="T53" fmla="*/ 0 h 2388"/>
                  <a:gd name="T54" fmla="*/ 0 w 3914"/>
                  <a:gd name="T55" fmla="*/ 0 h 2388"/>
                  <a:gd name="T56" fmla="*/ 0 w 3914"/>
                  <a:gd name="T57" fmla="*/ 0 h 2388"/>
                  <a:gd name="T58" fmla="*/ 0 w 3914"/>
                  <a:gd name="T59" fmla="*/ 0 h 2388"/>
                  <a:gd name="T60" fmla="*/ 0 w 3914"/>
                  <a:gd name="T61" fmla="*/ 0 h 2388"/>
                  <a:gd name="T62" fmla="*/ 0 w 3914"/>
                  <a:gd name="T63" fmla="*/ 0 h 2388"/>
                  <a:gd name="T64" fmla="*/ 0 w 3914"/>
                  <a:gd name="T65" fmla="*/ 0 h 2388"/>
                  <a:gd name="T66" fmla="*/ 0 w 3914"/>
                  <a:gd name="T67" fmla="*/ 0 h 2388"/>
                  <a:gd name="T68" fmla="*/ 0 w 3914"/>
                  <a:gd name="T69" fmla="*/ 0 h 2388"/>
                  <a:gd name="T70" fmla="*/ 0 w 3914"/>
                  <a:gd name="T71" fmla="*/ 0 h 2388"/>
                  <a:gd name="T72" fmla="*/ 0 w 3914"/>
                  <a:gd name="T73" fmla="*/ 0 h 2388"/>
                  <a:gd name="T74" fmla="*/ 0 w 3914"/>
                  <a:gd name="T75" fmla="*/ 0 h 2388"/>
                  <a:gd name="T76" fmla="*/ 0 w 3914"/>
                  <a:gd name="T77" fmla="*/ 0 h 2388"/>
                  <a:gd name="T78" fmla="*/ 0 w 3914"/>
                  <a:gd name="T79" fmla="*/ 0 h 2388"/>
                  <a:gd name="T80" fmla="*/ 0 w 3914"/>
                  <a:gd name="T81" fmla="*/ 0 h 2388"/>
                  <a:gd name="T82" fmla="*/ 0 w 3914"/>
                  <a:gd name="T83" fmla="*/ 0 h 2388"/>
                  <a:gd name="T84" fmla="*/ 0 w 3914"/>
                  <a:gd name="T85" fmla="*/ 0 h 2388"/>
                  <a:gd name="T86" fmla="*/ 0 w 3914"/>
                  <a:gd name="T87" fmla="*/ 0 h 2388"/>
                  <a:gd name="T88" fmla="*/ 0 w 3914"/>
                  <a:gd name="T89" fmla="*/ 0 h 2388"/>
                  <a:gd name="T90" fmla="*/ 0 w 3914"/>
                  <a:gd name="T91" fmla="*/ 0 h 2388"/>
                  <a:gd name="T92" fmla="*/ 0 w 3914"/>
                  <a:gd name="T93" fmla="*/ 0 h 2388"/>
                  <a:gd name="T94" fmla="*/ 0 w 3914"/>
                  <a:gd name="T95" fmla="*/ 0 h 2388"/>
                  <a:gd name="T96" fmla="*/ 0 w 3914"/>
                  <a:gd name="T97" fmla="*/ 0 h 2388"/>
                  <a:gd name="T98" fmla="*/ 0 w 3914"/>
                  <a:gd name="T99" fmla="*/ 0 h 23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914"/>
                  <a:gd name="T151" fmla="*/ 0 h 2388"/>
                  <a:gd name="T152" fmla="*/ 3914 w 3914"/>
                  <a:gd name="T153" fmla="*/ 2388 h 238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914" h="2388">
                    <a:moveTo>
                      <a:pt x="3906" y="4"/>
                    </a:moveTo>
                    <a:lnTo>
                      <a:pt x="3906" y="114"/>
                    </a:lnTo>
                    <a:lnTo>
                      <a:pt x="3906" y="229"/>
                    </a:lnTo>
                    <a:lnTo>
                      <a:pt x="3907" y="348"/>
                    </a:lnTo>
                    <a:lnTo>
                      <a:pt x="3907" y="470"/>
                    </a:lnTo>
                    <a:lnTo>
                      <a:pt x="3908" y="594"/>
                    </a:lnTo>
                    <a:lnTo>
                      <a:pt x="3908" y="720"/>
                    </a:lnTo>
                    <a:lnTo>
                      <a:pt x="3910" y="847"/>
                    </a:lnTo>
                    <a:lnTo>
                      <a:pt x="3910" y="974"/>
                    </a:lnTo>
                    <a:lnTo>
                      <a:pt x="3911" y="1102"/>
                    </a:lnTo>
                    <a:lnTo>
                      <a:pt x="3912" y="1228"/>
                    </a:lnTo>
                    <a:lnTo>
                      <a:pt x="3912" y="1354"/>
                    </a:lnTo>
                    <a:lnTo>
                      <a:pt x="3913" y="1478"/>
                    </a:lnTo>
                    <a:lnTo>
                      <a:pt x="3913" y="1600"/>
                    </a:lnTo>
                    <a:lnTo>
                      <a:pt x="3913" y="1719"/>
                    </a:lnTo>
                    <a:lnTo>
                      <a:pt x="3914" y="1834"/>
                    </a:lnTo>
                    <a:lnTo>
                      <a:pt x="3914" y="1945"/>
                    </a:lnTo>
                    <a:lnTo>
                      <a:pt x="3849" y="1965"/>
                    </a:lnTo>
                    <a:lnTo>
                      <a:pt x="3784" y="1984"/>
                    </a:lnTo>
                    <a:lnTo>
                      <a:pt x="3719" y="2001"/>
                    </a:lnTo>
                    <a:lnTo>
                      <a:pt x="3653" y="2017"/>
                    </a:lnTo>
                    <a:lnTo>
                      <a:pt x="3587" y="2030"/>
                    </a:lnTo>
                    <a:lnTo>
                      <a:pt x="3520" y="2043"/>
                    </a:lnTo>
                    <a:lnTo>
                      <a:pt x="3454" y="2056"/>
                    </a:lnTo>
                    <a:lnTo>
                      <a:pt x="3388" y="2067"/>
                    </a:lnTo>
                    <a:lnTo>
                      <a:pt x="3320" y="2077"/>
                    </a:lnTo>
                    <a:lnTo>
                      <a:pt x="3254" y="2086"/>
                    </a:lnTo>
                    <a:lnTo>
                      <a:pt x="3188" y="2096"/>
                    </a:lnTo>
                    <a:lnTo>
                      <a:pt x="3121" y="2104"/>
                    </a:lnTo>
                    <a:lnTo>
                      <a:pt x="2990" y="2120"/>
                    </a:lnTo>
                    <a:lnTo>
                      <a:pt x="2860" y="2137"/>
                    </a:lnTo>
                    <a:lnTo>
                      <a:pt x="2795" y="2145"/>
                    </a:lnTo>
                    <a:lnTo>
                      <a:pt x="2732" y="2154"/>
                    </a:lnTo>
                    <a:lnTo>
                      <a:pt x="2669" y="2163"/>
                    </a:lnTo>
                    <a:lnTo>
                      <a:pt x="2608" y="2173"/>
                    </a:lnTo>
                    <a:lnTo>
                      <a:pt x="2547" y="2184"/>
                    </a:lnTo>
                    <a:lnTo>
                      <a:pt x="2487" y="2196"/>
                    </a:lnTo>
                    <a:lnTo>
                      <a:pt x="2428" y="2208"/>
                    </a:lnTo>
                    <a:lnTo>
                      <a:pt x="2371" y="2222"/>
                    </a:lnTo>
                    <a:lnTo>
                      <a:pt x="2314" y="2237"/>
                    </a:lnTo>
                    <a:lnTo>
                      <a:pt x="2259" y="2253"/>
                    </a:lnTo>
                    <a:lnTo>
                      <a:pt x="2205" y="2271"/>
                    </a:lnTo>
                    <a:lnTo>
                      <a:pt x="2153" y="2290"/>
                    </a:lnTo>
                    <a:lnTo>
                      <a:pt x="2102" y="2312"/>
                    </a:lnTo>
                    <a:lnTo>
                      <a:pt x="2053" y="2335"/>
                    </a:lnTo>
                    <a:lnTo>
                      <a:pt x="2005" y="2360"/>
                    </a:lnTo>
                    <a:lnTo>
                      <a:pt x="1960" y="2388"/>
                    </a:lnTo>
                    <a:lnTo>
                      <a:pt x="1916" y="2360"/>
                    </a:lnTo>
                    <a:lnTo>
                      <a:pt x="1870" y="2335"/>
                    </a:lnTo>
                    <a:lnTo>
                      <a:pt x="1822" y="2312"/>
                    </a:lnTo>
                    <a:lnTo>
                      <a:pt x="1772" y="2290"/>
                    </a:lnTo>
                    <a:lnTo>
                      <a:pt x="1720" y="2271"/>
                    </a:lnTo>
                    <a:lnTo>
                      <a:pt x="1667" y="2253"/>
                    </a:lnTo>
                    <a:lnTo>
                      <a:pt x="1611" y="2237"/>
                    </a:lnTo>
                    <a:lnTo>
                      <a:pt x="1555" y="2222"/>
                    </a:lnTo>
                    <a:lnTo>
                      <a:pt x="1498" y="2208"/>
                    </a:lnTo>
                    <a:lnTo>
                      <a:pt x="1438" y="2196"/>
                    </a:lnTo>
                    <a:lnTo>
                      <a:pt x="1378" y="2184"/>
                    </a:lnTo>
                    <a:lnTo>
                      <a:pt x="1316" y="2173"/>
                    </a:lnTo>
                    <a:lnTo>
                      <a:pt x="1254" y="2163"/>
                    </a:lnTo>
                    <a:lnTo>
                      <a:pt x="1190" y="2154"/>
                    </a:lnTo>
                    <a:lnTo>
                      <a:pt x="1126" y="2145"/>
                    </a:lnTo>
                    <a:lnTo>
                      <a:pt x="1061" y="2137"/>
                    </a:lnTo>
                    <a:lnTo>
                      <a:pt x="929" y="2120"/>
                    </a:lnTo>
                    <a:lnTo>
                      <a:pt x="796" y="2104"/>
                    </a:lnTo>
                    <a:lnTo>
                      <a:pt x="728" y="2096"/>
                    </a:lnTo>
                    <a:lnTo>
                      <a:pt x="661" y="2086"/>
                    </a:lnTo>
                    <a:lnTo>
                      <a:pt x="594" y="2077"/>
                    </a:lnTo>
                    <a:lnTo>
                      <a:pt x="526" y="2067"/>
                    </a:lnTo>
                    <a:lnTo>
                      <a:pt x="458" y="2056"/>
                    </a:lnTo>
                    <a:lnTo>
                      <a:pt x="392" y="2043"/>
                    </a:lnTo>
                    <a:lnTo>
                      <a:pt x="325" y="2030"/>
                    </a:lnTo>
                    <a:lnTo>
                      <a:pt x="258" y="2017"/>
                    </a:lnTo>
                    <a:lnTo>
                      <a:pt x="193" y="2001"/>
                    </a:lnTo>
                    <a:lnTo>
                      <a:pt x="128" y="1984"/>
                    </a:lnTo>
                    <a:lnTo>
                      <a:pt x="64" y="1965"/>
                    </a:lnTo>
                    <a:lnTo>
                      <a:pt x="0" y="1945"/>
                    </a:lnTo>
                    <a:lnTo>
                      <a:pt x="0" y="1834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0" y="1478"/>
                    </a:lnTo>
                    <a:lnTo>
                      <a:pt x="0" y="1353"/>
                    </a:lnTo>
                    <a:lnTo>
                      <a:pt x="0" y="1228"/>
                    </a:lnTo>
                    <a:lnTo>
                      <a:pt x="0" y="1101"/>
                    </a:lnTo>
                    <a:lnTo>
                      <a:pt x="0" y="973"/>
                    </a:lnTo>
                    <a:lnTo>
                      <a:pt x="0" y="845"/>
                    </a:lnTo>
                    <a:lnTo>
                      <a:pt x="0" y="718"/>
                    </a:lnTo>
                    <a:lnTo>
                      <a:pt x="0" y="593"/>
                    </a:lnTo>
                    <a:lnTo>
                      <a:pt x="0" y="468"/>
                    </a:lnTo>
                    <a:lnTo>
                      <a:pt x="0" y="347"/>
                    </a:lnTo>
                    <a:lnTo>
                      <a:pt x="0" y="228"/>
                    </a:lnTo>
                    <a:lnTo>
                      <a:pt x="0" y="112"/>
                    </a:lnTo>
                    <a:lnTo>
                      <a:pt x="0" y="0"/>
                    </a:lnTo>
                    <a:lnTo>
                      <a:pt x="64" y="21"/>
                    </a:lnTo>
                    <a:lnTo>
                      <a:pt x="128" y="39"/>
                    </a:lnTo>
                    <a:lnTo>
                      <a:pt x="193" y="57"/>
                    </a:lnTo>
                    <a:lnTo>
                      <a:pt x="258" y="72"/>
                    </a:lnTo>
                    <a:lnTo>
                      <a:pt x="325" y="87"/>
                    </a:lnTo>
                    <a:lnTo>
                      <a:pt x="392" y="99"/>
                    </a:lnTo>
                    <a:lnTo>
                      <a:pt x="458" y="111"/>
                    </a:lnTo>
                    <a:lnTo>
                      <a:pt x="526" y="122"/>
                    </a:lnTo>
                    <a:lnTo>
                      <a:pt x="594" y="133"/>
                    </a:lnTo>
                    <a:lnTo>
                      <a:pt x="661" y="142"/>
                    </a:lnTo>
                    <a:lnTo>
                      <a:pt x="728" y="151"/>
                    </a:lnTo>
                    <a:lnTo>
                      <a:pt x="796" y="159"/>
                    </a:lnTo>
                    <a:lnTo>
                      <a:pt x="929" y="176"/>
                    </a:lnTo>
                    <a:lnTo>
                      <a:pt x="1061" y="192"/>
                    </a:lnTo>
                    <a:lnTo>
                      <a:pt x="1126" y="201"/>
                    </a:lnTo>
                    <a:lnTo>
                      <a:pt x="1190" y="210"/>
                    </a:lnTo>
                    <a:lnTo>
                      <a:pt x="1254" y="219"/>
                    </a:lnTo>
                    <a:lnTo>
                      <a:pt x="1316" y="229"/>
                    </a:lnTo>
                    <a:lnTo>
                      <a:pt x="1378" y="240"/>
                    </a:lnTo>
                    <a:lnTo>
                      <a:pt x="1438" y="252"/>
                    </a:lnTo>
                    <a:lnTo>
                      <a:pt x="1498" y="264"/>
                    </a:lnTo>
                    <a:lnTo>
                      <a:pt x="1555" y="277"/>
                    </a:lnTo>
                    <a:lnTo>
                      <a:pt x="1611" y="293"/>
                    </a:lnTo>
                    <a:lnTo>
                      <a:pt x="1667" y="309"/>
                    </a:lnTo>
                    <a:lnTo>
                      <a:pt x="1720" y="326"/>
                    </a:lnTo>
                    <a:lnTo>
                      <a:pt x="1772" y="347"/>
                    </a:lnTo>
                    <a:lnTo>
                      <a:pt x="1822" y="367"/>
                    </a:lnTo>
                    <a:lnTo>
                      <a:pt x="1870" y="391"/>
                    </a:lnTo>
                    <a:lnTo>
                      <a:pt x="1916" y="417"/>
                    </a:lnTo>
                    <a:lnTo>
                      <a:pt x="1960" y="443"/>
                    </a:lnTo>
                    <a:lnTo>
                      <a:pt x="2005" y="417"/>
                    </a:lnTo>
                    <a:lnTo>
                      <a:pt x="2052" y="391"/>
                    </a:lnTo>
                    <a:lnTo>
                      <a:pt x="2101" y="367"/>
                    </a:lnTo>
                    <a:lnTo>
                      <a:pt x="2152" y="347"/>
                    </a:lnTo>
                    <a:lnTo>
                      <a:pt x="2204" y="327"/>
                    </a:lnTo>
                    <a:lnTo>
                      <a:pt x="2258" y="309"/>
                    </a:lnTo>
                    <a:lnTo>
                      <a:pt x="2313" y="293"/>
                    </a:lnTo>
                    <a:lnTo>
                      <a:pt x="2369" y="278"/>
                    </a:lnTo>
                    <a:lnTo>
                      <a:pt x="2426" y="264"/>
                    </a:lnTo>
                    <a:lnTo>
                      <a:pt x="2485" y="252"/>
                    </a:lnTo>
                    <a:lnTo>
                      <a:pt x="2545" y="240"/>
                    </a:lnTo>
                    <a:lnTo>
                      <a:pt x="2606" y="230"/>
                    </a:lnTo>
                    <a:lnTo>
                      <a:pt x="2667" y="220"/>
                    </a:lnTo>
                    <a:lnTo>
                      <a:pt x="2730" y="211"/>
                    </a:lnTo>
                    <a:lnTo>
                      <a:pt x="2792" y="201"/>
                    </a:lnTo>
                    <a:lnTo>
                      <a:pt x="2857" y="193"/>
                    </a:lnTo>
                    <a:lnTo>
                      <a:pt x="2986" y="177"/>
                    </a:lnTo>
                    <a:lnTo>
                      <a:pt x="3117" y="160"/>
                    </a:lnTo>
                    <a:lnTo>
                      <a:pt x="3249" y="143"/>
                    </a:lnTo>
                    <a:lnTo>
                      <a:pt x="3382" y="123"/>
                    </a:lnTo>
                    <a:lnTo>
                      <a:pt x="3448" y="112"/>
                    </a:lnTo>
                    <a:lnTo>
                      <a:pt x="3515" y="100"/>
                    </a:lnTo>
                    <a:lnTo>
                      <a:pt x="3582" y="88"/>
                    </a:lnTo>
                    <a:lnTo>
                      <a:pt x="3647" y="73"/>
                    </a:lnTo>
                    <a:lnTo>
                      <a:pt x="3713" y="58"/>
                    </a:lnTo>
                    <a:lnTo>
                      <a:pt x="3777" y="41"/>
                    </a:lnTo>
                    <a:lnTo>
                      <a:pt x="3843" y="23"/>
                    </a:lnTo>
                    <a:lnTo>
                      <a:pt x="3906" y="4"/>
                    </a:lnTo>
                    <a:close/>
                  </a:path>
                </a:pathLst>
              </a:custGeom>
              <a:solidFill>
                <a:srgbClr val="8D2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438"/>
              <p:cNvSpPr>
                <a:spLocks/>
              </p:cNvSpPr>
              <p:nvPr/>
            </p:nvSpPr>
            <p:spPr bwMode="auto">
              <a:xfrm>
                <a:off x="782810" y="745918"/>
                <a:ext cx="233024" cy="145525"/>
              </a:xfrm>
              <a:custGeom>
                <a:avLst/>
                <a:gdLst>
                  <a:gd name="T0" fmla="*/ 0 w 3334"/>
                  <a:gd name="T1" fmla="*/ 0 h 2386"/>
                  <a:gd name="T2" fmla="*/ 0 w 3334"/>
                  <a:gd name="T3" fmla="*/ 0 h 2386"/>
                  <a:gd name="T4" fmla="*/ 0 w 3334"/>
                  <a:gd name="T5" fmla="*/ 0 h 2386"/>
                  <a:gd name="T6" fmla="*/ 0 w 3334"/>
                  <a:gd name="T7" fmla="*/ 0 h 2386"/>
                  <a:gd name="T8" fmla="*/ 0 w 3334"/>
                  <a:gd name="T9" fmla="*/ 0 h 2386"/>
                  <a:gd name="T10" fmla="*/ 0 w 3334"/>
                  <a:gd name="T11" fmla="*/ 0 h 2386"/>
                  <a:gd name="T12" fmla="*/ 0 w 3334"/>
                  <a:gd name="T13" fmla="*/ 0 h 2386"/>
                  <a:gd name="T14" fmla="*/ 0 w 3334"/>
                  <a:gd name="T15" fmla="*/ 0 h 2386"/>
                  <a:gd name="T16" fmla="*/ 0 w 3334"/>
                  <a:gd name="T17" fmla="*/ 0 h 2386"/>
                  <a:gd name="T18" fmla="*/ 0 w 3334"/>
                  <a:gd name="T19" fmla="*/ 0 h 2386"/>
                  <a:gd name="T20" fmla="*/ 0 w 3334"/>
                  <a:gd name="T21" fmla="*/ 0 h 2386"/>
                  <a:gd name="T22" fmla="*/ 0 w 3334"/>
                  <a:gd name="T23" fmla="*/ 0 h 2386"/>
                  <a:gd name="T24" fmla="*/ 0 w 3334"/>
                  <a:gd name="T25" fmla="*/ 0 h 2386"/>
                  <a:gd name="T26" fmla="*/ 0 w 3334"/>
                  <a:gd name="T27" fmla="*/ 0 h 2386"/>
                  <a:gd name="T28" fmla="*/ 0 w 3334"/>
                  <a:gd name="T29" fmla="*/ 0 h 2386"/>
                  <a:gd name="T30" fmla="*/ 0 w 3334"/>
                  <a:gd name="T31" fmla="*/ 0 h 2386"/>
                  <a:gd name="T32" fmla="*/ 0 w 3334"/>
                  <a:gd name="T33" fmla="*/ 0 h 2386"/>
                  <a:gd name="T34" fmla="*/ 0 w 3334"/>
                  <a:gd name="T35" fmla="*/ 0 h 2386"/>
                  <a:gd name="T36" fmla="*/ 0 w 3334"/>
                  <a:gd name="T37" fmla="*/ 0 h 2386"/>
                  <a:gd name="T38" fmla="*/ 0 w 3334"/>
                  <a:gd name="T39" fmla="*/ 0 h 2386"/>
                  <a:gd name="T40" fmla="*/ 0 w 3334"/>
                  <a:gd name="T41" fmla="*/ 0 h 2386"/>
                  <a:gd name="T42" fmla="*/ 0 w 3334"/>
                  <a:gd name="T43" fmla="*/ 0 h 2386"/>
                  <a:gd name="T44" fmla="*/ 0 w 3334"/>
                  <a:gd name="T45" fmla="*/ 0 h 2386"/>
                  <a:gd name="T46" fmla="*/ 0 w 3334"/>
                  <a:gd name="T47" fmla="*/ 0 h 2386"/>
                  <a:gd name="T48" fmla="*/ 0 w 3334"/>
                  <a:gd name="T49" fmla="*/ 0 h 2386"/>
                  <a:gd name="T50" fmla="*/ 0 w 3334"/>
                  <a:gd name="T51" fmla="*/ 0 h 2386"/>
                  <a:gd name="T52" fmla="*/ 0 w 3334"/>
                  <a:gd name="T53" fmla="*/ 0 h 2386"/>
                  <a:gd name="T54" fmla="*/ 0 w 3334"/>
                  <a:gd name="T55" fmla="*/ 0 h 2386"/>
                  <a:gd name="T56" fmla="*/ 0 w 3334"/>
                  <a:gd name="T57" fmla="*/ 0 h 2386"/>
                  <a:gd name="T58" fmla="*/ 0 w 3334"/>
                  <a:gd name="T59" fmla="*/ 0 h 2386"/>
                  <a:gd name="T60" fmla="*/ 0 w 3334"/>
                  <a:gd name="T61" fmla="*/ 0 h 2386"/>
                  <a:gd name="T62" fmla="*/ 0 w 3334"/>
                  <a:gd name="T63" fmla="*/ 0 h 2386"/>
                  <a:gd name="T64" fmla="*/ 0 w 3334"/>
                  <a:gd name="T65" fmla="*/ 0 h 2386"/>
                  <a:gd name="T66" fmla="*/ 0 w 3334"/>
                  <a:gd name="T67" fmla="*/ 0 h 2386"/>
                  <a:gd name="T68" fmla="*/ 0 w 3334"/>
                  <a:gd name="T69" fmla="*/ 0 h 2386"/>
                  <a:gd name="T70" fmla="*/ 0 w 3334"/>
                  <a:gd name="T71" fmla="*/ 0 h 2386"/>
                  <a:gd name="T72" fmla="*/ 0 w 3334"/>
                  <a:gd name="T73" fmla="*/ 0 h 2386"/>
                  <a:gd name="T74" fmla="*/ 0 w 3334"/>
                  <a:gd name="T75" fmla="*/ 0 h 2386"/>
                  <a:gd name="T76" fmla="*/ 0 w 3334"/>
                  <a:gd name="T77" fmla="*/ 0 h 2386"/>
                  <a:gd name="T78" fmla="*/ 0 w 3334"/>
                  <a:gd name="T79" fmla="*/ 0 h 2386"/>
                  <a:gd name="T80" fmla="*/ 0 w 3334"/>
                  <a:gd name="T81" fmla="*/ 0 h 2386"/>
                  <a:gd name="T82" fmla="*/ 0 w 3334"/>
                  <a:gd name="T83" fmla="*/ 0 h 2386"/>
                  <a:gd name="T84" fmla="*/ 0 w 3334"/>
                  <a:gd name="T85" fmla="*/ 0 h 2386"/>
                  <a:gd name="T86" fmla="*/ 0 w 3334"/>
                  <a:gd name="T87" fmla="*/ 0 h 2386"/>
                  <a:gd name="T88" fmla="*/ 0 w 3334"/>
                  <a:gd name="T89" fmla="*/ 0 h 2386"/>
                  <a:gd name="T90" fmla="*/ 0 w 3334"/>
                  <a:gd name="T91" fmla="*/ 0 h 2386"/>
                  <a:gd name="T92" fmla="*/ 0 w 3334"/>
                  <a:gd name="T93" fmla="*/ 0 h 2386"/>
                  <a:gd name="T94" fmla="*/ 0 w 3334"/>
                  <a:gd name="T95" fmla="*/ 0 h 2386"/>
                  <a:gd name="T96" fmla="*/ 0 w 3334"/>
                  <a:gd name="T97" fmla="*/ 0 h 2386"/>
                  <a:gd name="T98" fmla="*/ 0 w 3334"/>
                  <a:gd name="T99" fmla="*/ 0 h 238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334"/>
                  <a:gd name="T151" fmla="*/ 0 h 2386"/>
                  <a:gd name="T152" fmla="*/ 3334 w 3334"/>
                  <a:gd name="T153" fmla="*/ 2386 h 238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334" h="2386">
                    <a:moveTo>
                      <a:pt x="3327" y="2"/>
                    </a:moveTo>
                    <a:lnTo>
                      <a:pt x="3327" y="112"/>
                    </a:lnTo>
                    <a:lnTo>
                      <a:pt x="3328" y="228"/>
                    </a:lnTo>
                    <a:lnTo>
                      <a:pt x="3328" y="347"/>
                    </a:lnTo>
                    <a:lnTo>
                      <a:pt x="3328" y="468"/>
                    </a:lnTo>
                    <a:lnTo>
                      <a:pt x="3329" y="593"/>
                    </a:lnTo>
                    <a:lnTo>
                      <a:pt x="3329" y="718"/>
                    </a:lnTo>
                    <a:lnTo>
                      <a:pt x="3330" y="845"/>
                    </a:lnTo>
                    <a:lnTo>
                      <a:pt x="3330" y="973"/>
                    </a:lnTo>
                    <a:lnTo>
                      <a:pt x="3331" y="1100"/>
                    </a:lnTo>
                    <a:lnTo>
                      <a:pt x="3331" y="1228"/>
                    </a:lnTo>
                    <a:lnTo>
                      <a:pt x="3333" y="1354"/>
                    </a:lnTo>
                    <a:lnTo>
                      <a:pt x="3333" y="1478"/>
                    </a:lnTo>
                    <a:lnTo>
                      <a:pt x="3333" y="1599"/>
                    </a:lnTo>
                    <a:lnTo>
                      <a:pt x="3334" y="1717"/>
                    </a:lnTo>
                    <a:lnTo>
                      <a:pt x="3334" y="1832"/>
                    </a:lnTo>
                    <a:lnTo>
                      <a:pt x="3334" y="1944"/>
                    </a:lnTo>
                    <a:lnTo>
                      <a:pt x="3278" y="1963"/>
                    </a:lnTo>
                    <a:lnTo>
                      <a:pt x="3223" y="1982"/>
                    </a:lnTo>
                    <a:lnTo>
                      <a:pt x="3167" y="1999"/>
                    </a:lnTo>
                    <a:lnTo>
                      <a:pt x="3111" y="2015"/>
                    </a:lnTo>
                    <a:lnTo>
                      <a:pt x="3056" y="2029"/>
                    </a:lnTo>
                    <a:lnTo>
                      <a:pt x="2998" y="2042"/>
                    </a:lnTo>
                    <a:lnTo>
                      <a:pt x="2942" y="2054"/>
                    </a:lnTo>
                    <a:lnTo>
                      <a:pt x="2886" y="2065"/>
                    </a:lnTo>
                    <a:lnTo>
                      <a:pt x="2828" y="2075"/>
                    </a:lnTo>
                    <a:lnTo>
                      <a:pt x="2772" y="2084"/>
                    </a:lnTo>
                    <a:lnTo>
                      <a:pt x="2715" y="2094"/>
                    </a:lnTo>
                    <a:lnTo>
                      <a:pt x="2659" y="2103"/>
                    </a:lnTo>
                    <a:lnTo>
                      <a:pt x="2546" y="2119"/>
                    </a:lnTo>
                    <a:lnTo>
                      <a:pt x="2436" y="2136"/>
                    </a:lnTo>
                    <a:lnTo>
                      <a:pt x="2381" y="2144"/>
                    </a:lnTo>
                    <a:lnTo>
                      <a:pt x="2327" y="2153"/>
                    </a:lnTo>
                    <a:lnTo>
                      <a:pt x="2274" y="2162"/>
                    </a:lnTo>
                    <a:lnTo>
                      <a:pt x="2221" y="2172"/>
                    </a:lnTo>
                    <a:lnTo>
                      <a:pt x="2169" y="2183"/>
                    </a:lnTo>
                    <a:lnTo>
                      <a:pt x="2119" y="2194"/>
                    </a:lnTo>
                    <a:lnTo>
                      <a:pt x="2069" y="2206"/>
                    </a:lnTo>
                    <a:lnTo>
                      <a:pt x="2019" y="2221"/>
                    </a:lnTo>
                    <a:lnTo>
                      <a:pt x="1971" y="2235"/>
                    </a:lnTo>
                    <a:lnTo>
                      <a:pt x="1924" y="2251"/>
                    </a:lnTo>
                    <a:lnTo>
                      <a:pt x="1878" y="2270"/>
                    </a:lnTo>
                    <a:lnTo>
                      <a:pt x="1834" y="2289"/>
                    </a:lnTo>
                    <a:lnTo>
                      <a:pt x="1791" y="2311"/>
                    </a:lnTo>
                    <a:lnTo>
                      <a:pt x="1749" y="2333"/>
                    </a:lnTo>
                    <a:lnTo>
                      <a:pt x="1708" y="2359"/>
                    </a:lnTo>
                    <a:lnTo>
                      <a:pt x="1669" y="2386"/>
                    </a:lnTo>
                    <a:lnTo>
                      <a:pt x="1632" y="2359"/>
                    </a:lnTo>
                    <a:lnTo>
                      <a:pt x="1593" y="2333"/>
                    </a:lnTo>
                    <a:lnTo>
                      <a:pt x="1552" y="2311"/>
                    </a:lnTo>
                    <a:lnTo>
                      <a:pt x="1509" y="2289"/>
                    </a:lnTo>
                    <a:lnTo>
                      <a:pt x="1465" y="2270"/>
                    </a:lnTo>
                    <a:lnTo>
                      <a:pt x="1420" y="2251"/>
                    </a:lnTo>
                    <a:lnTo>
                      <a:pt x="1373" y="2235"/>
                    </a:lnTo>
                    <a:lnTo>
                      <a:pt x="1325" y="2221"/>
                    </a:lnTo>
                    <a:lnTo>
                      <a:pt x="1275" y="2206"/>
                    </a:lnTo>
                    <a:lnTo>
                      <a:pt x="1225" y="2194"/>
                    </a:lnTo>
                    <a:lnTo>
                      <a:pt x="1174" y="2183"/>
                    </a:lnTo>
                    <a:lnTo>
                      <a:pt x="1122" y="2172"/>
                    </a:lnTo>
                    <a:lnTo>
                      <a:pt x="1068" y="2162"/>
                    </a:lnTo>
                    <a:lnTo>
                      <a:pt x="1014" y="2153"/>
                    </a:lnTo>
                    <a:lnTo>
                      <a:pt x="960" y="2144"/>
                    </a:lnTo>
                    <a:lnTo>
                      <a:pt x="903" y="2136"/>
                    </a:lnTo>
                    <a:lnTo>
                      <a:pt x="792" y="2119"/>
                    </a:lnTo>
                    <a:lnTo>
                      <a:pt x="678" y="2103"/>
                    </a:lnTo>
                    <a:lnTo>
                      <a:pt x="620" y="2094"/>
                    </a:lnTo>
                    <a:lnTo>
                      <a:pt x="563" y="2084"/>
                    </a:lnTo>
                    <a:lnTo>
                      <a:pt x="506" y="2075"/>
                    </a:lnTo>
                    <a:lnTo>
                      <a:pt x="448" y="2065"/>
                    </a:lnTo>
                    <a:lnTo>
                      <a:pt x="391" y="2054"/>
                    </a:lnTo>
                    <a:lnTo>
                      <a:pt x="333" y="2042"/>
                    </a:lnTo>
                    <a:lnTo>
                      <a:pt x="277" y="2029"/>
                    </a:lnTo>
                    <a:lnTo>
                      <a:pt x="221" y="2015"/>
                    </a:lnTo>
                    <a:lnTo>
                      <a:pt x="164" y="1999"/>
                    </a:lnTo>
                    <a:lnTo>
                      <a:pt x="109" y="1982"/>
                    </a:lnTo>
                    <a:lnTo>
                      <a:pt x="55" y="1963"/>
                    </a:lnTo>
                    <a:lnTo>
                      <a:pt x="0" y="1944"/>
                    </a:lnTo>
                    <a:lnTo>
                      <a:pt x="0" y="1832"/>
                    </a:lnTo>
                    <a:lnTo>
                      <a:pt x="0" y="1717"/>
                    </a:lnTo>
                    <a:lnTo>
                      <a:pt x="0" y="1599"/>
                    </a:lnTo>
                    <a:lnTo>
                      <a:pt x="0" y="1477"/>
                    </a:lnTo>
                    <a:lnTo>
                      <a:pt x="0" y="1353"/>
                    </a:lnTo>
                    <a:lnTo>
                      <a:pt x="0" y="1226"/>
                    </a:lnTo>
                    <a:lnTo>
                      <a:pt x="0" y="1099"/>
                    </a:lnTo>
                    <a:lnTo>
                      <a:pt x="0" y="972"/>
                    </a:lnTo>
                    <a:lnTo>
                      <a:pt x="0" y="844"/>
                    </a:lnTo>
                    <a:lnTo>
                      <a:pt x="0" y="717"/>
                    </a:lnTo>
                    <a:lnTo>
                      <a:pt x="0" y="591"/>
                    </a:lnTo>
                    <a:lnTo>
                      <a:pt x="0" y="467"/>
                    </a:lnTo>
                    <a:lnTo>
                      <a:pt x="0" y="345"/>
                    </a:lnTo>
                    <a:lnTo>
                      <a:pt x="0" y="226"/>
                    </a:lnTo>
                    <a:lnTo>
                      <a:pt x="0" y="110"/>
                    </a:lnTo>
                    <a:lnTo>
                      <a:pt x="0" y="0"/>
                    </a:lnTo>
                    <a:lnTo>
                      <a:pt x="55" y="20"/>
                    </a:lnTo>
                    <a:lnTo>
                      <a:pt x="109" y="39"/>
                    </a:lnTo>
                    <a:lnTo>
                      <a:pt x="164" y="55"/>
                    </a:lnTo>
                    <a:lnTo>
                      <a:pt x="221" y="70"/>
                    </a:lnTo>
                    <a:lnTo>
                      <a:pt x="277" y="85"/>
                    </a:lnTo>
                    <a:lnTo>
                      <a:pt x="333" y="98"/>
                    </a:lnTo>
                    <a:lnTo>
                      <a:pt x="391" y="109"/>
                    </a:lnTo>
                    <a:lnTo>
                      <a:pt x="448" y="121"/>
                    </a:lnTo>
                    <a:lnTo>
                      <a:pt x="506" y="131"/>
                    </a:lnTo>
                    <a:lnTo>
                      <a:pt x="563" y="141"/>
                    </a:lnTo>
                    <a:lnTo>
                      <a:pt x="620" y="149"/>
                    </a:lnTo>
                    <a:lnTo>
                      <a:pt x="678" y="158"/>
                    </a:lnTo>
                    <a:lnTo>
                      <a:pt x="792" y="175"/>
                    </a:lnTo>
                    <a:lnTo>
                      <a:pt x="903" y="191"/>
                    </a:lnTo>
                    <a:lnTo>
                      <a:pt x="960" y="199"/>
                    </a:lnTo>
                    <a:lnTo>
                      <a:pt x="1014" y="209"/>
                    </a:lnTo>
                    <a:lnTo>
                      <a:pt x="1068" y="218"/>
                    </a:lnTo>
                    <a:lnTo>
                      <a:pt x="1122" y="228"/>
                    </a:lnTo>
                    <a:lnTo>
                      <a:pt x="1174" y="238"/>
                    </a:lnTo>
                    <a:lnTo>
                      <a:pt x="1225" y="250"/>
                    </a:lnTo>
                    <a:lnTo>
                      <a:pt x="1275" y="263"/>
                    </a:lnTo>
                    <a:lnTo>
                      <a:pt x="1325" y="276"/>
                    </a:lnTo>
                    <a:lnTo>
                      <a:pt x="1373" y="292"/>
                    </a:lnTo>
                    <a:lnTo>
                      <a:pt x="1420" y="307"/>
                    </a:lnTo>
                    <a:lnTo>
                      <a:pt x="1465" y="326"/>
                    </a:lnTo>
                    <a:lnTo>
                      <a:pt x="1509" y="345"/>
                    </a:lnTo>
                    <a:lnTo>
                      <a:pt x="1552" y="367"/>
                    </a:lnTo>
                    <a:lnTo>
                      <a:pt x="1593" y="389"/>
                    </a:lnTo>
                    <a:lnTo>
                      <a:pt x="1632" y="415"/>
                    </a:lnTo>
                    <a:lnTo>
                      <a:pt x="1669" y="442"/>
                    </a:lnTo>
                    <a:lnTo>
                      <a:pt x="1708" y="415"/>
                    </a:lnTo>
                    <a:lnTo>
                      <a:pt x="1748" y="389"/>
                    </a:lnTo>
                    <a:lnTo>
                      <a:pt x="1790" y="367"/>
                    </a:lnTo>
                    <a:lnTo>
                      <a:pt x="1833" y="345"/>
                    </a:lnTo>
                    <a:lnTo>
                      <a:pt x="1878" y="326"/>
                    </a:lnTo>
                    <a:lnTo>
                      <a:pt x="1923" y="308"/>
                    </a:lnTo>
                    <a:lnTo>
                      <a:pt x="1970" y="292"/>
                    </a:lnTo>
                    <a:lnTo>
                      <a:pt x="2017" y="276"/>
                    </a:lnTo>
                    <a:lnTo>
                      <a:pt x="2067" y="263"/>
                    </a:lnTo>
                    <a:lnTo>
                      <a:pt x="2117" y="251"/>
                    </a:lnTo>
                    <a:lnTo>
                      <a:pt x="2168" y="238"/>
                    </a:lnTo>
                    <a:lnTo>
                      <a:pt x="2219" y="228"/>
                    </a:lnTo>
                    <a:lnTo>
                      <a:pt x="2272" y="218"/>
                    </a:lnTo>
                    <a:lnTo>
                      <a:pt x="2325" y="209"/>
                    </a:lnTo>
                    <a:lnTo>
                      <a:pt x="2378" y="200"/>
                    </a:lnTo>
                    <a:lnTo>
                      <a:pt x="2434" y="191"/>
                    </a:lnTo>
                    <a:lnTo>
                      <a:pt x="2543" y="175"/>
                    </a:lnTo>
                    <a:lnTo>
                      <a:pt x="2655" y="158"/>
                    </a:lnTo>
                    <a:lnTo>
                      <a:pt x="2768" y="141"/>
                    </a:lnTo>
                    <a:lnTo>
                      <a:pt x="2880" y="122"/>
                    </a:lnTo>
                    <a:lnTo>
                      <a:pt x="2938" y="110"/>
                    </a:lnTo>
                    <a:lnTo>
                      <a:pt x="2994" y="99"/>
                    </a:lnTo>
                    <a:lnTo>
                      <a:pt x="3051" y="86"/>
                    </a:lnTo>
                    <a:lnTo>
                      <a:pt x="3107" y="72"/>
                    </a:lnTo>
                    <a:lnTo>
                      <a:pt x="3162" y="57"/>
                    </a:lnTo>
                    <a:lnTo>
                      <a:pt x="3218" y="40"/>
                    </a:lnTo>
                    <a:lnTo>
                      <a:pt x="3273" y="21"/>
                    </a:lnTo>
                    <a:lnTo>
                      <a:pt x="3327" y="2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439"/>
              <p:cNvSpPr>
                <a:spLocks/>
              </p:cNvSpPr>
              <p:nvPr/>
            </p:nvSpPr>
            <p:spPr bwMode="auto">
              <a:xfrm>
                <a:off x="805586" y="738259"/>
                <a:ext cx="189222" cy="147057"/>
              </a:xfrm>
              <a:custGeom>
                <a:avLst/>
                <a:gdLst>
                  <a:gd name="T0" fmla="*/ 0 w 2691"/>
                  <a:gd name="T1" fmla="*/ 0 h 2387"/>
                  <a:gd name="T2" fmla="*/ 0 w 2691"/>
                  <a:gd name="T3" fmla="*/ 0 h 2387"/>
                  <a:gd name="T4" fmla="*/ 0 w 2691"/>
                  <a:gd name="T5" fmla="*/ 0 h 2387"/>
                  <a:gd name="T6" fmla="*/ 0 w 2691"/>
                  <a:gd name="T7" fmla="*/ 0 h 2387"/>
                  <a:gd name="T8" fmla="*/ 0 w 2691"/>
                  <a:gd name="T9" fmla="*/ 0 h 2387"/>
                  <a:gd name="T10" fmla="*/ 0 w 2691"/>
                  <a:gd name="T11" fmla="*/ 0 h 2387"/>
                  <a:gd name="T12" fmla="*/ 0 w 2691"/>
                  <a:gd name="T13" fmla="*/ 0 h 2387"/>
                  <a:gd name="T14" fmla="*/ 0 w 2691"/>
                  <a:gd name="T15" fmla="*/ 0 h 2387"/>
                  <a:gd name="T16" fmla="*/ 0 w 2691"/>
                  <a:gd name="T17" fmla="*/ 0 h 2387"/>
                  <a:gd name="T18" fmla="*/ 0 w 2691"/>
                  <a:gd name="T19" fmla="*/ 0 h 2387"/>
                  <a:gd name="T20" fmla="*/ 0 w 2691"/>
                  <a:gd name="T21" fmla="*/ 0 h 2387"/>
                  <a:gd name="T22" fmla="*/ 0 w 2691"/>
                  <a:gd name="T23" fmla="*/ 0 h 2387"/>
                  <a:gd name="T24" fmla="*/ 0 w 2691"/>
                  <a:gd name="T25" fmla="*/ 0 h 2387"/>
                  <a:gd name="T26" fmla="*/ 0 w 2691"/>
                  <a:gd name="T27" fmla="*/ 0 h 2387"/>
                  <a:gd name="T28" fmla="*/ 0 w 2691"/>
                  <a:gd name="T29" fmla="*/ 0 h 2387"/>
                  <a:gd name="T30" fmla="*/ 0 w 2691"/>
                  <a:gd name="T31" fmla="*/ 0 h 2387"/>
                  <a:gd name="T32" fmla="*/ 0 w 2691"/>
                  <a:gd name="T33" fmla="*/ 0 h 2387"/>
                  <a:gd name="T34" fmla="*/ 0 w 2691"/>
                  <a:gd name="T35" fmla="*/ 0 h 2387"/>
                  <a:gd name="T36" fmla="*/ 0 w 2691"/>
                  <a:gd name="T37" fmla="*/ 0 h 2387"/>
                  <a:gd name="T38" fmla="*/ 0 w 2691"/>
                  <a:gd name="T39" fmla="*/ 0 h 2387"/>
                  <a:gd name="T40" fmla="*/ 0 w 2691"/>
                  <a:gd name="T41" fmla="*/ 0 h 2387"/>
                  <a:gd name="T42" fmla="*/ 0 w 2691"/>
                  <a:gd name="T43" fmla="*/ 0 h 2387"/>
                  <a:gd name="T44" fmla="*/ 0 w 2691"/>
                  <a:gd name="T45" fmla="*/ 0 h 2387"/>
                  <a:gd name="T46" fmla="*/ 0 w 2691"/>
                  <a:gd name="T47" fmla="*/ 0 h 2387"/>
                  <a:gd name="T48" fmla="*/ 0 w 2691"/>
                  <a:gd name="T49" fmla="*/ 0 h 2387"/>
                  <a:gd name="T50" fmla="*/ 0 w 2691"/>
                  <a:gd name="T51" fmla="*/ 0 h 2387"/>
                  <a:gd name="T52" fmla="*/ 0 w 2691"/>
                  <a:gd name="T53" fmla="*/ 0 h 2387"/>
                  <a:gd name="T54" fmla="*/ 0 w 2691"/>
                  <a:gd name="T55" fmla="*/ 0 h 2387"/>
                  <a:gd name="T56" fmla="*/ 0 w 2691"/>
                  <a:gd name="T57" fmla="*/ 0 h 2387"/>
                  <a:gd name="T58" fmla="*/ 0 w 2691"/>
                  <a:gd name="T59" fmla="*/ 0 h 2387"/>
                  <a:gd name="T60" fmla="*/ 0 w 2691"/>
                  <a:gd name="T61" fmla="*/ 0 h 2387"/>
                  <a:gd name="T62" fmla="*/ 0 w 2691"/>
                  <a:gd name="T63" fmla="*/ 0 h 2387"/>
                  <a:gd name="T64" fmla="*/ 0 w 2691"/>
                  <a:gd name="T65" fmla="*/ 0 h 2387"/>
                  <a:gd name="T66" fmla="*/ 0 w 2691"/>
                  <a:gd name="T67" fmla="*/ 0 h 2387"/>
                  <a:gd name="T68" fmla="*/ 0 w 2691"/>
                  <a:gd name="T69" fmla="*/ 0 h 2387"/>
                  <a:gd name="T70" fmla="*/ 0 w 2691"/>
                  <a:gd name="T71" fmla="*/ 0 h 2387"/>
                  <a:gd name="T72" fmla="*/ 0 w 2691"/>
                  <a:gd name="T73" fmla="*/ 0 h 2387"/>
                  <a:gd name="T74" fmla="*/ 0 w 2691"/>
                  <a:gd name="T75" fmla="*/ 0 h 2387"/>
                  <a:gd name="T76" fmla="*/ 0 w 2691"/>
                  <a:gd name="T77" fmla="*/ 0 h 2387"/>
                  <a:gd name="T78" fmla="*/ 0 w 2691"/>
                  <a:gd name="T79" fmla="*/ 0 h 2387"/>
                  <a:gd name="T80" fmla="*/ 0 w 2691"/>
                  <a:gd name="T81" fmla="*/ 0 h 2387"/>
                  <a:gd name="T82" fmla="*/ 0 w 2691"/>
                  <a:gd name="T83" fmla="*/ 0 h 2387"/>
                  <a:gd name="T84" fmla="*/ 0 w 2691"/>
                  <a:gd name="T85" fmla="*/ 0 h 2387"/>
                  <a:gd name="T86" fmla="*/ 0 w 2691"/>
                  <a:gd name="T87" fmla="*/ 0 h 2387"/>
                  <a:gd name="T88" fmla="*/ 0 w 2691"/>
                  <a:gd name="T89" fmla="*/ 0 h 2387"/>
                  <a:gd name="T90" fmla="*/ 0 w 2691"/>
                  <a:gd name="T91" fmla="*/ 0 h 2387"/>
                  <a:gd name="T92" fmla="*/ 0 w 2691"/>
                  <a:gd name="T93" fmla="*/ 0 h 2387"/>
                  <a:gd name="T94" fmla="*/ 0 w 2691"/>
                  <a:gd name="T95" fmla="*/ 0 h 2387"/>
                  <a:gd name="T96" fmla="*/ 0 w 2691"/>
                  <a:gd name="T97" fmla="*/ 0 h 2387"/>
                  <a:gd name="T98" fmla="*/ 0 w 2691"/>
                  <a:gd name="T99" fmla="*/ 0 h 238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691"/>
                  <a:gd name="T151" fmla="*/ 0 h 2387"/>
                  <a:gd name="T152" fmla="*/ 2691 w 2691"/>
                  <a:gd name="T153" fmla="*/ 2387 h 238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691" h="2387">
                    <a:moveTo>
                      <a:pt x="2687" y="2"/>
                    </a:moveTo>
                    <a:lnTo>
                      <a:pt x="2687" y="113"/>
                    </a:lnTo>
                    <a:lnTo>
                      <a:pt x="2687" y="228"/>
                    </a:lnTo>
                    <a:lnTo>
                      <a:pt x="2687" y="347"/>
                    </a:lnTo>
                    <a:lnTo>
                      <a:pt x="2688" y="469"/>
                    </a:lnTo>
                    <a:lnTo>
                      <a:pt x="2688" y="593"/>
                    </a:lnTo>
                    <a:lnTo>
                      <a:pt x="2689" y="719"/>
                    </a:lnTo>
                    <a:lnTo>
                      <a:pt x="2689" y="846"/>
                    </a:lnTo>
                    <a:lnTo>
                      <a:pt x="2689" y="973"/>
                    </a:lnTo>
                    <a:lnTo>
                      <a:pt x="2690" y="1101"/>
                    </a:lnTo>
                    <a:lnTo>
                      <a:pt x="2690" y="1228"/>
                    </a:lnTo>
                    <a:lnTo>
                      <a:pt x="2690" y="1354"/>
                    </a:lnTo>
                    <a:lnTo>
                      <a:pt x="2691" y="1478"/>
                    </a:lnTo>
                    <a:lnTo>
                      <a:pt x="2691" y="1600"/>
                    </a:lnTo>
                    <a:lnTo>
                      <a:pt x="2691" y="1718"/>
                    </a:lnTo>
                    <a:lnTo>
                      <a:pt x="2691" y="1833"/>
                    </a:lnTo>
                    <a:lnTo>
                      <a:pt x="2691" y="1944"/>
                    </a:lnTo>
                    <a:lnTo>
                      <a:pt x="2647" y="1965"/>
                    </a:lnTo>
                    <a:lnTo>
                      <a:pt x="2603" y="1983"/>
                    </a:lnTo>
                    <a:lnTo>
                      <a:pt x="2557" y="1999"/>
                    </a:lnTo>
                    <a:lnTo>
                      <a:pt x="2512" y="2016"/>
                    </a:lnTo>
                    <a:lnTo>
                      <a:pt x="2467" y="2029"/>
                    </a:lnTo>
                    <a:lnTo>
                      <a:pt x="2421" y="2042"/>
                    </a:lnTo>
                    <a:lnTo>
                      <a:pt x="2375" y="2055"/>
                    </a:lnTo>
                    <a:lnTo>
                      <a:pt x="2330" y="2065"/>
                    </a:lnTo>
                    <a:lnTo>
                      <a:pt x="2284" y="2075"/>
                    </a:lnTo>
                    <a:lnTo>
                      <a:pt x="2238" y="2086"/>
                    </a:lnTo>
                    <a:lnTo>
                      <a:pt x="2193" y="2095"/>
                    </a:lnTo>
                    <a:lnTo>
                      <a:pt x="2146" y="2103"/>
                    </a:lnTo>
                    <a:lnTo>
                      <a:pt x="2056" y="2119"/>
                    </a:lnTo>
                    <a:lnTo>
                      <a:pt x="1967" y="2136"/>
                    </a:lnTo>
                    <a:lnTo>
                      <a:pt x="1923" y="2144"/>
                    </a:lnTo>
                    <a:lnTo>
                      <a:pt x="1879" y="2153"/>
                    </a:lnTo>
                    <a:lnTo>
                      <a:pt x="1836" y="2162"/>
                    </a:lnTo>
                    <a:lnTo>
                      <a:pt x="1794" y="2173"/>
                    </a:lnTo>
                    <a:lnTo>
                      <a:pt x="1752" y="2183"/>
                    </a:lnTo>
                    <a:lnTo>
                      <a:pt x="1711" y="2195"/>
                    </a:lnTo>
                    <a:lnTo>
                      <a:pt x="1670" y="2208"/>
                    </a:lnTo>
                    <a:lnTo>
                      <a:pt x="1630" y="2221"/>
                    </a:lnTo>
                    <a:lnTo>
                      <a:pt x="1592" y="2236"/>
                    </a:lnTo>
                    <a:lnTo>
                      <a:pt x="1554" y="2253"/>
                    </a:lnTo>
                    <a:lnTo>
                      <a:pt x="1516" y="2270"/>
                    </a:lnTo>
                    <a:lnTo>
                      <a:pt x="1480" y="2290"/>
                    </a:lnTo>
                    <a:lnTo>
                      <a:pt x="1445" y="2311"/>
                    </a:lnTo>
                    <a:lnTo>
                      <a:pt x="1411" y="2335"/>
                    </a:lnTo>
                    <a:lnTo>
                      <a:pt x="1379" y="2359"/>
                    </a:lnTo>
                    <a:lnTo>
                      <a:pt x="1348" y="2387"/>
                    </a:lnTo>
                    <a:lnTo>
                      <a:pt x="1317" y="2359"/>
                    </a:lnTo>
                    <a:lnTo>
                      <a:pt x="1285" y="2335"/>
                    </a:lnTo>
                    <a:lnTo>
                      <a:pt x="1253" y="2311"/>
                    </a:lnTo>
                    <a:lnTo>
                      <a:pt x="1219" y="2290"/>
                    </a:lnTo>
                    <a:lnTo>
                      <a:pt x="1183" y="2270"/>
                    </a:lnTo>
                    <a:lnTo>
                      <a:pt x="1146" y="2253"/>
                    </a:lnTo>
                    <a:lnTo>
                      <a:pt x="1109" y="2236"/>
                    </a:lnTo>
                    <a:lnTo>
                      <a:pt x="1070" y="2221"/>
                    </a:lnTo>
                    <a:lnTo>
                      <a:pt x="1030" y="2208"/>
                    </a:lnTo>
                    <a:lnTo>
                      <a:pt x="989" y="2195"/>
                    </a:lnTo>
                    <a:lnTo>
                      <a:pt x="948" y="2183"/>
                    </a:lnTo>
                    <a:lnTo>
                      <a:pt x="905" y="2173"/>
                    </a:lnTo>
                    <a:lnTo>
                      <a:pt x="862" y="2162"/>
                    </a:lnTo>
                    <a:lnTo>
                      <a:pt x="819" y="2153"/>
                    </a:lnTo>
                    <a:lnTo>
                      <a:pt x="775" y="2144"/>
                    </a:lnTo>
                    <a:lnTo>
                      <a:pt x="730" y="2136"/>
                    </a:lnTo>
                    <a:lnTo>
                      <a:pt x="639" y="2119"/>
                    </a:lnTo>
                    <a:lnTo>
                      <a:pt x="547" y="2103"/>
                    </a:lnTo>
                    <a:lnTo>
                      <a:pt x="501" y="2095"/>
                    </a:lnTo>
                    <a:lnTo>
                      <a:pt x="454" y="2086"/>
                    </a:lnTo>
                    <a:lnTo>
                      <a:pt x="408" y="2075"/>
                    </a:lnTo>
                    <a:lnTo>
                      <a:pt x="362" y="2065"/>
                    </a:lnTo>
                    <a:lnTo>
                      <a:pt x="316" y="2055"/>
                    </a:lnTo>
                    <a:lnTo>
                      <a:pt x="270" y="2042"/>
                    </a:lnTo>
                    <a:lnTo>
                      <a:pt x="224" y="2029"/>
                    </a:lnTo>
                    <a:lnTo>
                      <a:pt x="178" y="2016"/>
                    </a:lnTo>
                    <a:lnTo>
                      <a:pt x="133" y="1999"/>
                    </a:lnTo>
                    <a:lnTo>
                      <a:pt x="88" y="1983"/>
                    </a:lnTo>
                    <a:lnTo>
                      <a:pt x="44" y="1965"/>
                    </a:lnTo>
                    <a:lnTo>
                      <a:pt x="0" y="1944"/>
                    </a:lnTo>
                    <a:lnTo>
                      <a:pt x="0" y="1833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0" y="1477"/>
                    </a:lnTo>
                    <a:lnTo>
                      <a:pt x="0" y="1353"/>
                    </a:lnTo>
                    <a:lnTo>
                      <a:pt x="0" y="1228"/>
                    </a:lnTo>
                    <a:lnTo>
                      <a:pt x="0" y="1101"/>
                    </a:lnTo>
                    <a:lnTo>
                      <a:pt x="0" y="972"/>
                    </a:lnTo>
                    <a:lnTo>
                      <a:pt x="0" y="844"/>
                    </a:lnTo>
                    <a:lnTo>
                      <a:pt x="0" y="717"/>
                    </a:lnTo>
                    <a:lnTo>
                      <a:pt x="0" y="592"/>
                    </a:lnTo>
                    <a:lnTo>
                      <a:pt x="0" y="467"/>
                    </a:lnTo>
                    <a:lnTo>
                      <a:pt x="0" y="345"/>
                    </a:lnTo>
                    <a:lnTo>
                      <a:pt x="0" y="226"/>
                    </a:lnTo>
                    <a:lnTo>
                      <a:pt x="0" y="111"/>
                    </a:lnTo>
                    <a:lnTo>
                      <a:pt x="0" y="0"/>
                    </a:lnTo>
                    <a:lnTo>
                      <a:pt x="44" y="20"/>
                    </a:lnTo>
                    <a:lnTo>
                      <a:pt x="88" y="39"/>
                    </a:lnTo>
                    <a:lnTo>
                      <a:pt x="133" y="56"/>
                    </a:lnTo>
                    <a:lnTo>
                      <a:pt x="178" y="71"/>
                    </a:lnTo>
                    <a:lnTo>
                      <a:pt x="224" y="86"/>
                    </a:lnTo>
                    <a:lnTo>
                      <a:pt x="270" y="98"/>
                    </a:lnTo>
                    <a:lnTo>
                      <a:pt x="316" y="110"/>
                    </a:lnTo>
                    <a:lnTo>
                      <a:pt x="362" y="122"/>
                    </a:lnTo>
                    <a:lnTo>
                      <a:pt x="408" y="132"/>
                    </a:lnTo>
                    <a:lnTo>
                      <a:pt x="454" y="141"/>
                    </a:lnTo>
                    <a:lnTo>
                      <a:pt x="501" y="150"/>
                    </a:lnTo>
                    <a:lnTo>
                      <a:pt x="547" y="159"/>
                    </a:lnTo>
                    <a:lnTo>
                      <a:pt x="639" y="175"/>
                    </a:lnTo>
                    <a:lnTo>
                      <a:pt x="730" y="191"/>
                    </a:lnTo>
                    <a:lnTo>
                      <a:pt x="775" y="201"/>
                    </a:lnTo>
                    <a:lnTo>
                      <a:pt x="819" y="209"/>
                    </a:lnTo>
                    <a:lnTo>
                      <a:pt x="862" y="218"/>
                    </a:lnTo>
                    <a:lnTo>
                      <a:pt x="905" y="228"/>
                    </a:lnTo>
                    <a:lnTo>
                      <a:pt x="948" y="238"/>
                    </a:lnTo>
                    <a:lnTo>
                      <a:pt x="989" y="251"/>
                    </a:lnTo>
                    <a:lnTo>
                      <a:pt x="1030" y="263"/>
                    </a:lnTo>
                    <a:lnTo>
                      <a:pt x="1070" y="276"/>
                    </a:lnTo>
                    <a:lnTo>
                      <a:pt x="1109" y="292"/>
                    </a:lnTo>
                    <a:lnTo>
                      <a:pt x="1146" y="308"/>
                    </a:lnTo>
                    <a:lnTo>
                      <a:pt x="1183" y="326"/>
                    </a:lnTo>
                    <a:lnTo>
                      <a:pt x="1219" y="345"/>
                    </a:lnTo>
                    <a:lnTo>
                      <a:pt x="1253" y="367"/>
                    </a:lnTo>
                    <a:lnTo>
                      <a:pt x="1285" y="390"/>
                    </a:lnTo>
                    <a:lnTo>
                      <a:pt x="1317" y="415"/>
                    </a:lnTo>
                    <a:lnTo>
                      <a:pt x="1348" y="442"/>
                    </a:lnTo>
                    <a:lnTo>
                      <a:pt x="1379" y="415"/>
                    </a:lnTo>
                    <a:lnTo>
                      <a:pt x="1411" y="390"/>
                    </a:lnTo>
                    <a:lnTo>
                      <a:pt x="1445" y="367"/>
                    </a:lnTo>
                    <a:lnTo>
                      <a:pt x="1480" y="346"/>
                    </a:lnTo>
                    <a:lnTo>
                      <a:pt x="1516" y="327"/>
                    </a:lnTo>
                    <a:lnTo>
                      <a:pt x="1553" y="308"/>
                    </a:lnTo>
                    <a:lnTo>
                      <a:pt x="1591" y="292"/>
                    </a:lnTo>
                    <a:lnTo>
                      <a:pt x="1629" y="277"/>
                    </a:lnTo>
                    <a:lnTo>
                      <a:pt x="1669" y="263"/>
                    </a:lnTo>
                    <a:lnTo>
                      <a:pt x="1709" y="251"/>
                    </a:lnTo>
                    <a:lnTo>
                      <a:pt x="1750" y="240"/>
                    </a:lnTo>
                    <a:lnTo>
                      <a:pt x="1792" y="228"/>
                    </a:lnTo>
                    <a:lnTo>
                      <a:pt x="1834" y="219"/>
                    </a:lnTo>
                    <a:lnTo>
                      <a:pt x="1877" y="210"/>
                    </a:lnTo>
                    <a:lnTo>
                      <a:pt x="1921" y="201"/>
                    </a:lnTo>
                    <a:lnTo>
                      <a:pt x="1964" y="192"/>
                    </a:lnTo>
                    <a:lnTo>
                      <a:pt x="2053" y="176"/>
                    </a:lnTo>
                    <a:lnTo>
                      <a:pt x="2143" y="160"/>
                    </a:lnTo>
                    <a:lnTo>
                      <a:pt x="2235" y="142"/>
                    </a:lnTo>
                    <a:lnTo>
                      <a:pt x="2326" y="122"/>
                    </a:lnTo>
                    <a:lnTo>
                      <a:pt x="2372" y="111"/>
                    </a:lnTo>
                    <a:lnTo>
                      <a:pt x="2417" y="99"/>
                    </a:lnTo>
                    <a:lnTo>
                      <a:pt x="2463" y="87"/>
                    </a:lnTo>
                    <a:lnTo>
                      <a:pt x="2508" y="72"/>
                    </a:lnTo>
                    <a:lnTo>
                      <a:pt x="2553" y="57"/>
                    </a:lnTo>
                    <a:lnTo>
                      <a:pt x="2598" y="41"/>
                    </a:lnTo>
                    <a:lnTo>
                      <a:pt x="2643" y="22"/>
                    </a:lnTo>
                    <a:lnTo>
                      <a:pt x="2687" y="2"/>
                    </a:lnTo>
                    <a:close/>
                  </a:path>
                </a:pathLst>
              </a:custGeom>
              <a:solidFill>
                <a:srgbClr val="8D2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440"/>
              <p:cNvSpPr>
                <a:spLocks/>
              </p:cNvSpPr>
              <p:nvPr/>
            </p:nvSpPr>
            <p:spPr bwMode="auto">
              <a:xfrm>
                <a:off x="816099" y="845488"/>
                <a:ext cx="80595" cy="21446"/>
              </a:xfrm>
              <a:custGeom>
                <a:avLst/>
                <a:gdLst>
                  <a:gd name="T0" fmla="*/ 0 w 1143"/>
                  <a:gd name="T1" fmla="*/ 0 h 352"/>
                  <a:gd name="T2" fmla="*/ 0 w 1143"/>
                  <a:gd name="T3" fmla="*/ 0 h 352"/>
                  <a:gd name="T4" fmla="*/ 0 w 1143"/>
                  <a:gd name="T5" fmla="*/ 0 h 352"/>
                  <a:gd name="T6" fmla="*/ 0 w 1143"/>
                  <a:gd name="T7" fmla="*/ 0 h 352"/>
                  <a:gd name="T8" fmla="*/ 0 w 1143"/>
                  <a:gd name="T9" fmla="*/ 0 h 352"/>
                  <a:gd name="T10" fmla="*/ 0 w 1143"/>
                  <a:gd name="T11" fmla="*/ 0 h 352"/>
                  <a:gd name="T12" fmla="*/ 0 w 1143"/>
                  <a:gd name="T13" fmla="*/ 0 h 352"/>
                  <a:gd name="T14" fmla="*/ 0 w 1143"/>
                  <a:gd name="T15" fmla="*/ 0 h 352"/>
                  <a:gd name="T16" fmla="*/ 0 w 1143"/>
                  <a:gd name="T17" fmla="*/ 0 h 352"/>
                  <a:gd name="T18" fmla="*/ 0 w 1143"/>
                  <a:gd name="T19" fmla="*/ 0 h 352"/>
                  <a:gd name="T20" fmla="*/ 0 w 1143"/>
                  <a:gd name="T21" fmla="*/ 0 h 352"/>
                  <a:gd name="T22" fmla="*/ 0 w 1143"/>
                  <a:gd name="T23" fmla="*/ 0 h 352"/>
                  <a:gd name="T24" fmla="*/ 0 w 1143"/>
                  <a:gd name="T25" fmla="*/ 0 h 352"/>
                  <a:gd name="T26" fmla="*/ 0 w 1143"/>
                  <a:gd name="T27" fmla="*/ 0 h 352"/>
                  <a:gd name="T28" fmla="*/ 0 w 1143"/>
                  <a:gd name="T29" fmla="*/ 0 h 352"/>
                  <a:gd name="T30" fmla="*/ 0 w 1143"/>
                  <a:gd name="T31" fmla="*/ 0 h 352"/>
                  <a:gd name="T32" fmla="*/ 0 w 1143"/>
                  <a:gd name="T33" fmla="*/ 0 h 352"/>
                  <a:gd name="T34" fmla="*/ 0 w 1143"/>
                  <a:gd name="T35" fmla="*/ 0 h 352"/>
                  <a:gd name="T36" fmla="*/ 0 w 1143"/>
                  <a:gd name="T37" fmla="*/ 0 h 352"/>
                  <a:gd name="T38" fmla="*/ 0 w 1143"/>
                  <a:gd name="T39" fmla="*/ 0 h 352"/>
                  <a:gd name="T40" fmla="*/ 0 w 1143"/>
                  <a:gd name="T41" fmla="*/ 0 h 352"/>
                  <a:gd name="T42" fmla="*/ 0 w 1143"/>
                  <a:gd name="T43" fmla="*/ 0 h 352"/>
                  <a:gd name="T44" fmla="*/ 0 w 1143"/>
                  <a:gd name="T45" fmla="*/ 0 h 352"/>
                  <a:gd name="T46" fmla="*/ 0 w 1143"/>
                  <a:gd name="T47" fmla="*/ 0 h 352"/>
                  <a:gd name="T48" fmla="*/ 0 w 1143"/>
                  <a:gd name="T49" fmla="*/ 0 h 352"/>
                  <a:gd name="T50" fmla="*/ 0 w 1143"/>
                  <a:gd name="T51" fmla="*/ 0 h 352"/>
                  <a:gd name="T52" fmla="*/ 0 w 1143"/>
                  <a:gd name="T53" fmla="*/ 0 h 352"/>
                  <a:gd name="T54" fmla="*/ 0 w 1143"/>
                  <a:gd name="T55" fmla="*/ 0 h 352"/>
                  <a:gd name="T56" fmla="*/ 0 w 1143"/>
                  <a:gd name="T57" fmla="*/ 0 h 352"/>
                  <a:gd name="T58" fmla="*/ 0 w 1143"/>
                  <a:gd name="T59" fmla="*/ 0 h 352"/>
                  <a:gd name="T60" fmla="*/ 0 w 1143"/>
                  <a:gd name="T61" fmla="*/ 0 h 352"/>
                  <a:gd name="T62" fmla="*/ 0 w 1143"/>
                  <a:gd name="T63" fmla="*/ 0 h 352"/>
                  <a:gd name="T64" fmla="*/ 0 w 1143"/>
                  <a:gd name="T65" fmla="*/ 0 h 352"/>
                  <a:gd name="T66" fmla="*/ 0 w 1143"/>
                  <a:gd name="T67" fmla="*/ 0 h 352"/>
                  <a:gd name="T68" fmla="*/ 0 w 1143"/>
                  <a:gd name="T69" fmla="*/ 0 h 352"/>
                  <a:gd name="T70" fmla="*/ 0 w 1143"/>
                  <a:gd name="T71" fmla="*/ 0 h 352"/>
                  <a:gd name="T72" fmla="*/ 0 w 1143"/>
                  <a:gd name="T73" fmla="*/ 0 h 352"/>
                  <a:gd name="T74" fmla="*/ 0 w 1143"/>
                  <a:gd name="T75" fmla="*/ 0 h 352"/>
                  <a:gd name="T76" fmla="*/ 0 w 1143"/>
                  <a:gd name="T77" fmla="*/ 0 h 352"/>
                  <a:gd name="T78" fmla="*/ 0 w 1143"/>
                  <a:gd name="T79" fmla="*/ 0 h 352"/>
                  <a:gd name="T80" fmla="*/ 0 w 1143"/>
                  <a:gd name="T81" fmla="*/ 0 h 352"/>
                  <a:gd name="T82" fmla="*/ 0 w 1143"/>
                  <a:gd name="T83" fmla="*/ 0 h 352"/>
                  <a:gd name="T84" fmla="*/ 0 w 1143"/>
                  <a:gd name="T85" fmla="*/ 0 h 352"/>
                  <a:gd name="T86" fmla="*/ 0 w 1143"/>
                  <a:gd name="T87" fmla="*/ 0 h 352"/>
                  <a:gd name="T88" fmla="*/ 0 w 1143"/>
                  <a:gd name="T89" fmla="*/ 0 h 352"/>
                  <a:gd name="T90" fmla="*/ 0 w 1143"/>
                  <a:gd name="T91" fmla="*/ 0 h 352"/>
                  <a:gd name="T92" fmla="*/ 0 w 1143"/>
                  <a:gd name="T93" fmla="*/ 0 h 352"/>
                  <a:gd name="T94" fmla="*/ 0 w 1143"/>
                  <a:gd name="T95" fmla="*/ 0 h 352"/>
                  <a:gd name="T96" fmla="*/ 0 w 1143"/>
                  <a:gd name="T97" fmla="*/ 0 h 352"/>
                  <a:gd name="T98" fmla="*/ 0 w 1143"/>
                  <a:gd name="T99" fmla="*/ 0 h 352"/>
                  <a:gd name="T100" fmla="*/ 0 w 1143"/>
                  <a:gd name="T101" fmla="*/ 0 h 352"/>
                  <a:gd name="T102" fmla="*/ 0 w 1143"/>
                  <a:gd name="T103" fmla="*/ 0 h 352"/>
                  <a:gd name="T104" fmla="*/ 0 w 1143"/>
                  <a:gd name="T105" fmla="*/ 0 h 352"/>
                  <a:gd name="T106" fmla="*/ 0 w 1143"/>
                  <a:gd name="T107" fmla="*/ 0 h 352"/>
                  <a:gd name="T108" fmla="*/ 0 w 1143"/>
                  <a:gd name="T109" fmla="*/ 0 h 3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2"/>
                  <a:gd name="T167" fmla="*/ 1143 w 1143"/>
                  <a:gd name="T168" fmla="*/ 352 h 3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2">
                    <a:moveTo>
                      <a:pt x="1143" y="325"/>
                    </a:moveTo>
                    <a:lnTo>
                      <a:pt x="1110" y="303"/>
                    </a:lnTo>
                    <a:lnTo>
                      <a:pt x="1076" y="281"/>
                    </a:lnTo>
                    <a:lnTo>
                      <a:pt x="1043" y="261"/>
                    </a:lnTo>
                    <a:lnTo>
                      <a:pt x="1011" y="242"/>
                    </a:lnTo>
                    <a:lnTo>
                      <a:pt x="978" y="226"/>
                    </a:lnTo>
                    <a:lnTo>
                      <a:pt x="944" y="211"/>
                    </a:lnTo>
                    <a:lnTo>
                      <a:pt x="911" y="196"/>
                    </a:lnTo>
                    <a:lnTo>
                      <a:pt x="878" y="183"/>
                    </a:lnTo>
                    <a:lnTo>
                      <a:pt x="846" y="171"/>
                    </a:lnTo>
                    <a:lnTo>
                      <a:pt x="812" y="160"/>
                    </a:lnTo>
                    <a:lnTo>
                      <a:pt x="779" y="150"/>
                    </a:lnTo>
                    <a:lnTo>
                      <a:pt x="745" y="141"/>
                    </a:lnTo>
                    <a:lnTo>
                      <a:pt x="711" y="133"/>
                    </a:lnTo>
                    <a:lnTo>
                      <a:pt x="677" y="124"/>
                    </a:lnTo>
                    <a:lnTo>
                      <a:pt x="644" y="117"/>
                    </a:lnTo>
                    <a:lnTo>
                      <a:pt x="609" y="111"/>
                    </a:lnTo>
                    <a:lnTo>
                      <a:pt x="539" y="99"/>
                    </a:lnTo>
                    <a:lnTo>
                      <a:pt x="468" y="88"/>
                    </a:lnTo>
                    <a:lnTo>
                      <a:pt x="396" y="76"/>
                    </a:lnTo>
                    <a:lnTo>
                      <a:pt x="322" y="65"/>
                    </a:lnTo>
                    <a:lnTo>
                      <a:pt x="245" y="52"/>
                    </a:lnTo>
                    <a:lnTo>
                      <a:pt x="166" y="37"/>
                    </a:lnTo>
                    <a:lnTo>
                      <a:pt x="126" y="29"/>
                    </a:lnTo>
                    <a:lnTo>
                      <a:pt x="84" y="21"/>
                    </a:lnTo>
                    <a:lnTo>
                      <a:pt x="43" y="11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43" y="36"/>
                    </a:lnTo>
                    <a:lnTo>
                      <a:pt x="84" y="47"/>
                    </a:lnTo>
                    <a:lnTo>
                      <a:pt x="126" y="55"/>
                    </a:lnTo>
                    <a:lnTo>
                      <a:pt x="166" y="63"/>
                    </a:lnTo>
                    <a:lnTo>
                      <a:pt x="245" y="78"/>
                    </a:lnTo>
                    <a:lnTo>
                      <a:pt x="322" y="91"/>
                    </a:lnTo>
                    <a:lnTo>
                      <a:pt x="396" y="102"/>
                    </a:lnTo>
                    <a:lnTo>
                      <a:pt x="468" y="113"/>
                    </a:lnTo>
                    <a:lnTo>
                      <a:pt x="539" y="124"/>
                    </a:lnTo>
                    <a:lnTo>
                      <a:pt x="609" y="137"/>
                    </a:lnTo>
                    <a:lnTo>
                      <a:pt x="644" y="143"/>
                    </a:lnTo>
                    <a:lnTo>
                      <a:pt x="677" y="150"/>
                    </a:lnTo>
                    <a:lnTo>
                      <a:pt x="711" y="158"/>
                    </a:lnTo>
                    <a:lnTo>
                      <a:pt x="745" y="167"/>
                    </a:lnTo>
                    <a:lnTo>
                      <a:pt x="779" y="176"/>
                    </a:lnTo>
                    <a:lnTo>
                      <a:pt x="812" y="186"/>
                    </a:lnTo>
                    <a:lnTo>
                      <a:pt x="846" y="196"/>
                    </a:lnTo>
                    <a:lnTo>
                      <a:pt x="878" y="209"/>
                    </a:lnTo>
                    <a:lnTo>
                      <a:pt x="911" y="222"/>
                    </a:lnTo>
                    <a:lnTo>
                      <a:pt x="944" y="236"/>
                    </a:lnTo>
                    <a:lnTo>
                      <a:pt x="978" y="252"/>
                    </a:lnTo>
                    <a:lnTo>
                      <a:pt x="1011" y="268"/>
                    </a:lnTo>
                    <a:lnTo>
                      <a:pt x="1043" y="286"/>
                    </a:lnTo>
                    <a:lnTo>
                      <a:pt x="1076" y="307"/>
                    </a:lnTo>
                    <a:lnTo>
                      <a:pt x="1110" y="328"/>
                    </a:lnTo>
                    <a:lnTo>
                      <a:pt x="1143" y="352"/>
                    </a:lnTo>
                    <a:lnTo>
                      <a:pt x="1143" y="325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441"/>
              <p:cNvSpPr>
                <a:spLocks/>
              </p:cNvSpPr>
              <p:nvPr/>
            </p:nvSpPr>
            <p:spPr bwMode="auto">
              <a:xfrm>
                <a:off x="816099" y="840892"/>
                <a:ext cx="80595" cy="21446"/>
              </a:xfrm>
              <a:custGeom>
                <a:avLst/>
                <a:gdLst>
                  <a:gd name="T0" fmla="*/ 0 w 1143"/>
                  <a:gd name="T1" fmla="*/ 0 h 352"/>
                  <a:gd name="T2" fmla="*/ 0 w 1143"/>
                  <a:gd name="T3" fmla="*/ 0 h 352"/>
                  <a:gd name="T4" fmla="*/ 0 w 1143"/>
                  <a:gd name="T5" fmla="*/ 0 h 352"/>
                  <a:gd name="T6" fmla="*/ 0 w 1143"/>
                  <a:gd name="T7" fmla="*/ 0 h 352"/>
                  <a:gd name="T8" fmla="*/ 0 w 1143"/>
                  <a:gd name="T9" fmla="*/ 0 h 352"/>
                  <a:gd name="T10" fmla="*/ 0 w 1143"/>
                  <a:gd name="T11" fmla="*/ 0 h 352"/>
                  <a:gd name="T12" fmla="*/ 0 w 1143"/>
                  <a:gd name="T13" fmla="*/ 0 h 352"/>
                  <a:gd name="T14" fmla="*/ 0 w 1143"/>
                  <a:gd name="T15" fmla="*/ 0 h 352"/>
                  <a:gd name="T16" fmla="*/ 0 w 1143"/>
                  <a:gd name="T17" fmla="*/ 0 h 352"/>
                  <a:gd name="T18" fmla="*/ 0 w 1143"/>
                  <a:gd name="T19" fmla="*/ 0 h 352"/>
                  <a:gd name="T20" fmla="*/ 0 w 1143"/>
                  <a:gd name="T21" fmla="*/ 0 h 352"/>
                  <a:gd name="T22" fmla="*/ 0 w 1143"/>
                  <a:gd name="T23" fmla="*/ 0 h 352"/>
                  <a:gd name="T24" fmla="*/ 0 w 1143"/>
                  <a:gd name="T25" fmla="*/ 0 h 352"/>
                  <a:gd name="T26" fmla="*/ 0 w 1143"/>
                  <a:gd name="T27" fmla="*/ 0 h 352"/>
                  <a:gd name="T28" fmla="*/ 0 w 1143"/>
                  <a:gd name="T29" fmla="*/ 0 h 352"/>
                  <a:gd name="T30" fmla="*/ 0 w 1143"/>
                  <a:gd name="T31" fmla="*/ 0 h 352"/>
                  <a:gd name="T32" fmla="*/ 0 w 1143"/>
                  <a:gd name="T33" fmla="*/ 0 h 352"/>
                  <a:gd name="T34" fmla="*/ 0 w 1143"/>
                  <a:gd name="T35" fmla="*/ 0 h 352"/>
                  <a:gd name="T36" fmla="*/ 0 w 1143"/>
                  <a:gd name="T37" fmla="*/ 0 h 352"/>
                  <a:gd name="T38" fmla="*/ 0 w 1143"/>
                  <a:gd name="T39" fmla="*/ 0 h 352"/>
                  <a:gd name="T40" fmla="*/ 0 w 1143"/>
                  <a:gd name="T41" fmla="*/ 0 h 352"/>
                  <a:gd name="T42" fmla="*/ 0 w 1143"/>
                  <a:gd name="T43" fmla="*/ 0 h 352"/>
                  <a:gd name="T44" fmla="*/ 0 w 1143"/>
                  <a:gd name="T45" fmla="*/ 0 h 352"/>
                  <a:gd name="T46" fmla="*/ 0 w 1143"/>
                  <a:gd name="T47" fmla="*/ 0 h 352"/>
                  <a:gd name="T48" fmla="*/ 0 w 1143"/>
                  <a:gd name="T49" fmla="*/ 0 h 352"/>
                  <a:gd name="T50" fmla="*/ 0 w 1143"/>
                  <a:gd name="T51" fmla="*/ 0 h 352"/>
                  <a:gd name="T52" fmla="*/ 0 w 1143"/>
                  <a:gd name="T53" fmla="*/ 0 h 352"/>
                  <a:gd name="T54" fmla="*/ 0 w 1143"/>
                  <a:gd name="T55" fmla="*/ 0 h 352"/>
                  <a:gd name="T56" fmla="*/ 0 w 1143"/>
                  <a:gd name="T57" fmla="*/ 0 h 352"/>
                  <a:gd name="T58" fmla="*/ 0 w 1143"/>
                  <a:gd name="T59" fmla="*/ 0 h 352"/>
                  <a:gd name="T60" fmla="*/ 0 w 1143"/>
                  <a:gd name="T61" fmla="*/ 0 h 352"/>
                  <a:gd name="T62" fmla="*/ 0 w 1143"/>
                  <a:gd name="T63" fmla="*/ 0 h 352"/>
                  <a:gd name="T64" fmla="*/ 0 w 1143"/>
                  <a:gd name="T65" fmla="*/ 0 h 352"/>
                  <a:gd name="T66" fmla="*/ 0 w 1143"/>
                  <a:gd name="T67" fmla="*/ 0 h 352"/>
                  <a:gd name="T68" fmla="*/ 0 w 1143"/>
                  <a:gd name="T69" fmla="*/ 0 h 352"/>
                  <a:gd name="T70" fmla="*/ 0 w 1143"/>
                  <a:gd name="T71" fmla="*/ 0 h 352"/>
                  <a:gd name="T72" fmla="*/ 0 w 1143"/>
                  <a:gd name="T73" fmla="*/ 0 h 352"/>
                  <a:gd name="T74" fmla="*/ 0 w 1143"/>
                  <a:gd name="T75" fmla="*/ 0 h 352"/>
                  <a:gd name="T76" fmla="*/ 0 w 1143"/>
                  <a:gd name="T77" fmla="*/ 0 h 352"/>
                  <a:gd name="T78" fmla="*/ 0 w 1143"/>
                  <a:gd name="T79" fmla="*/ 0 h 352"/>
                  <a:gd name="T80" fmla="*/ 0 w 1143"/>
                  <a:gd name="T81" fmla="*/ 0 h 352"/>
                  <a:gd name="T82" fmla="*/ 0 w 1143"/>
                  <a:gd name="T83" fmla="*/ 0 h 352"/>
                  <a:gd name="T84" fmla="*/ 0 w 1143"/>
                  <a:gd name="T85" fmla="*/ 0 h 352"/>
                  <a:gd name="T86" fmla="*/ 0 w 1143"/>
                  <a:gd name="T87" fmla="*/ 0 h 352"/>
                  <a:gd name="T88" fmla="*/ 0 w 1143"/>
                  <a:gd name="T89" fmla="*/ 0 h 352"/>
                  <a:gd name="T90" fmla="*/ 0 w 1143"/>
                  <a:gd name="T91" fmla="*/ 0 h 352"/>
                  <a:gd name="T92" fmla="*/ 0 w 1143"/>
                  <a:gd name="T93" fmla="*/ 0 h 352"/>
                  <a:gd name="T94" fmla="*/ 0 w 1143"/>
                  <a:gd name="T95" fmla="*/ 0 h 352"/>
                  <a:gd name="T96" fmla="*/ 0 w 1143"/>
                  <a:gd name="T97" fmla="*/ 0 h 352"/>
                  <a:gd name="T98" fmla="*/ 0 w 1143"/>
                  <a:gd name="T99" fmla="*/ 0 h 352"/>
                  <a:gd name="T100" fmla="*/ 0 w 1143"/>
                  <a:gd name="T101" fmla="*/ 0 h 352"/>
                  <a:gd name="T102" fmla="*/ 0 w 1143"/>
                  <a:gd name="T103" fmla="*/ 0 h 352"/>
                  <a:gd name="T104" fmla="*/ 0 w 1143"/>
                  <a:gd name="T105" fmla="*/ 0 h 352"/>
                  <a:gd name="T106" fmla="*/ 0 w 1143"/>
                  <a:gd name="T107" fmla="*/ 0 h 352"/>
                  <a:gd name="T108" fmla="*/ 0 w 1143"/>
                  <a:gd name="T109" fmla="*/ 0 h 3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2"/>
                  <a:gd name="T167" fmla="*/ 1143 w 1143"/>
                  <a:gd name="T168" fmla="*/ 352 h 3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2">
                    <a:moveTo>
                      <a:pt x="1143" y="326"/>
                    </a:moveTo>
                    <a:lnTo>
                      <a:pt x="1110" y="303"/>
                    </a:lnTo>
                    <a:lnTo>
                      <a:pt x="1076" y="281"/>
                    </a:lnTo>
                    <a:lnTo>
                      <a:pt x="1043" y="261"/>
                    </a:lnTo>
                    <a:lnTo>
                      <a:pt x="1011" y="243"/>
                    </a:lnTo>
                    <a:lnTo>
                      <a:pt x="978" y="226"/>
                    </a:lnTo>
                    <a:lnTo>
                      <a:pt x="944" y="210"/>
                    </a:lnTo>
                    <a:lnTo>
                      <a:pt x="911" y="196"/>
                    </a:lnTo>
                    <a:lnTo>
                      <a:pt x="878" y="183"/>
                    </a:lnTo>
                    <a:lnTo>
                      <a:pt x="846" y="171"/>
                    </a:lnTo>
                    <a:lnTo>
                      <a:pt x="812" y="160"/>
                    </a:lnTo>
                    <a:lnTo>
                      <a:pt x="779" y="150"/>
                    </a:lnTo>
                    <a:lnTo>
                      <a:pt x="745" y="141"/>
                    </a:lnTo>
                    <a:lnTo>
                      <a:pt x="711" y="133"/>
                    </a:lnTo>
                    <a:lnTo>
                      <a:pt x="677" y="124"/>
                    </a:lnTo>
                    <a:lnTo>
                      <a:pt x="644" y="117"/>
                    </a:lnTo>
                    <a:lnTo>
                      <a:pt x="609" y="111"/>
                    </a:lnTo>
                    <a:lnTo>
                      <a:pt x="539" y="99"/>
                    </a:lnTo>
                    <a:lnTo>
                      <a:pt x="468" y="87"/>
                    </a:lnTo>
                    <a:lnTo>
                      <a:pt x="396" y="76"/>
                    </a:lnTo>
                    <a:lnTo>
                      <a:pt x="322" y="65"/>
                    </a:lnTo>
                    <a:lnTo>
                      <a:pt x="245" y="53"/>
                    </a:lnTo>
                    <a:lnTo>
                      <a:pt x="166" y="38"/>
                    </a:lnTo>
                    <a:lnTo>
                      <a:pt x="126" y="30"/>
                    </a:lnTo>
                    <a:lnTo>
                      <a:pt x="84" y="21"/>
                    </a:lnTo>
                    <a:lnTo>
                      <a:pt x="43" y="11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43" y="37"/>
                    </a:lnTo>
                    <a:lnTo>
                      <a:pt x="84" y="46"/>
                    </a:lnTo>
                    <a:lnTo>
                      <a:pt x="126" y="56"/>
                    </a:lnTo>
                    <a:lnTo>
                      <a:pt x="166" y="64"/>
                    </a:lnTo>
                    <a:lnTo>
                      <a:pt x="245" y="78"/>
                    </a:lnTo>
                    <a:lnTo>
                      <a:pt x="322" y="90"/>
                    </a:lnTo>
                    <a:lnTo>
                      <a:pt x="396" y="102"/>
                    </a:lnTo>
                    <a:lnTo>
                      <a:pt x="468" y="113"/>
                    </a:lnTo>
                    <a:lnTo>
                      <a:pt x="539" y="124"/>
                    </a:lnTo>
                    <a:lnTo>
                      <a:pt x="609" y="137"/>
                    </a:lnTo>
                    <a:lnTo>
                      <a:pt x="644" y="144"/>
                    </a:lnTo>
                    <a:lnTo>
                      <a:pt x="677" y="151"/>
                    </a:lnTo>
                    <a:lnTo>
                      <a:pt x="711" y="158"/>
                    </a:lnTo>
                    <a:lnTo>
                      <a:pt x="745" y="166"/>
                    </a:lnTo>
                    <a:lnTo>
                      <a:pt x="779" y="176"/>
                    </a:lnTo>
                    <a:lnTo>
                      <a:pt x="812" y="186"/>
                    </a:lnTo>
                    <a:lnTo>
                      <a:pt x="846" y="197"/>
                    </a:lnTo>
                    <a:lnTo>
                      <a:pt x="878" y="208"/>
                    </a:lnTo>
                    <a:lnTo>
                      <a:pt x="911" y="222"/>
                    </a:lnTo>
                    <a:lnTo>
                      <a:pt x="944" y="236"/>
                    </a:lnTo>
                    <a:lnTo>
                      <a:pt x="978" y="251"/>
                    </a:lnTo>
                    <a:lnTo>
                      <a:pt x="1011" y="269"/>
                    </a:lnTo>
                    <a:lnTo>
                      <a:pt x="1043" y="287"/>
                    </a:lnTo>
                    <a:lnTo>
                      <a:pt x="1076" y="307"/>
                    </a:lnTo>
                    <a:lnTo>
                      <a:pt x="1110" y="328"/>
                    </a:lnTo>
                    <a:lnTo>
                      <a:pt x="1143" y="352"/>
                    </a:lnTo>
                    <a:lnTo>
                      <a:pt x="1143" y="326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442"/>
              <p:cNvSpPr>
                <a:spLocks/>
              </p:cNvSpPr>
              <p:nvPr/>
            </p:nvSpPr>
            <p:spPr bwMode="auto">
              <a:xfrm>
                <a:off x="816099" y="834765"/>
                <a:ext cx="80595" cy="21446"/>
              </a:xfrm>
              <a:custGeom>
                <a:avLst/>
                <a:gdLst>
                  <a:gd name="T0" fmla="*/ 0 w 1143"/>
                  <a:gd name="T1" fmla="*/ 0 h 352"/>
                  <a:gd name="T2" fmla="*/ 0 w 1143"/>
                  <a:gd name="T3" fmla="*/ 0 h 352"/>
                  <a:gd name="T4" fmla="*/ 0 w 1143"/>
                  <a:gd name="T5" fmla="*/ 0 h 352"/>
                  <a:gd name="T6" fmla="*/ 0 w 1143"/>
                  <a:gd name="T7" fmla="*/ 0 h 352"/>
                  <a:gd name="T8" fmla="*/ 0 w 1143"/>
                  <a:gd name="T9" fmla="*/ 0 h 352"/>
                  <a:gd name="T10" fmla="*/ 0 w 1143"/>
                  <a:gd name="T11" fmla="*/ 0 h 352"/>
                  <a:gd name="T12" fmla="*/ 0 w 1143"/>
                  <a:gd name="T13" fmla="*/ 0 h 352"/>
                  <a:gd name="T14" fmla="*/ 0 w 1143"/>
                  <a:gd name="T15" fmla="*/ 0 h 352"/>
                  <a:gd name="T16" fmla="*/ 0 w 1143"/>
                  <a:gd name="T17" fmla="*/ 0 h 352"/>
                  <a:gd name="T18" fmla="*/ 0 w 1143"/>
                  <a:gd name="T19" fmla="*/ 0 h 352"/>
                  <a:gd name="T20" fmla="*/ 0 w 1143"/>
                  <a:gd name="T21" fmla="*/ 0 h 352"/>
                  <a:gd name="T22" fmla="*/ 0 w 1143"/>
                  <a:gd name="T23" fmla="*/ 0 h 352"/>
                  <a:gd name="T24" fmla="*/ 0 w 1143"/>
                  <a:gd name="T25" fmla="*/ 0 h 352"/>
                  <a:gd name="T26" fmla="*/ 0 w 1143"/>
                  <a:gd name="T27" fmla="*/ 0 h 352"/>
                  <a:gd name="T28" fmla="*/ 0 w 1143"/>
                  <a:gd name="T29" fmla="*/ 0 h 352"/>
                  <a:gd name="T30" fmla="*/ 0 w 1143"/>
                  <a:gd name="T31" fmla="*/ 0 h 352"/>
                  <a:gd name="T32" fmla="*/ 0 w 1143"/>
                  <a:gd name="T33" fmla="*/ 0 h 352"/>
                  <a:gd name="T34" fmla="*/ 0 w 1143"/>
                  <a:gd name="T35" fmla="*/ 0 h 352"/>
                  <a:gd name="T36" fmla="*/ 0 w 1143"/>
                  <a:gd name="T37" fmla="*/ 0 h 352"/>
                  <a:gd name="T38" fmla="*/ 0 w 1143"/>
                  <a:gd name="T39" fmla="*/ 0 h 352"/>
                  <a:gd name="T40" fmla="*/ 0 w 1143"/>
                  <a:gd name="T41" fmla="*/ 0 h 352"/>
                  <a:gd name="T42" fmla="*/ 0 w 1143"/>
                  <a:gd name="T43" fmla="*/ 0 h 352"/>
                  <a:gd name="T44" fmla="*/ 0 w 1143"/>
                  <a:gd name="T45" fmla="*/ 0 h 352"/>
                  <a:gd name="T46" fmla="*/ 0 w 1143"/>
                  <a:gd name="T47" fmla="*/ 0 h 352"/>
                  <a:gd name="T48" fmla="*/ 0 w 1143"/>
                  <a:gd name="T49" fmla="*/ 0 h 352"/>
                  <a:gd name="T50" fmla="*/ 0 w 1143"/>
                  <a:gd name="T51" fmla="*/ 0 h 352"/>
                  <a:gd name="T52" fmla="*/ 0 w 1143"/>
                  <a:gd name="T53" fmla="*/ 0 h 352"/>
                  <a:gd name="T54" fmla="*/ 0 w 1143"/>
                  <a:gd name="T55" fmla="*/ 0 h 352"/>
                  <a:gd name="T56" fmla="*/ 0 w 1143"/>
                  <a:gd name="T57" fmla="*/ 0 h 352"/>
                  <a:gd name="T58" fmla="*/ 0 w 1143"/>
                  <a:gd name="T59" fmla="*/ 0 h 352"/>
                  <a:gd name="T60" fmla="*/ 0 w 1143"/>
                  <a:gd name="T61" fmla="*/ 0 h 352"/>
                  <a:gd name="T62" fmla="*/ 0 w 1143"/>
                  <a:gd name="T63" fmla="*/ 0 h 352"/>
                  <a:gd name="T64" fmla="*/ 0 w 1143"/>
                  <a:gd name="T65" fmla="*/ 0 h 352"/>
                  <a:gd name="T66" fmla="*/ 0 w 1143"/>
                  <a:gd name="T67" fmla="*/ 0 h 352"/>
                  <a:gd name="T68" fmla="*/ 0 w 1143"/>
                  <a:gd name="T69" fmla="*/ 0 h 352"/>
                  <a:gd name="T70" fmla="*/ 0 w 1143"/>
                  <a:gd name="T71" fmla="*/ 0 h 352"/>
                  <a:gd name="T72" fmla="*/ 0 w 1143"/>
                  <a:gd name="T73" fmla="*/ 0 h 352"/>
                  <a:gd name="T74" fmla="*/ 0 w 1143"/>
                  <a:gd name="T75" fmla="*/ 0 h 352"/>
                  <a:gd name="T76" fmla="*/ 0 w 1143"/>
                  <a:gd name="T77" fmla="*/ 0 h 352"/>
                  <a:gd name="T78" fmla="*/ 0 w 1143"/>
                  <a:gd name="T79" fmla="*/ 0 h 352"/>
                  <a:gd name="T80" fmla="*/ 0 w 1143"/>
                  <a:gd name="T81" fmla="*/ 0 h 352"/>
                  <a:gd name="T82" fmla="*/ 0 w 1143"/>
                  <a:gd name="T83" fmla="*/ 0 h 352"/>
                  <a:gd name="T84" fmla="*/ 0 w 1143"/>
                  <a:gd name="T85" fmla="*/ 0 h 352"/>
                  <a:gd name="T86" fmla="*/ 0 w 1143"/>
                  <a:gd name="T87" fmla="*/ 0 h 352"/>
                  <a:gd name="T88" fmla="*/ 0 w 1143"/>
                  <a:gd name="T89" fmla="*/ 0 h 352"/>
                  <a:gd name="T90" fmla="*/ 0 w 1143"/>
                  <a:gd name="T91" fmla="*/ 0 h 352"/>
                  <a:gd name="T92" fmla="*/ 0 w 1143"/>
                  <a:gd name="T93" fmla="*/ 0 h 352"/>
                  <a:gd name="T94" fmla="*/ 0 w 1143"/>
                  <a:gd name="T95" fmla="*/ 0 h 352"/>
                  <a:gd name="T96" fmla="*/ 0 w 1143"/>
                  <a:gd name="T97" fmla="*/ 0 h 352"/>
                  <a:gd name="T98" fmla="*/ 0 w 1143"/>
                  <a:gd name="T99" fmla="*/ 0 h 352"/>
                  <a:gd name="T100" fmla="*/ 0 w 1143"/>
                  <a:gd name="T101" fmla="*/ 0 h 352"/>
                  <a:gd name="T102" fmla="*/ 0 w 1143"/>
                  <a:gd name="T103" fmla="*/ 0 h 352"/>
                  <a:gd name="T104" fmla="*/ 0 w 1143"/>
                  <a:gd name="T105" fmla="*/ 0 h 352"/>
                  <a:gd name="T106" fmla="*/ 0 w 1143"/>
                  <a:gd name="T107" fmla="*/ 0 h 352"/>
                  <a:gd name="T108" fmla="*/ 0 w 1143"/>
                  <a:gd name="T109" fmla="*/ 0 h 3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2"/>
                  <a:gd name="T167" fmla="*/ 1143 w 1143"/>
                  <a:gd name="T168" fmla="*/ 352 h 3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2">
                    <a:moveTo>
                      <a:pt x="1143" y="326"/>
                    </a:moveTo>
                    <a:lnTo>
                      <a:pt x="1110" y="302"/>
                    </a:lnTo>
                    <a:lnTo>
                      <a:pt x="1076" y="281"/>
                    </a:lnTo>
                    <a:lnTo>
                      <a:pt x="1043" y="261"/>
                    </a:lnTo>
                    <a:lnTo>
                      <a:pt x="1011" y="243"/>
                    </a:lnTo>
                    <a:lnTo>
                      <a:pt x="978" y="226"/>
                    </a:lnTo>
                    <a:lnTo>
                      <a:pt x="944" y="210"/>
                    </a:lnTo>
                    <a:lnTo>
                      <a:pt x="911" y="196"/>
                    </a:lnTo>
                    <a:lnTo>
                      <a:pt x="878" y="183"/>
                    </a:lnTo>
                    <a:lnTo>
                      <a:pt x="846" y="171"/>
                    </a:lnTo>
                    <a:lnTo>
                      <a:pt x="812" y="160"/>
                    </a:lnTo>
                    <a:lnTo>
                      <a:pt x="779" y="150"/>
                    </a:lnTo>
                    <a:lnTo>
                      <a:pt x="745" y="141"/>
                    </a:lnTo>
                    <a:lnTo>
                      <a:pt x="711" y="132"/>
                    </a:lnTo>
                    <a:lnTo>
                      <a:pt x="677" y="125"/>
                    </a:lnTo>
                    <a:lnTo>
                      <a:pt x="644" y="118"/>
                    </a:lnTo>
                    <a:lnTo>
                      <a:pt x="609" y="111"/>
                    </a:lnTo>
                    <a:lnTo>
                      <a:pt x="539" y="99"/>
                    </a:lnTo>
                    <a:lnTo>
                      <a:pt x="468" y="87"/>
                    </a:lnTo>
                    <a:lnTo>
                      <a:pt x="396" y="76"/>
                    </a:lnTo>
                    <a:lnTo>
                      <a:pt x="322" y="65"/>
                    </a:lnTo>
                    <a:lnTo>
                      <a:pt x="245" y="52"/>
                    </a:lnTo>
                    <a:lnTo>
                      <a:pt x="166" y="38"/>
                    </a:lnTo>
                    <a:lnTo>
                      <a:pt x="126" y="30"/>
                    </a:lnTo>
                    <a:lnTo>
                      <a:pt x="84" y="21"/>
                    </a:lnTo>
                    <a:lnTo>
                      <a:pt x="43" y="1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43" y="37"/>
                    </a:lnTo>
                    <a:lnTo>
                      <a:pt x="84" y="46"/>
                    </a:lnTo>
                    <a:lnTo>
                      <a:pt x="126" y="55"/>
                    </a:lnTo>
                    <a:lnTo>
                      <a:pt x="166" y="64"/>
                    </a:lnTo>
                    <a:lnTo>
                      <a:pt x="245" y="78"/>
                    </a:lnTo>
                    <a:lnTo>
                      <a:pt x="322" y="90"/>
                    </a:lnTo>
                    <a:lnTo>
                      <a:pt x="396" y="103"/>
                    </a:lnTo>
                    <a:lnTo>
                      <a:pt x="468" y="113"/>
                    </a:lnTo>
                    <a:lnTo>
                      <a:pt x="539" y="124"/>
                    </a:lnTo>
                    <a:lnTo>
                      <a:pt x="609" y="136"/>
                    </a:lnTo>
                    <a:lnTo>
                      <a:pt x="644" y="144"/>
                    </a:lnTo>
                    <a:lnTo>
                      <a:pt x="677" y="151"/>
                    </a:lnTo>
                    <a:lnTo>
                      <a:pt x="711" y="158"/>
                    </a:lnTo>
                    <a:lnTo>
                      <a:pt x="745" y="167"/>
                    </a:lnTo>
                    <a:lnTo>
                      <a:pt x="779" y="176"/>
                    </a:lnTo>
                    <a:lnTo>
                      <a:pt x="812" y="186"/>
                    </a:lnTo>
                    <a:lnTo>
                      <a:pt x="846" y="197"/>
                    </a:lnTo>
                    <a:lnTo>
                      <a:pt x="878" y="209"/>
                    </a:lnTo>
                    <a:lnTo>
                      <a:pt x="911" y="222"/>
                    </a:lnTo>
                    <a:lnTo>
                      <a:pt x="944" y="236"/>
                    </a:lnTo>
                    <a:lnTo>
                      <a:pt x="978" y="252"/>
                    </a:lnTo>
                    <a:lnTo>
                      <a:pt x="1011" y="269"/>
                    </a:lnTo>
                    <a:lnTo>
                      <a:pt x="1043" y="287"/>
                    </a:lnTo>
                    <a:lnTo>
                      <a:pt x="1076" y="307"/>
                    </a:lnTo>
                    <a:lnTo>
                      <a:pt x="1110" y="328"/>
                    </a:lnTo>
                    <a:lnTo>
                      <a:pt x="1143" y="352"/>
                    </a:lnTo>
                    <a:lnTo>
                      <a:pt x="1143" y="326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443"/>
              <p:cNvSpPr>
                <a:spLocks/>
              </p:cNvSpPr>
              <p:nvPr/>
            </p:nvSpPr>
            <p:spPr bwMode="auto">
              <a:xfrm>
                <a:off x="816099" y="830169"/>
                <a:ext cx="80595" cy="21446"/>
              </a:xfrm>
              <a:custGeom>
                <a:avLst/>
                <a:gdLst>
                  <a:gd name="T0" fmla="*/ 0 w 1143"/>
                  <a:gd name="T1" fmla="*/ 0 h 351"/>
                  <a:gd name="T2" fmla="*/ 0 w 1143"/>
                  <a:gd name="T3" fmla="*/ 0 h 351"/>
                  <a:gd name="T4" fmla="*/ 0 w 1143"/>
                  <a:gd name="T5" fmla="*/ 0 h 351"/>
                  <a:gd name="T6" fmla="*/ 0 w 1143"/>
                  <a:gd name="T7" fmla="*/ 0 h 351"/>
                  <a:gd name="T8" fmla="*/ 0 w 1143"/>
                  <a:gd name="T9" fmla="*/ 0 h 351"/>
                  <a:gd name="T10" fmla="*/ 0 w 1143"/>
                  <a:gd name="T11" fmla="*/ 0 h 351"/>
                  <a:gd name="T12" fmla="*/ 0 w 1143"/>
                  <a:gd name="T13" fmla="*/ 0 h 351"/>
                  <a:gd name="T14" fmla="*/ 0 w 1143"/>
                  <a:gd name="T15" fmla="*/ 0 h 351"/>
                  <a:gd name="T16" fmla="*/ 0 w 1143"/>
                  <a:gd name="T17" fmla="*/ 0 h 351"/>
                  <a:gd name="T18" fmla="*/ 0 w 1143"/>
                  <a:gd name="T19" fmla="*/ 0 h 351"/>
                  <a:gd name="T20" fmla="*/ 0 w 1143"/>
                  <a:gd name="T21" fmla="*/ 0 h 351"/>
                  <a:gd name="T22" fmla="*/ 0 w 1143"/>
                  <a:gd name="T23" fmla="*/ 0 h 351"/>
                  <a:gd name="T24" fmla="*/ 0 w 1143"/>
                  <a:gd name="T25" fmla="*/ 0 h 351"/>
                  <a:gd name="T26" fmla="*/ 0 w 1143"/>
                  <a:gd name="T27" fmla="*/ 0 h 351"/>
                  <a:gd name="T28" fmla="*/ 0 w 1143"/>
                  <a:gd name="T29" fmla="*/ 0 h 351"/>
                  <a:gd name="T30" fmla="*/ 0 w 1143"/>
                  <a:gd name="T31" fmla="*/ 0 h 351"/>
                  <a:gd name="T32" fmla="*/ 0 w 1143"/>
                  <a:gd name="T33" fmla="*/ 0 h 351"/>
                  <a:gd name="T34" fmla="*/ 0 w 1143"/>
                  <a:gd name="T35" fmla="*/ 0 h 351"/>
                  <a:gd name="T36" fmla="*/ 0 w 1143"/>
                  <a:gd name="T37" fmla="*/ 0 h 351"/>
                  <a:gd name="T38" fmla="*/ 0 w 1143"/>
                  <a:gd name="T39" fmla="*/ 0 h 351"/>
                  <a:gd name="T40" fmla="*/ 0 w 1143"/>
                  <a:gd name="T41" fmla="*/ 0 h 351"/>
                  <a:gd name="T42" fmla="*/ 0 w 1143"/>
                  <a:gd name="T43" fmla="*/ 0 h 351"/>
                  <a:gd name="T44" fmla="*/ 0 w 1143"/>
                  <a:gd name="T45" fmla="*/ 0 h 351"/>
                  <a:gd name="T46" fmla="*/ 0 w 1143"/>
                  <a:gd name="T47" fmla="*/ 0 h 351"/>
                  <a:gd name="T48" fmla="*/ 0 w 1143"/>
                  <a:gd name="T49" fmla="*/ 0 h 351"/>
                  <a:gd name="T50" fmla="*/ 0 w 1143"/>
                  <a:gd name="T51" fmla="*/ 0 h 351"/>
                  <a:gd name="T52" fmla="*/ 0 w 1143"/>
                  <a:gd name="T53" fmla="*/ 0 h 351"/>
                  <a:gd name="T54" fmla="*/ 0 w 1143"/>
                  <a:gd name="T55" fmla="*/ 0 h 351"/>
                  <a:gd name="T56" fmla="*/ 0 w 1143"/>
                  <a:gd name="T57" fmla="*/ 0 h 351"/>
                  <a:gd name="T58" fmla="*/ 0 w 1143"/>
                  <a:gd name="T59" fmla="*/ 0 h 351"/>
                  <a:gd name="T60" fmla="*/ 0 w 1143"/>
                  <a:gd name="T61" fmla="*/ 0 h 351"/>
                  <a:gd name="T62" fmla="*/ 0 w 1143"/>
                  <a:gd name="T63" fmla="*/ 0 h 351"/>
                  <a:gd name="T64" fmla="*/ 0 w 1143"/>
                  <a:gd name="T65" fmla="*/ 0 h 351"/>
                  <a:gd name="T66" fmla="*/ 0 w 1143"/>
                  <a:gd name="T67" fmla="*/ 0 h 351"/>
                  <a:gd name="T68" fmla="*/ 0 w 1143"/>
                  <a:gd name="T69" fmla="*/ 0 h 351"/>
                  <a:gd name="T70" fmla="*/ 0 w 1143"/>
                  <a:gd name="T71" fmla="*/ 0 h 351"/>
                  <a:gd name="T72" fmla="*/ 0 w 1143"/>
                  <a:gd name="T73" fmla="*/ 0 h 351"/>
                  <a:gd name="T74" fmla="*/ 0 w 1143"/>
                  <a:gd name="T75" fmla="*/ 0 h 351"/>
                  <a:gd name="T76" fmla="*/ 0 w 1143"/>
                  <a:gd name="T77" fmla="*/ 0 h 351"/>
                  <a:gd name="T78" fmla="*/ 0 w 1143"/>
                  <a:gd name="T79" fmla="*/ 0 h 351"/>
                  <a:gd name="T80" fmla="*/ 0 w 1143"/>
                  <a:gd name="T81" fmla="*/ 0 h 351"/>
                  <a:gd name="T82" fmla="*/ 0 w 1143"/>
                  <a:gd name="T83" fmla="*/ 0 h 351"/>
                  <a:gd name="T84" fmla="*/ 0 w 1143"/>
                  <a:gd name="T85" fmla="*/ 0 h 351"/>
                  <a:gd name="T86" fmla="*/ 0 w 1143"/>
                  <a:gd name="T87" fmla="*/ 0 h 351"/>
                  <a:gd name="T88" fmla="*/ 0 w 1143"/>
                  <a:gd name="T89" fmla="*/ 0 h 351"/>
                  <a:gd name="T90" fmla="*/ 0 w 1143"/>
                  <a:gd name="T91" fmla="*/ 0 h 351"/>
                  <a:gd name="T92" fmla="*/ 0 w 1143"/>
                  <a:gd name="T93" fmla="*/ 0 h 351"/>
                  <a:gd name="T94" fmla="*/ 0 w 1143"/>
                  <a:gd name="T95" fmla="*/ 0 h 351"/>
                  <a:gd name="T96" fmla="*/ 0 w 1143"/>
                  <a:gd name="T97" fmla="*/ 0 h 351"/>
                  <a:gd name="T98" fmla="*/ 0 w 1143"/>
                  <a:gd name="T99" fmla="*/ 0 h 351"/>
                  <a:gd name="T100" fmla="*/ 0 w 1143"/>
                  <a:gd name="T101" fmla="*/ 0 h 351"/>
                  <a:gd name="T102" fmla="*/ 0 w 1143"/>
                  <a:gd name="T103" fmla="*/ 0 h 351"/>
                  <a:gd name="T104" fmla="*/ 0 w 1143"/>
                  <a:gd name="T105" fmla="*/ 0 h 351"/>
                  <a:gd name="T106" fmla="*/ 0 w 1143"/>
                  <a:gd name="T107" fmla="*/ 0 h 351"/>
                  <a:gd name="T108" fmla="*/ 0 w 1143"/>
                  <a:gd name="T109" fmla="*/ 0 h 3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1"/>
                  <a:gd name="T167" fmla="*/ 1143 w 1143"/>
                  <a:gd name="T168" fmla="*/ 351 h 3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1">
                    <a:moveTo>
                      <a:pt x="1143" y="325"/>
                    </a:moveTo>
                    <a:lnTo>
                      <a:pt x="1110" y="301"/>
                    </a:lnTo>
                    <a:lnTo>
                      <a:pt x="1076" y="280"/>
                    </a:lnTo>
                    <a:lnTo>
                      <a:pt x="1043" y="260"/>
                    </a:lnTo>
                    <a:lnTo>
                      <a:pt x="1011" y="242"/>
                    </a:lnTo>
                    <a:lnTo>
                      <a:pt x="978" y="225"/>
                    </a:lnTo>
                    <a:lnTo>
                      <a:pt x="944" y="209"/>
                    </a:lnTo>
                    <a:lnTo>
                      <a:pt x="911" y="195"/>
                    </a:lnTo>
                    <a:lnTo>
                      <a:pt x="878" y="182"/>
                    </a:lnTo>
                    <a:lnTo>
                      <a:pt x="846" y="170"/>
                    </a:lnTo>
                    <a:lnTo>
                      <a:pt x="812" y="159"/>
                    </a:lnTo>
                    <a:lnTo>
                      <a:pt x="779" y="150"/>
                    </a:lnTo>
                    <a:lnTo>
                      <a:pt x="745" y="140"/>
                    </a:lnTo>
                    <a:lnTo>
                      <a:pt x="711" y="131"/>
                    </a:lnTo>
                    <a:lnTo>
                      <a:pt x="677" y="124"/>
                    </a:lnTo>
                    <a:lnTo>
                      <a:pt x="644" y="117"/>
                    </a:lnTo>
                    <a:lnTo>
                      <a:pt x="609" y="110"/>
                    </a:lnTo>
                    <a:lnTo>
                      <a:pt x="539" y="97"/>
                    </a:lnTo>
                    <a:lnTo>
                      <a:pt x="468" y="87"/>
                    </a:lnTo>
                    <a:lnTo>
                      <a:pt x="396" y="76"/>
                    </a:lnTo>
                    <a:lnTo>
                      <a:pt x="322" y="65"/>
                    </a:lnTo>
                    <a:lnTo>
                      <a:pt x="245" y="51"/>
                    </a:lnTo>
                    <a:lnTo>
                      <a:pt x="166" y="37"/>
                    </a:lnTo>
                    <a:lnTo>
                      <a:pt x="126" y="29"/>
                    </a:lnTo>
                    <a:lnTo>
                      <a:pt x="84" y="19"/>
                    </a:lnTo>
                    <a:lnTo>
                      <a:pt x="43" y="1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43" y="36"/>
                    </a:lnTo>
                    <a:lnTo>
                      <a:pt x="84" y="46"/>
                    </a:lnTo>
                    <a:lnTo>
                      <a:pt x="126" y="54"/>
                    </a:lnTo>
                    <a:lnTo>
                      <a:pt x="166" y="62"/>
                    </a:lnTo>
                    <a:lnTo>
                      <a:pt x="245" y="77"/>
                    </a:lnTo>
                    <a:lnTo>
                      <a:pt x="322" y="90"/>
                    </a:lnTo>
                    <a:lnTo>
                      <a:pt x="396" y="101"/>
                    </a:lnTo>
                    <a:lnTo>
                      <a:pt x="468" y="113"/>
                    </a:lnTo>
                    <a:lnTo>
                      <a:pt x="539" y="124"/>
                    </a:lnTo>
                    <a:lnTo>
                      <a:pt x="609" y="136"/>
                    </a:lnTo>
                    <a:lnTo>
                      <a:pt x="644" y="142"/>
                    </a:lnTo>
                    <a:lnTo>
                      <a:pt x="677" y="150"/>
                    </a:lnTo>
                    <a:lnTo>
                      <a:pt x="711" y="158"/>
                    </a:lnTo>
                    <a:lnTo>
                      <a:pt x="745" y="166"/>
                    </a:lnTo>
                    <a:lnTo>
                      <a:pt x="779" y="175"/>
                    </a:lnTo>
                    <a:lnTo>
                      <a:pt x="812" y="185"/>
                    </a:lnTo>
                    <a:lnTo>
                      <a:pt x="846" y="196"/>
                    </a:lnTo>
                    <a:lnTo>
                      <a:pt x="878" y="208"/>
                    </a:lnTo>
                    <a:lnTo>
                      <a:pt x="911" y="221"/>
                    </a:lnTo>
                    <a:lnTo>
                      <a:pt x="944" y="236"/>
                    </a:lnTo>
                    <a:lnTo>
                      <a:pt x="978" y="251"/>
                    </a:lnTo>
                    <a:lnTo>
                      <a:pt x="1011" y="267"/>
                    </a:lnTo>
                    <a:lnTo>
                      <a:pt x="1043" y="286"/>
                    </a:lnTo>
                    <a:lnTo>
                      <a:pt x="1076" y="306"/>
                    </a:lnTo>
                    <a:lnTo>
                      <a:pt x="1110" y="328"/>
                    </a:lnTo>
                    <a:lnTo>
                      <a:pt x="1143" y="351"/>
                    </a:lnTo>
                    <a:lnTo>
                      <a:pt x="1143" y="325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444"/>
              <p:cNvSpPr>
                <a:spLocks/>
              </p:cNvSpPr>
              <p:nvPr/>
            </p:nvSpPr>
            <p:spPr bwMode="auto">
              <a:xfrm>
                <a:off x="816099" y="811787"/>
                <a:ext cx="80595" cy="21446"/>
              </a:xfrm>
              <a:custGeom>
                <a:avLst/>
                <a:gdLst>
                  <a:gd name="T0" fmla="*/ 0 w 1143"/>
                  <a:gd name="T1" fmla="*/ 0 h 350"/>
                  <a:gd name="T2" fmla="*/ 0 w 1143"/>
                  <a:gd name="T3" fmla="*/ 0 h 350"/>
                  <a:gd name="T4" fmla="*/ 0 w 1143"/>
                  <a:gd name="T5" fmla="*/ 0 h 350"/>
                  <a:gd name="T6" fmla="*/ 0 w 1143"/>
                  <a:gd name="T7" fmla="*/ 0 h 350"/>
                  <a:gd name="T8" fmla="*/ 0 w 1143"/>
                  <a:gd name="T9" fmla="*/ 0 h 350"/>
                  <a:gd name="T10" fmla="*/ 0 w 1143"/>
                  <a:gd name="T11" fmla="*/ 0 h 350"/>
                  <a:gd name="T12" fmla="*/ 0 w 1143"/>
                  <a:gd name="T13" fmla="*/ 0 h 350"/>
                  <a:gd name="T14" fmla="*/ 0 w 1143"/>
                  <a:gd name="T15" fmla="*/ 0 h 350"/>
                  <a:gd name="T16" fmla="*/ 0 w 1143"/>
                  <a:gd name="T17" fmla="*/ 0 h 350"/>
                  <a:gd name="T18" fmla="*/ 0 w 1143"/>
                  <a:gd name="T19" fmla="*/ 0 h 350"/>
                  <a:gd name="T20" fmla="*/ 0 w 1143"/>
                  <a:gd name="T21" fmla="*/ 0 h 350"/>
                  <a:gd name="T22" fmla="*/ 0 w 1143"/>
                  <a:gd name="T23" fmla="*/ 0 h 350"/>
                  <a:gd name="T24" fmla="*/ 0 w 1143"/>
                  <a:gd name="T25" fmla="*/ 0 h 350"/>
                  <a:gd name="T26" fmla="*/ 0 w 1143"/>
                  <a:gd name="T27" fmla="*/ 0 h 350"/>
                  <a:gd name="T28" fmla="*/ 0 w 1143"/>
                  <a:gd name="T29" fmla="*/ 0 h 350"/>
                  <a:gd name="T30" fmla="*/ 0 w 1143"/>
                  <a:gd name="T31" fmla="*/ 0 h 350"/>
                  <a:gd name="T32" fmla="*/ 0 w 1143"/>
                  <a:gd name="T33" fmla="*/ 0 h 350"/>
                  <a:gd name="T34" fmla="*/ 0 w 1143"/>
                  <a:gd name="T35" fmla="*/ 0 h 350"/>
                  <a:gd name="T36" fmla="*/ 0 w 1143"/>
                  <a:gd name="T37" fmla="*/ 0 h 350"/>
                  <a:gd name="T38" fmla="*/ 0 w 1143"/>
                  <a:gd name="T39" fmla="*/ 0 h 350"/>
                  <a:gd name="T40" fmla="*/ 0 w 1143"/>
                  <a:gd name="T41" fmla="*/ 0 h 350"/>
                  <a:gd name="T42" fmla="*/ 0 w 1143"/>
                  <a:gd name="T43" fmla="*/ 0 h 350"/>
                  <a:gd name="T44" fmla="*/ 0 w 1143"/>
                  <a:gd name="T45" fmla="*/ 0 h 350"/>
                  <a:gd name="T46" fmla="*/ 0 w 1143"/>
                  <a:gd name="T47" fmla="*/ 0 h 350"/>
                  <a:gd name="T48" fmla="*/ 0 w 1143"/>
                  <a:gd name="T49" fmla="*/ 0 h 350"/>
                  <a:gd name="T50" fmla="*/ 0 w 1143"/>
                  <a:gd name="T51" fmla="*/ 0 h 350"/>
                  <a:gd name="T52" fmla="*/ 0 w 1143"/>
                  <a:gd name="T53" fmla="*/ 0 h 350"/>
                  <a:gd name="T54" fmla="*/ 0 w 1143"/>
                  <a:gd name="T55" fmla="*/ 0 h 350"/>
                  <a:gd name="T56" fmla="*/ 0 w 1143"/>
                  <a:gd name="T57" fmla="*/ 0 h 350"/>
                  <a:gd name="T58" fmla="*/ 0 w 1143"/>
                  <a:gd name="T59" fmla="*/ 0 h 350"/>
                  <a:gd name="T60" fmla="*/ 0 w 1143"/>
                  <a:gd name="T61" fmla="*/ 0 h 350"/>
                  <a:gd name="T62" fmla="*/ 0 w 1143"/>
                  <a:gd name="T63" fmla="*/ 0 h 350"/>
                  <a:gd name="T64" fmla="*/ 0 w 1143"/>
                  <a:gd name="T65" fmla="*/ 0 h 350"/>
                  <a:gd name="T66" fmla="*/ 0 w 1143"/>
                  <a:gd name="T67" fmla="*/ 0 h 350"/>
                  <a:gd name="T68" fmla="*/ 0 w 1143"/>
                  <a:gd name="T69" fmla="*/ 0 h 350"/>
                  <a:gd name="T70" fmla="*/ 0 w 1143"/>
                  <a:gd name="T71" fmla="*/ 0 h 350"/>
                  <a:gd name="T72" fmla="*/ 0 w 1143"/>
                  <a:gd name="T73" fmla="*/ 0 h 350"/>
                  <a:gd name="T74" fmla="*/ 0 w 1143"/>
                  <a:gd name="T75" fmla="*/ 0 h 350"/>
                  <a:gd name="T76" fmla="*/ 0 w 1143"/>
                  <a:gd name="T77" fmla="*/ 0 h 350"/>
                  <a:gd name="T78" fmla="*/ 0 w 1143"/>
                  <a:gd name="T79" fmla="*/ 0 h 350"/>
                  <a:gd name="T80" fmla="*/ 0 w 1143"/>
                  <a:gd name="T81" fmla="*/ 0 h 350"/>
                  <a:gd name="T82" fmla="*/ 0 w 1143"/>
                  <a:gd name="T83" fmla="*/ 0 h 350"/>
                  <a:gd name="T84" fmla="*/ 0 w 1143"/>
                  <a:gd name="T85" fmla="*/ 0 h 350"/>
                  <a:gd name="T86" fmla="*/ 0 w 1143"/>
                  <a:gd name="T87" fmla="*/ 0 h 350"/>
                  <a:gd name="T88" fmla="*/ 0 w 1143"/>
                  <a:gd name="T89" fmla="*/ 0 h 350"/>
                  <a:gd name="T90" fmla="*/ 0 w 1143"/>
                  <a:gd name="T91" fmla="*/ 0 h 350"/>
                  <a:gd name="T92" fmla="*/ 0 w 1143"/>
                  <a:gd name="T93" fmla="*/ 0 h 350"/>
                  <a:gd name="T94" fmla="*/ 0 w 1143"/>
                  <a:gd name="T95" fmla="*/ 0 h 350"/>
                  <a:gd name="T96" fmla="*/ 0 w 1143"/>
                  <a:gd name="T97" fmla="*/ 0 h 350"/>
                  <a:gd name="T98" fmla="*/ 0 w 1143"/>
                  <a:gd name="T99" fmla="*/ 0 h 350"/>
                  <a:gd name="T100" fmla="*/ 0 w 1143"/>
                  <a:gd name="T101" fmla="*/ 0 h 350"/>
                  <a:gd name="T102" fmla="*/ 0 w 1143"/>
                  <a:gd name="T103" fmla="*/ 0 h 350"/>
                  <a:gd name="T104" fmla="*/ 0 w 1143"/>
                  <a:gd name="T105" fmla="*/ 0 h 350"/>
                  <a:gd name="T106" fmla="*/ 0 w 1143"/>
                  <a:gd name="T107" fmla="*/ 0 h 350"/>
                  <a:gd name="T108" fmla="*/ 0 w 1143"/>
                  <a:gd name="T109" fmla="*/ 0 h 35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0"/>
                  <a:gd name="T167" fmla="*/ 1143 w 1143"/>
                  <a:gd name="T168" fmla="*/ 350 h 35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0">
                    <a:moveTo>
                      <a:pt x="1143" y="325"/>
                    </a:moveTo>
                    <a:lnTo>
                      <a:pt x="1110" y="302"/>
                    </a:lnTo>
                    <a:lnTo>
                      <a:pt x="1076" y="281"/>
                    </a:lnTo>
                    <a:lnTo>
                      <a:pt x="1043" y="260"/>
                    </a:lnTo>
                    <a:lnTo>
                      <a:pt x="1011" y="242"/>
                    </a:lnTo>
                    <a:lnTo>
                      <a:pt x="978" y="225"/>
                    </a:lnTo>
                    <a:lnTo>
                      <a:pt x="944" y="210"/>
                    </a:lnTo>
                    <a:lnTo>
                      <a:pt x="911" y="196"/>
                    </a:lnTo>
                    <a:lnTo>
                      <a:pt x="878" y="182"/>
                    </a:lnTo>
                    <a:lnTo>
                      <a:pt x="846" y="170"/>
                    </a:lnTo>
                    <a:lnTo>
                      <a:pt x="812" y="160"/>
                    </a:lnTo>
                    <a:lnTo>
                      <a:pt x="779" y="150"/>
                    </a:lnTo>
                    <a:lnTo>
                      <a:pt x="745" y="140"/>
                    </a:lnTo>
                    <a:lnTo>
                      <a:pt x="711" y="132"/>
                    </a:lnTo>
                    <a:lnTo>
                      <a:pt x="677" y="124"/>
                    </a:lnTo>
                    <a:lnTo>
                      <a:pt x="644" y="117"/>
                    </a:lnTo>
                    <a:lnTo>
                      <a:pt x="609" y="111"/>
                    </a:lnTo>
                    <a:lnTo>
                      <a:pt x="539" y="98"/>
                    </a:lnTo>
                    <a:lnTo>
                      <a:pt x="468" y="87"/>
                    </a:lnTo>
                    <a:lnTo>
                      <a:pt x="396" y="76"/>
                    </a:lnTo>
                    <a:lnTo>
                      <a:pt x="322" y="64"/>
                    </a:lnTo>
                    <a:lnTo>
                      <a:pt x="245" y="51"/>
                    </a:lnTo>
                    <a:lnTo>
                      <a:pt x="166" y="37"/>
                    </a:lnTo>
                    <a:lnTo>
                      <a:pt x="126" y="29"/>
                    </a:lnTo>
                    <a:lnTo>
                      <a:pt x="84" y="20"/>
                    </a:lnTo>
                    <a:lnTo>
                      <a:pt x="43" y="1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43" y="36"/>
                    </a:lnTo>
                    <a:lnTo>
                      <a:pt x="84" y="46"/>
                    </a:lnTo>
                    <a:lnTo>
                      <a:pt x="126" y="54"/>
                    </a:lnTo>
                    <a:lnTo>
                      <a:pt x="166" y="62"/>
                    </a:lnTo>
                    <a:lnTo>
                      <a:pt x="245" y="78"/>
                    </a:lnTo>
                    <a:lnTo>
                      <a:pt x="322" y="90"/>
                    </a:lnTo>
                    <a:lnTo>
                      <a:pt x="396" y="101"/>
                    </a:lnTo>
                    <a:lnTo>
                      <a:pt x="468" y="113"/>
                    </a:lnTo>
                    <a:lnTo>
                      <a:pt x="539" y="124"/>
                    </a:lnTo>
                    <a:lnTo>
                      <a:pt x="609" y="136"/>
                    </a:lnTo>
                    <a:lnTo>
                      <a:pt x="644" y="142"/>
                    </a:lnTo>
                    <a:lnTo>
                      <a:pt x="677" y="150"/>
                    </a:lnTo>
                    <a:lnTo>
                      <a:pt x="711" y="158"/>
                    </a:lnTo>
                    <a:lnTo>
                      <a:pt x="745" y="166"/>
                    </a:lnTo>
                    <a:lnTo>
                      <a:pt x="779" y="175"/>
                    </a:lnTo>
                    <a:lnTo>
                      <a:pt x="812" y="185"/>
                    </a:lnTo>
                    <a:lnTo>
                      <a:pt x="846" y="196"/>
                    </a:lnTo>
                    <a:lnTo>
                      <a:pt x="878" y="208"/>
                    </a:lnTo>
                    <a:lnTo>
                      <a:pt x="911" y="221"/>
                    </a:lnTo>
                    <a:lnTo>
                      <a:pt x="944" y="236"/>
                    </a:lnTo>
                    <a:lnTo>
                      <a:pt x="978" y="251"/>
                    </a:lnTo>
                    <a:lnTo>
                      <a:pt x="1011" y="267"/>
                    </a:lnTo>
                    <a:lnTo>
                      <a:pt x="1043" y="286"/>
                    </a:lnTo>
                    <a:lnTo>
                      <a:pt x="1076" y="306"/>
                    </a:lnTo>
                    <a:lnTo>
                      <a:pt x="1110" y="328"/>
                    </a:lnTo>
                    <a:lnTo>
                      <a:pt x="1143" y="350"/>
                    </a:lnTo>
                    <a:lnTo>
                      <a:pt x="1143" y="325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445"/>
              <p:cNvSpPr>
                <a:spLocks/>
              </p:cNvSpPr>
              <p:nvPr/>
            </p:nvSpPr>
            <p:spPr bwMode="auto">
              <a:xfrm>
                <a:off x="816099" y="805660"/>
                <a:ext cx="80595" cy="21446"/>
              </a:xfrm>
              <a:custGeom>
                <a:avLst/>
                <a:gdLst>
                  <a:gd name="T0" fmla="*/ 0 w 1143"/>
                  <a:gd name="T1" fmla="*/ 0 h 351"/>
                  <a:gd name="T2" fmla="*/ 0 w 1143"/>
                  <a:gd name="T3" fmla="*/ 0 h 351"/>
                  <a:gd name="T4" fmla="*/ 0 w 1143"/>
                  <a:gd name="T5" fmla="*/ 0 h 351"/>
                  <a:gd name="T6" fmla="*/ 0 w 1143"/>
                  <a:gd name="T7" fmla="*/ 0 h 351"/>
                  <a:gd name="T8" fmla="*/ 0 w 1143"/>
                  <a:gd name="T9" fmla="*/ 0 h 351"/>
                  <a:gd name="T10" fmla="*/ 0 w 1143"/>
                  <a:gd name="T11" fmla="*/ 0 h 351"/>
                  <a:gd name="T12" fmla="*/ 0 w 1143"/>
                  <a:gd name="T13" fmla="*/ 0 h 351"/>
                  <a:gd name="T14" fmla="*/ 0 w 1143"/>
                  <a:gd name="T15" fmla="*/ 0 h 351"/>
                  <a:gd name="T16" fmla="*/ 0 w 1143"/>
                  <a:gd name="T17" fmla="*/ 0 h 351"/>
                  <a:gd name="T18" fmla="*/ 0 w 1143"/>
                  <a:gd name="T19" fmla="*/ 0 h 351"/>
                  <a:gd name="T20" fmla="*/ 0 w 1143"/>
                  <a:gd name="T21" fmla="*/ 0 h 351"/>
                  <a:gd name="T22" fmla="*/ 0 w 1143"/>
                  <a:gd name="T23" fmla="*/ 0 h 351"/>
                  <a:gd name="T24" fmla="*/ 0 w 1143"/>
                  <a:gd name="T25" fmla="*/ 0 h 351"/>
                  <a:gd name="T26" fmla="*/ 0 w 1143"/>
                  <a:gd name="T27" fmla="*/ 0 h 351"/>
                  <a:gd name="T28" fmla="*/ 0 w 1143"/>
                  <a:gd name="T29" fmla="*/ 0 h 351"/>
                  <a:gd name="T30" fmla="*/ 0 w 1143"/>
                  <a:gd name="T31" fmla="*/ 0 h 351"/>
                  <a:gd name="T32" fmla="*/ 0 w 1143"/>
                  <a:gd name="T33" fmla="*/ 0 h 351"/>
                  <a:gd name="T34" fmla="*/ 0 w 1143"/>
                  <a:gd name="T35" fmla="*/ 0 h 351"/>
                  <a:gd name="T36" fmla="*/ 0 w 1143"/>
                  <a:gd name="T37" fmla="*/ 0 h 351"/>
                  <a:gd name="T38" fmla="*/ 0 w 1143"/>
                  <a:gd name="T39" fmla="*/ 0 h 351"/>
                  <a:gd name="T40" fmla="*/ 0 w 1143"/>
                  <a:gd name="T41" fmla="*/ 0 h 351"/>
                  <a:gd name="T42" fmla="*/ 0 w 1143"/>
                  <a:gd name="T43" fmla="*/ 0 h 351"/>
                  <a:gd name="T44" fmla="*/ 0 w 1143"/>
                  <a:gd name="T45" fmla="*/ 0 h 351"/>
                  <a:gd name="T46" fmla="*/ 0 w 1143"/>
                  <a:gd name="T47" fmla="*/ 0 h 351"/>
                  <a:gd name="T48" fmla="*/ 0 w 1143"/>
                  <a:gd name="T49" fmla="*/ 0 h 351"/>
                  <a:gd name="T50" fmla="*/ 0 w 1143"/>
                  <a:gd name="T51" fmla="*/ 0 h 351"/>
                  <a:gd name="T52" fmla="*/ 0 w 1143"/>
                  <a:gd name="T53" fmla="*/ 0 h 351"/>
                  <a:gd name="T54" fmla="*/ 0 w 1143"/>
                  <a:gd name="T55" fmla="*/ 0 h 351"/>
                  <a:gd name="T56" fmla="*/ 0 w 1143"/>
                  <a:gd name="T57" fmla="*/ 0 h 351"/>
                  <a:gd name="T58" fmla="*/ 0 w 1143"/>
                  <a:gd name="T59" fmla="*/ 0 h 351"/>
                  <a:gd name="T60" fmla="*/ 0 w 1143"/>
                  <a:gd name="T61" fmla="*/ 0 h 351"/>
                  <a:gd name="T62" fmla="*/ 0 w 1143"/>
                  <a:gd name="T63" fmla="*/ 0 h 351"/>
                  <a:gd name="T64" fmla="*/ 0 w 1143"/>
                  <a:gd name="T65" fmla="*/ 0 h 351"/>
                  <a:gd name="T66" fmla="*/ 0 w 1143"/>
                  <a:gd name="T67" fmla="*/ 0 h 351"/>
                  <a:gd name="T68" fmla="*/ 0 w 1143"/>
                  <a:gd name="T69" fmla="*/ 0 h 351"/>
                  <a:gd name="T70" fmla="*/ 0 w 1143"/>
                  <a:gd name="T71" fmla="*/ 0 h 351"/>
                  <a:gd name="T72" fmla="*/ 0 w 1143"/>
                  <a:gd name="T73" fmla="*/ 0 h 351"/>
                  <a:gd name="T74" fmla="*/ 0 w 1143"/>
                  <a:gd name="T75" fmla="*/ 0 h 351"/>
                  <a:gd name="T76" fmla="*/ 0 w 1143"/>
                  <a:gd name="T77" fmla="*/ 0 h 351"/>
                  <a:gd name="T78" fmla="*/ 0 w 1143"/>
                  <a:gd name="T79" fmla="*/ 0 h 351"/>
                  <a:gd name="T80" fmla="*/ 0 w 1143"/>
                  <a:gd name="T81" fmla="*/ 0 h 351"/>
                  <a:gd name="T82" fmla="*/ 0 w 1143"/>
                  <a:gd name="T83" fmla="*/ 0 h 351"/>
                  <a:gd name="T84" fmla="*/ 0 w 1143"/>
                  <a:gd name="T85" fmla="*/ 0 h 351"/>
                  <a:gd name="T86" fmla="*/ 0 w 1143"/>
                  <a:gd name="T87" fmla="*/ 0 h 351"/>
                  <a:gd name="T88" fmla="*/ 0 w 1143"/>
                  <a:gd name="T89" fmla="*/ 0 h 351"/>
                  <a:gd name="T90" fmla="*/ 0 w 1143"/>
                  <a:gd name="T91" fmla="*/ 0 h 351"/>
                  <a:gd name="T92" fmla="*/ 0 w 1143"/>
                  <a:gd name="T93" fmla="*/ 0 h 351"/>
                  <a:gd name="T94" fmla="*/ 0 w 1143"/>
                  <a:gd name="T95" fmla="*/ 0 h 351"/>
                  <a:gd name="T96" fmla="*/ 0 w 1143"/>
                  <a:gd name="T97" fmla="*/ 0 h 351"/>
                  <a:gd name="T98" fmla="*/ 0 w 1143"/>
                  <a:gd name="T99" fmla="*/ 0 h 351"/>
                  <a:gd name="T100" fmla="*/ 0 w 1143"/>
                  <a:gd name="T101" fmla="*/ 0 h 351"/>
                  <a:gd name="T102" fmla="*/ 0 w 1143"/>
                  <a:gd name="T103" fmla="*/ 0 h 351"/>
                  <a:gd name="T104" fmla="*/ 0 w 1143"/>
                  <a:gd name="T105" fmla="*/ 0 h 351"/>
                  <a:gd name="T106" fmla="*/ 0 w 1143"/>
                  <a:gd name="T107" fmla="*/ 0 h 351"/>
                  <a:gd name="T108" fmla="*/ 0 w 1143"/>
                  <a:gd name="T109" fmla="*/ 0 h 3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1"/>
                  <a:gd name="T167" fmla="*/ 1143 w 1143"/>
                  <a:gd name="T168" fmla="*/ 351 h 3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1">
                    <a:moveTo>
                      <a:pt x="1143" y="326"/>
                    </a:moveTo>
                    <a:lnTo>
                      <a:pt x="1110" y="302"/>
                    </a:lnTo>
                    <a:lnTo>
                      <a:pt x="1076" y="281"/>
                    </a:lnTo>
                    <a:lnTo>
                      <a:pt x="1043" y="260"/>
                    </a:lnTo>
                    <a:lnTo>
                      <a:pt x="1011" y="242"/>
                    </a:lnTo>
                    <a:lnTo>
                      <a:pt x="978" y="225"/>
                    </a:lnTo>
                    <a:lnTo>
                      <a:pt x="944" y="210"/>
                    </a:lnTo>
                    <a:lnTo>
                      <a:pt x="911" y="195"/>
                    </a:lnTo>
                    <a:lnTo>
                      <a:pt x="878" y="182"/>
                    </a:lnTo>
                    <a:lnTo>
                      <a:pt x="846" y="170"/>
                    </a:lnTo>
                    <a:lnTo>
                      <a:pt x="812" y="160"/>
                    </a:lnTo>
                    <a:lnTo>
                      <a:pt x="779" y="149"/>
                    </a:lnTo>
                    <a:lnTo>
                      <a:pt x="745" y="140"/>
                    </a:lnTo>
                    <a:lnTo>
                      <a:pt x="711" y="132"/>
                    </a:lnTo>
                    <a:lnTo>
                      <a:pt x="677" y="124"/>
                    </a:lnTo>
                    <a:lnTo>
                      <a:pt x="644" y="117"/>
                    </a:lnTo>
                    <a:lnTo>
                      <a:pt x="609" y="110"/>
                    </a:lnTo>
                    <a:lnTo>
                      <a:pt x="539" y="98"/>
                    </a:lnTo>
                    <a:lnTo>
                      <a:pt x="468" y="87"/>
                    </a:lnTo>
                    <a:lnTo>
                      <a:pt x="396" y="76"/>
                    </a:lnTo>
                    <a:lnTo>
                      <a:pt x="322" y="64"/>
                    </a:lnTo>
                    <a:lnTo>
                      <a:pt x="245" y="52"/>
                    </a:lnTo>
                    <a:lnTo>
                      <a:pt x="166" y="37"/>
                    </a:lnTo>
                    <a:lnTo>
                      <a:pt x="126" y="29"/>
                    </a:lnTo>
                    <a:lnTo>
                      <a:pt x="84" y="20"/>
                    </a:lnTo>
                    <a:lnTo>
                      <a:pt x="43" y="1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43" y="37"/>
                    </a:lnTo>
                    <a:lnTo>
                      <a:pt x="84" y="46"/>
                    </a:lnTo>
                    <a:lnTo>
                      <a:pt x="126" y="55"/>
                    </a:lnTo>
                    <a:lnTo>
                      <a:pt x="166" y="63"/>
                    </a:lnTo>
                    <a:lnTo>
                      <a:pt x="245" y="78"/>
                    </a:lnTo>
                    <a:lnTo>
                      <a:pt x="322" y="90"/>
                    </a:lnTo>
                    <a:lnTo>
                      <a:pt x="396" y="101"/>
                    </a:lnTo>
                    <a:lnTo>
                      <a:pt x="468" y="112"/>
                    </a:lnTo>
                    <a:lnTo>
                      <a:pt x="539" y="124"/>
                    </a:lnTo>
                    <a:lnTo>
                      <a:pt x="609" y="136"/>
                    </a:lnTo>
                    <a:lnTo>
                      <a:pt x="644" y="142"/>
                    </a:lnTo>
                    <a:lnTo>
                      <a:pt x="677" y="149"/>
                    </a:lnTo>
                    <a:lnTo>
                      <a:pt x="711" y="158"/>
                    </a:lnTo>
                    <a:lnTo>
                      <a:pt x="745" y="166"/>
                    </a:lnTo>
                    <a:lnTo>
                      <a:pt x="779" y="175"/>
                    </a:lnTo>
                    <a:lnTo>
                      <a:pt x="812" y="185"/>
                    </a:lnTo>
                    <a:lnTo>
                      <a:pt x="846" y="197"/>
                    </a:lnTo>
                    <a:lnTo>
                      <a:pt x="878" y="208"/>
                    </a:lnTo>
                    <a:lnTo>
                      <a:pt x="911" y="221"/>
                    </a:lnTo>
                    <a:lnTo>
                      <a:pt x="944" y="235"/>
                    </a:lnTo>
                    <a:lnTo>
                      <a:pt x="978" y="251"/>
                    </a:lnTo>
                    <a:lnTo>
                      <a:pt x="1011" y="268"/>
                    </a:lnTo>
                    <a:lnTo>
                      <a:pt x="1043" y="287"/>
                    </a:lnTo>
                    <a:lnTo>
                      <a:pt x="1076" y="306"/>
                    </a:lnTo>
                    <a:lnTo>
                      <a:pt x="1110" y="328"/>
                    </a:lnTo>
                    <a:lnTo>
                      <a:pt x="1143" y="351"/>
                    </a:lnTo>
                    <a:lnTo>
                      <a:pt x="1143" y="326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446"/>
              <p:cNvSpPr>
                <a:spLocks/>
              </p:cNvSpPr>
              <p:nvPr/>
            </p:nvSpPr>
            <p:spPr bwMode="auto">
              <a:xfrm>
                <a:off x="816099" y="801064"/>
                <a:ext cx="80595" cy="21446"/>
              </a:xfrm>
              <a:custGeom>
                <a:avLst/>
                <a:gdLst>
                  <a:gd name="T0" fmla="*/ 0 w 1143"/>
                  <a:gd name="T1" fmla="*/ 0 h 351"/>
                  <a:gd name="T2" fmla="*/ 0 w 1143"/>
                  <a:gd name="T3" fmla="*/ 0 h 351"/>
                  <a:gd name="T4" fmla="*/ 0 w 1143"/>
                  <a:gd name="T5" fmla="*/ 0 h 351"/>
                  <a:gd name="T6" fmla="*/ 0 w 1143"/>
                  <a:gd name="T7" fmla="*/ 0 h 351"/>
                  <a:gd name="T8" fmla="*/ 0 w 1143"/>
                  <a:gd name="T9" fmla="*/ 0 h 351"/>
                  <a:gd name="T10" fmla="*/ 0 w 1143"/>
                  <a:gd name="T11" fmla="*/ 0 h 351"/>
                  <a:gd name="T12" fmla="*/ 0 w 1143"/>
                  <a:gd name="T13" fmla="*/ 0 h 351"/>
                  <a:gd name="T14" fmla="*/ 0 w 1143"/>
                  <a:gd name="T15" fmla="*/ 0 h 351"/>
                  <a:gd name="T16" fmla="*/ 0 w 1143"/>
                  <a:gd name="T17" fmla="*/ 0 h 351"/>
                  <a:gd name="T18" fmla="*/ 0 w 1143"/>
                  <a:gd name="T19" fmla="*/ 0 h 351"/>
                  <a:gd name="T20" fmla="*/ 0 w 1143"/>
                  <a:gd name="T21" fmla="*/ 0 h 351"/>
                  <a:gd name="T22" fmla="*/ 0 w 1143"/>
                  <a:gd name="T23" fmla="*/ 0 h 351"/>
                  <a:gd name="T24" fmla="*/ 0 w 1143"/>
                  <a:gd name="T25" fmla="*/ 0 h 351"/>
                  <a:gd name="T26" fmla="*/ 0 w 1143"/>
                  <a:gd name="T27" fmla="*/ 0 h 351"/>
                  <a:gd name="T28" fmla="*/ 0 w 1143"/>
                  <a:gd name="T29" fmla="*/ 0 h 351"/>
                  <a:gd name="T30" fmla="*/ 0 w 1143"/>
                  <a:gd name="T31" fmla="*/ 0 h 351"/>
                  <a:gd name="T32" fmla="*/ 0 w 1143"/>
                  <a:gd name="T33" fmla="*/ 0 h 351"/>
                  <a:gd name="T34" fmla="*/ 0 w 1143"/>
                  <a:gd name="T35" fmla="*/ 0 h 351"/>
                  <a:gd name="T36" fmla="*/ 0 w 1143"/>
                  <a:gd name="T37" fmla="*/ 0 h 351"/>
                  <a:gd name="T38" fmla="*/ 0 w 1143"/>
                  <a:gd name="T39" fmla="*/ 0 h 351"/>
                  <a:gd name="T40" fmla="*/ 0 w 1143"/>
                  <a:gd name="T41" fmla="*/ 0 h 351"/>
                  <a:gd name="T42" fmla="*/ 0 w 1143"/>
                  <a:gd name="T43" fmla="*/ 0 h 351"/>
                  <a:gd name="T44" fmla="*/ 0 w 1143"/>
                  <a:gd name="T45" fmla="*/ 0 h 351"/>
                  <a:gd name="T46" fmla="*/ 0 w 1143"/>
                  <a:gd name="T47" fmla="*/ 0 h 351"/>
                  <a:gd name="T48" fmla="*/ 0 w 1143"/>
                  <a:gd name="T49" fmla="*/ 0 h 351"/>
                  <a:gd name="T50" fmla="*/ 0 w 1143"/>
                  <a:gd name="T51" fmla="*/ 0 h 351"/>
                  <a:gd name="T52" fmla="*/ 0 w 1143"/>
                  <a:gd name="T53" fmla="*/ 0 h 351"/>
                  <a:gd name="T54" fmla="*/ 0 w 1143"/>
                  <a:gd name="T55" fmla="*/ 0 h 351"/>
                  <a:gd name="T56" fmla="*/ 0 w 1143"/>
                  <a:gd name="T57" fmla="*/ 0 h 351"/>
                  <a:gd name="T58" fmla="*/ 0 w 1143"/>
                  <a:gd name="T59" fmla="*/ 0 h 351"/>
                  <a:gd name="T60" fmla="*/ 0 w 1143"/>
                  <a:gd name="T61" fmla="*/ 0 h 351"/>
                  <a:gd name="T62" fmla="*/ 0 w 1143"/>
                  <a:gd name="T63" fmla="*/ 0 h 351"/>
                  <a:gd name="T64" fmla="*/ 0 w 1143"/>
                  <a:gd name="T65" fmla="*/ 0 h 351"/>
                  <a:gd name="T66" fmla="*/ 0 w 1143"/>
                  <a:gd name="T67" fmla="*/ 0 h 351"/>
                  <a:gd name="T68" fmla="*/ 0 w 1143"/>
                  <a:gd name="T69" fmla="*/ 0 h 351"/>
                  <a:gd name="T70" fmla="*/ 0 w 1143"/>
                  <a:gd name="T71" fmla="*/ 0 h 351"/>
                  <a:gd name="T72" fmla="*/ 0 w 1143"/>
                  <a:gd name="T73" fmla="*/ 0 h 351"/>
                  <a:gd name="T74" fmla="*/ 0 w 1143"/>
                  <a:gd name="T75" fmla="*/ 0 h 351"/>
                  <a:gd name="T76" fmla="*/ 0 w 1143"/>
                  <a:gd name="T77" fmla="*/ 0 h 351"/>
                  <a:gd name="T78" fmla="*/ 0 w 1143"/>
                  <a:gd name="T79" fmla="*/ 0 h 351"/>
                  <a:gd name="T80" fmla="*/ 0 w 1143"/>
                  <a:gd name="T81" fmla="*/ 0 h 351"/>
                  <a:gd name="T82" fmla="*/ 0 w 1143"/>
                  <a:gd name="T83" fmla="*/ 0 h 351"/>
                  <a:gd name="T84" fmla="*/ 0 w 1143"/>
                  <a:gd name="T85" fmla="*/ 0 h 351"/>
                  <a:gd name="T86" fmla="*/ 0 w 1143"/>
                  <a:gd name="T87" fmla="*/ 0 h 351"/>
                  <a:gd name="T88" fmla="*/ 0 w 1143"/>
                  <a:gd name="T89" fmla="*/ 0 h 351"/>
                  <a:gd name="T90" fmla="*/ 0 w 1143"/>
                  <a:gd name="T91" fmla="*/ 0 h 351"/>
                  <a:gd name="T92" fmla="*/ 0 w 1143"/>
                  <a:gd name="T93" fmla="*/ 0 h 351"/>
                  <a:gd name="T94" fmla="*/ 0 w 1143"/>
                  <a:gd name="T95" fmla="*/ 0 h 351"/>
                  <a:gd name="T96" fmla="*/ 0 w 1143"/>
                  <a:gd name="T97" fmla="*/ 0 h 351"/>
                  <a:gd name="T98" fmla="*/ 0 w 1143"/>
                  <a:gd name="T99" fmla="*/ 0 h 351"/>
                  <a:gd name="T100" fmla="*/ 0 w 1143"/>
                  <a:gd name="T101" fmla="*/ 0 h 351"/>
                  <a:gd name="T102" fmla="*/ 0 w 1143"/>
                  <a:gd name="T103" fmla="*/ 0 h 351"/>
                  <a:gd name="T104" fmla="*/ 0 w 1143"/>
                  <a:gd name="T105" fmla="*/ 0 h 351"/>
                  <a:gd name="T106" fmla="*/ 0 w 1143"/>
                  <a:gd name="T107" fmla="*/ 0 h 351"/>
                  <a:gd name="T108" fmla="*/ 0 w 1143"/>
                  <a:gd name="T109" fmla="*/ 0 h 3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1"/>
                  <a:gd name="T167" fmla="*/ 1143 w 1143"/>
                  <a:gd name="T168" fmla="*/ 351 h 3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1">
                    <a:moveTo>
                      <a:pt x="1143" y="325"/>
                    </a:moveTo>
                    <a:lnTo>
                      <a:pt x="1110" y="302"/>
                    </a:lnTo>
                    <a:lnTo>
                      <a:pt x="1076" y="280"/>
                    </a:lnTo>
                    <a:lnTo>
                      <a:pt x="1043" y="261"/>
                    </a:lnTo>
                    <a:lnTo>
                      <a:pt x="1011" y="242"/>
                    </a:lnTo>
                    <a:lnTo>
                      <a:pt x="978" y="225"/>
                    </a:lnTo>
                    <a:lnTo>
                      <a:pt x="944" y="210"/>
                    </a:lnTo>
                    <a:lnTo>
                      <a:pt x="911" y="195"/>
                    </a:lnTo>
                    <a:lnTo>
                      <a:pt x="878" y="182"/>
                    </a:lnTo>
                    <a:lnTo>
                      <a:pt x="846" y="171"/>
                    </a:lnTo>
                    <a:lnTo>
                      <a:pt x="812" y="159"/>
                    </a:lnTo>
                    <a:lnTo>
                      <a:pt x="779" y="149"/>
                    </a:lnTo>
                    <a:lnTo>
                      <a:pt x="745" y="140"/>
                    </a:lnTo>
                    <a:lnTo>
                      <a:pt x="711" y="132"/>
                    </a:lnTo>
                    <a:lnTo>
                      <a:pt x="677" y="125"/>
                    </a:lnTo>
                    <a:lnTo>
                      <a:pt x="644" y="117"/>
                    </a:lnTo>
                    <a:lnTo>
                      <a:pt x="609" y="110"/>
                    </a:lnTo>
                    <a:lnTo>
                      <a:pt x="539" y="98"/>
                    </a:lnTo>
                    <a:lnTo>
                      <a:pt x="468" y="87"/>
                    </a:lnTo>
                    <a:lnTo>
                      <a:pt x="396" y="75"/>
                    </a:lnTo>
                    <a:lnTo>
                      <a:pt x="322" y="64"/>
                    </a:lnTo>
                    <a:lnTo>
                      <a:pt x="245" y="52"/>
                    </a:lnTo>
                    <a:lnTo>
                      <a:pt x="166" y="37"/>
                    </a:lnTo>
                    <a:lnTo>
                      <a:pt x="126" y="29"/>
                    </a:lnTo>
                    <a:lnTo>
                      <a:pt x="84" y="20"/>
                    </a:lnTo>
                    <a:lnTo>
                      <a:pt x="43" y="11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43" y="36"/>
                    </a:lnTo>
                    <a:lnTo>
                      <a:pt x="84" y="46"/>
                    </a:lnTo>
                    <a:lnTo>
                      <a:pt x="126" y="55"/>
                    </a:lnTo>
                    <a:lnTo>
                      <a:pt x="166" y="63"/>
                    </a:lnTo>
                    <a:lnTo>
                      <a:pt x="245" y="77"/>
                    </a:lnTo>
                    <a:lnTo>
                      <a:pt x="322" y="90"/>
                    </a:lnTo>
                    <a:lnTo>
                      <a:pt x="396" y="102"/>
                    </a:lnTo>
                    <a:lnTo>
                      <a:pt x="468" y="112"/>
                    </a:lnTo>
                    <a:lnTo>
                      <a:pt x="539" y="124"/>
                    </a:lnTo>
                    <a:lnTo>
                      <a:pt x="609" y="136"/>
                    </a:lnTo>
                    <a:lnTo>
                      <a:pt x="644" y="143"/>
                    </a:lnTo>
                    <a:lnTo>
                      <a:pt x="677" y="150"/>
                    </a:lnTo>
                    <a:lnTo>
                      <a:pt x="711" y="157"/>
                    </a:lnTo>
                    <a:lnTo>
                      <a:pt x="745" y="167"/>
                    </a:lnTo>
                    <a:lnTo>
                      <a:pt x="779" y="175"/>
                    </a:lnTo>
                    <a:lnTo>
                      <a:pt x="812" y="185"/>
                    </a:lnTo>
                    <a:lnTo>
                      <a:pt x="846" y="196"/>
                    </a:lnTo>
                    <a:lnTo>
                      <a:pt x="878" y="209"/>
                    </a:lnTo>
                    <a:lnTo>
                      <a:pt x="911" y="221"/>
                    </a:lnTo>
                    <a:lnTo>
                      <a:pt x="944" y="235"/>
                    </a:lnTo>
                    <a:lnTo>
                      <a:pt x="978" y="251"/>
                    </a:lnTo>
                    <a:lnTo>
                      <a:pt x="1011" y="268"/>
                    </a:lnTo>
                    <a:lnTo>
                      <a:pt x="1043" y="287"/>
                    </a:lnTo>
                    <a:lnTo>
                      <a:pt x="1076" y="306"/>
                    </a:lnTo>
                    <a:lnTo>
                      <a:pt x="1110" y="328"/>
                    </a:lnTo>
                    <a:lnTo>
                      <a:pt x="1143" y="351"/>
                    </a:lnTo>
                    <a:lnTo>
                      <a:pt x="1143" y="325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447"/>
              <p:cNvSpPr>
                <a:spLocks/>
              </p:cNvSpPr>
              <p:nvPr/>
            </p:nvSpPr>
            <p:spPr bwMode="auto">
              <a:xfrm>
                <a:off x="816099" y="794937"/>
                <a:ext cx="80595" cy="21446"/>
              </a:xfrm>
              <a:custGeom>
                <a:avLst/>
                <a:gdLst>
                  <a:gd name="T0" fmla="*/ 0 w 1143"/>
                  <a:gd name="T1" fmla="*/ 0 h 351"/>
                  <a:gd name="T2" fmla="*/ 0 w 1143"/>
                  <a:gd name="T3" fmla="*/ 0 h 351"/>
                  <a:gd name="T4" fmla="*/ 0 w 1143"/>
                  <a:gd name="T5" fmla="*/ 0 h 351"/>
                  <a:gd name="T6" fmla="*/ 0 w 1143"/>
                  <a:gd name="T7" fmla="*/ 0 h 351"/>
                  <a:gd name="T8" fmla="*/ 0 w 1143"/>
                  <a:gd name="T9" fmla="*/ 0 h 351"/>
                  <a:gd name="T10" fmla="*/ 0 w 1143"/>
                  <a:gd name="T11" fmla="*/ 0 h 351"/>
                  <a:gd name="T12" fmla="*/ 0 w 1143"/>
                  <a:gd name="T13" fmla="*/ 0 h 351"/>
                  <a:gd name="T14" fmla="*/ 0 w 1143"/>
                  <a:gd name="T15" fmla="*/ 0 h 351"/>
                  <a:gd name="T16" fmla="*/ 0 w 1143"/>
                  <a:gd name="T17" fmla="*/ 0 h 351"/>
                  <a:gd name="T18" fmla="*/ 0 w 1143"/>
                  <a:gd name="T19" fmla="*/ 0 h 351"/>
                  <a:gd name="T20" fmla="*/ 0 w 1143"/>
                  <a:gd name="T21" fmla="*/ 0 h 351"/>
                  <a:gd name="T22" fmla="*/ 0 w 1143"/>
                  <a:gd name="T23" fmla="*/ 0 h 351"/>
                  <a:gd name="T24" fmla="*/ 0 w 1143"/>
                  <a:gd name="T25" fmla="*/ 0 h 351"/>
                  <a:gd name="T26" fmla="*/ 0 w 1143"/>
                  <a:gd name="T27" fmla="*/ 0 h 351"/>
                  <a:gd name="T28" fmla="*/ 0 w 1143"/>
                  <a:gd name="T29" fmla="*/ 0 h 351"/>
                  <a:gd name="T30" fmla="*/ 0 w 1143"/>
                  <a:gd name="T31" fmla="*/ 0 h 351"/>
                  <a:gd name="T32" fmla="*/ 0 w 1143"/>
                  <a:gd name="T33" fmla="*/ 0 h 351"/>
                  <a:gd name="T34" fmla="*/ 0 w 1143"/>
                  <a:gd name="T35" fmla="*/ 0 h 351"/>
                  <a:gd name="T36" fmla="*/ 0 w 1143"/>
                  <a:gd name="T37" fmla="*/ 0 h 351"/>
                  <a:gd name="T38" fmla="*/ 0 w 1143"/>
                  <a:gd name="T39" fmla="*/ 0 h 351"/>
                  <a:gd name="T40" fmla="*/ 0 w 1143"/>
                  <a:gd name="T41" fmla="*/ 0 h 351"/>
                  <a:gd name="T42" fmla="*/ 0 w 1143"/>
                  <a:gd name="T43" fmla="*/ 0 h 351"/>
                  <a:gd name="T44" fmla="*/ 0 w 1143"/>
                  <a:gd name="T45" fmla="*/ 0 h 351"/>
                  <a:gd name="T46" fmla="*/ 0 w 1143"/>
                  <a:gd name="T47" fmla="*/ 0 h 351"/>
                  <a:gd name="T48" fmla="*/ 0 w 1143"/>
                  <a:gd name="T49" fmla="*/ 0 h 351"/>
                  <a:gd name="T50" fmla="*/ 0 w 1143"/>
                  <a:gd name="T51" fmla="*/ 0 h 351"/>
                  <a:gd name="T52" fmla="*/ 0 w 1143"/>
                  <a:gd name="T53" fmla="*/ 0 h 351"/>
                  <a:gd name="T54" fmla="*/ 0 w 1143"/>
                  <a:gd name="T55" fmla="*/ 0 h 351"/>
                  <a:gd name="T56" fmla="*/ 0 w 1143"/>
                  <a:gd name="T57" fmla="*/ 0 h 351"/>
                  <a:gd name="T58" fmla="*/ 0 w 1143"/>
                  <a:gd name="T59" fmla="*/ 0 h 351"/>
                  <a:gd name="T60" fmla="*/ 0 w 1143"/>
                  <a:gd name="T61" fmla="*/ 0 h 351"/>
                  <a:gd name="T62" fmla="*/ 0 w 1143"/>
                  <a:gd name="T63" fmla="*/ 0 h 351"/>
                  <a:gd name="T64" fmla="*/ 0 w 1143"/>
                  <a:gd name="T65" fmla="*/ 0 h 351"/>
                  <a:gd name="T66" fmla="*/ 0 w 1143"/>
                  <a:gd name="T67" fmla="*/ 0 h 351"/>
                  <a:gd name="T68" fmla="*/ 0 w 1143"/>
                  <a:gd name="T69" fmla="*/ 0 h 351"/>
                  <a:gd name="T70" fmla="*/ 0 w 1143"/>
                  <a:gd name="T71" fmla="*/ 0 h 351"/>
                  <a:gd name="T72" fmla="*/ 0 w 1143"/>
                  <a:gd name="T73" fmla="*/ 0 h 351"/>
                  <a:gd name="T74" fmla="*/ 0 w 1143"/>
                  <a:gd name="T75" fmla="*/ 0 h 351"/>
                  <a:gd name="T76" fmla="*/ 0 w 1143"/>
                  <a:gd name="T77" fmla="*/ 0 h 351"/>
                  <a:gd name="T78" fmla="*/ 0 w 1143"/>
                  <a:gd name="T79" fmla="*/ 0 h 351"/>
                  <a:gd name="T80" fmla="*/ 0 w 1143"/>
                  <a:gd name="T81" fmla="*/ 0 h 351"/>
                  <a:gd name="T82" fmla="*/ 0 w 1143"/>
                  <a:gd name="T83" fmla="*/ 0 h 351"/>
                  <a:gd name="T84" fmla="*/ 0 w 1143"/>
                  <a:gd name="T85" fmla="*/ 0 h 351"/>
                  <a:gd name="T86" fmla="*/ 0 w 1143"/>
                  <a:gd name="T87" fmla="*/ 0 h 351"/>
                  <a:gd name="T88" fmla="*/ 0 w 1143"/>
                  <a:gd name="T89" fmla="*/ 0 h 351"/>
                  <a:gd name="T90" fmla="*/ 0 w 1143"/>
                  <a:gd name="T91" fmla="*/ 0 h 351"/>
                  <a:gd name="T92" fmla="*/ 0 w 1143"/>
                  <a:gd name="T93" fmla="*/ 0 h 351"/>
                  <a:gd name="T94" fmla="*/ 0 w 1143"/>
                  <a:gd name="T95" fmla="*/ 0 h 351"/>
                  <a:gd name="T96" fmla="*/ 0 w 1143"/>
                  <a:gd name="T97" fmla="*/ 0 h 351"/>
                  <a:gd name="T98" fmla="*/ 0 w 1143"/>
                  <a:gd name="T99" fmla="*/ 0 h 351"/>
                  <a:gd name="T100" fmla="*/ 0 w 1143"/>
                  <a:gd name="T101" fmla="*/ 0 h 351"/>
                  <a:gd name="T102" fmla="*/ 0 w 1143"/>
                  <a:gd name="T103" fmla="*/ 0 h 351"/>
                  <a:gd name="T104" fmla="*/ 0 w 1143"/>
                  <a:gd name="T105" fmla="*/ 0 h 351"/>
                  <a:gd name="T106" fmla="*/ 0 w 1143"/>
                  <a:gd name="T107" fmla="*/ 0 h 351"/>
                  <a:gd name="T108" fmla="*/ 0 w 1143"/>
                  <a:gd name="T109" fmla="*/ 0 h 3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1"/>
                  <a:gd name="T167" fmla="*/ 1143 w 1143"/>
                  <a:gd name="T168" fmla="*/ 351 h 3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1">
                    <a:moveTo>
                      <a:pt x="1143" y="325"/>
                    </a:moveTo>
                    <a:lnTo>
                      <a:pt x="1110" y="302"/>
                    </a:lnTo>
                    <a:lnTo>
                      <a:pt x="1076" y="280"/>
                    </a:lnTo>
                    <a:lnTo>
                      <a:pt x="1043" y="261"/>
                    </a:lnTo>
                    <a:lnTo>
                      <a:pt x="1011" y="242"/>
                    </a:lnTo>
                    <a:lnTo>
                      <a:pt x="978" y="226"/>
                    </a:lnTo>
                    <a:lnTo>
                      <a:pt x="944" y="209"/>
                    </a:lnTo>
                    <a:lnTo>
                      <a:pt x="911" y="195"/>
                    </a:lnTo>
                    <a:lnTo>
                      <a:pt x="878" y="183"/>
                    </a:lnTo>
                    <a:lnTo>
                      <a:pt x="846" y="171"/>
                    </a:lnTo>
                    <a:lnTo>
                      <a:pt x="812" y="159"/>
                    </a:lnTo>
                    <a:lnTo>
                      <a:pt x="779" y="150"/>
                    </a:lnTo>
                    <a:lnTo>
                      <a:pt x="745" y="141"/>
                    </a:lnTo>
                    <a:lnTo>
                      <a:pt x="711" y="132"/>
                    </a:lnTo>
                    <a:lnTo>
                      <a:pt x="677" y="124"/>
                    </a:lnTo>
                    <a:lnTo>
                      <a:pt x="644" y="117"/>
                    </a:lnTo>
                    <a:lnTo>
                      <a:pt x="609" y="110"/>
                    </a:lnTo>
                    <a:lnTo>
                      <a:pt x="539" y="98"/>
                    </a:lnTo>
                    <a:lnTo>
                      <a:pt x="468" y="86"/>
                    </a:lnTo>
                    <a:lnTo>
                      <a:pt x="396" y="76"/>
                    </a:lnTo>
                    <a:lnTo>
                      <a:pt x="322" y="64"/>
                    </a:lnTo>
                    <a:lnTo>
                      <a:pt x="245" y="52"/>
                    </a:lnTo>
                    <a:lnTo>
                      <a:pt x="166" y="37"/>
                    </a:lnTo>
                    <a:lnTo>
                      <a:pt x="126" y="29"/>
                    </a:lnTo>
                    <a:lnTo>
                      <a:pt x="84" y="20"/>
                    </a:lnTo>
                    <a:lnTo>
                      <a:pt x="43" y="11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43" y="36"/>
                    </a:lnTo>
                    <a:lnTo>
                      <a:pt x="84" y="47"/>
                    </a:lnTo>
                    <a:lnTo>
                      <a:pt x="126" y="55"/>
                    </a:lnTo>
                    <a:lnTo>
                      <a:pt x="166" y="63"/>
                    </a:lnTo>
                    <a:lnTo>
                      <a:pt x="245" y="77"/>
                    </a:lnTo>
                    <a:lnTo>
                      <a:pt x="322" y="91"/>
                    </a:lnTo>
                    <a:lnTo>
                      <a:pt x="396" y="102"/>
                    </a:lnTo>
                    <a:lnTo>
                      <a:pt x="468" y="113"/>
                    </a:lnTo>
                    <a:lnTo>
                      <a:pt x="539" y="124"/>
                    </a:lnTo>
                    <a:lnTo>
                      <a:pt x="609" y="136"/>
                    </a:lnTo>
                    <a:lnTo>
                      <a:pt x="644" y="143"/>
                    </a:lnTo>
                    <a:lnTo>
                      <a:pt x="677" y="150"/>
                    </a:lnTo>
                    <a:lnTo>
                      <a:pt x="711" y="158"/>
                    </a:lnTo>
                    <a:lnTo>
                      <a:pt x="745" y="166"/>
                    </a:lnTo>
                    <a:lnTo>
                      <a:pt x="779" y="176"/>
                    </a:lnTo>
                    <a:lnTo>
                      <a:pt x="812" y="186"/>
                    </a:lnTo>
                    <a:lnTo>
                      <a:pt x="846" y="196"/>
                    </a:lnTo>
                    <a:lnTo>
                      <a:pt x="878" y="208"/>
                    </a:lnTo>
                    <a:lnTo>
                      <a:pt x="911" y="222"/>
                    </a:lnTo>
                    <a:lnTo>
                      <a:pt x="944" y="236"/>
                    </a:lnTo>
                    <a:lnTo>
                      <a:pt x="978" y="252"/>
                    </a:lnTo>
                    <a:lnTo>
                      <a:pt x="1011" y="268"/>
                    </a:lnTo>
                    <a:lnTo>
                      <a:pt x="1043" y="286"/>
                    </a:lnTo>
                    <a:lnTo>
                      <a:pt x="1076" y="307"/>
                    </a:lnTo>
                    <a:lnTo>
                      <a:pt x="1110" y="328"/>
                    </a:lnTo>
                    <a:lnTo>
                      <a:pt x="1143" y="351"/>
                    </a:lnTo>
                    <a:lnTo>
                      <a:pt x="1143" y="325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448"/>
              <p:cNvSpPr>
                <a:spLocks/>
              </p:cNvSpPr>
              <p:nvPr/>
            </p:nvSpPr>
            <p:spPr bwMode="auto">
              <a:xfrm>
                <a:off x="816099" y="776555"/>
                <a:ext cx="80595" cy="21446"/>
              </a:xfrm>
              <a:custGeom>
                <a:avLst/>
                <a:gdLst>
                  <a:gd name="T0" fmla="*/ 0 w 1143"/>
                  <a:gd name="T1" fmla="*/ 0 h 352"/>
                  <a:gd name="T2" fmla="*/ 0 w 1143"/>
                  <a:gd name="T3" fmla="*/ 0 h 352"/>
                  <a:gd name="T4" fmla="*/ 0 w 1143"/>
                  <a:gd name="T5" fmla="*/ 0 h 352"/>
                  <a:gd name="T6" fmla="*/ 0 w 1143"/>
                  <a:gd name="T7" fmla="*/ 0 h 352"/>
                  <a:gd name="T8" fmla="*/ 0 w 1143"/>
                  <a:gd name="T9" fmla="*/ 0 h 352"/>
                  <a:gd name="T10" fmla="*/ 0 w 1143"/>
                  <a:gd name="T11" fmla="*/ 0 h 352"/>
                  <a:gd name="T12" fmla="*/ 0 w 1143"/>
                  <a:gd name="T13" fmla="*/ 0 h 352"/>
                  <a:gd name="T14" fmla="*/ 0 w 1143"/>
                  <a:gd name="T15" fmla="*/ 0 h 352"/>
                  <a:gd name="T16" fmla="*/ 0 w 1143"/>
                  <a:gd name="T17" fmla="*/ 0 h 352"/>
                  <a:gd name="T18" fmla="*/ 0 w 1143"/>
                  <a:gd name="T19" fmla="*/ 0 h 352"/>
                  <a:gd name="T20" fmla="*/ 0 w 1143"/>
                  <a:gd name="T21" fmla="*/ 0 h 352"/>
                  <a:gd name="T22" fmla="*/ 0 w 1143"/>
                  <a:gd name="T23" fmla="*/ 0 h 352"/>
                  <a:gd name="T24" fmla="*/ 0 w 1143"/>
                  <a:gd name="T25" fmla="*/ 0 h 352"/>
                  <a:gd name="T26" fmla="*/ 0 w 1143"/>
                  <a:gd name="T27" fmla="*/ 0 h 352"/>
                  <a:gd name="T28" fmla="*/ 0 w 1143"/>
                  <a:gd name="T29" fmla="*/ 0 h 352"/>
                  <a:gd name="T30" fmla="*/ 0 w 1143"/>
                  <a:gd name="T31" fmla="*/ 0 h 352"/>
                  <a:gd name="T32" fmla="*/ 0 w 1143"/>
                  <a:gd name="T33" fmla="*/ 0 h 352"/>
                  <a:gd name="T34" fmla="*/ 0 w 1143"/>
                  <a:gd name="T35" fmla="*/ 0 h 352"/>
                  <a:gd name="T36" fmla="*/ 0 w 1143"/>
                  <a:gd name="T37" fmla="*/ 0 h 352"/>
                  <a:gd name="T38" fmla="*/ 0 w 1143"/>
                  <a:gd name="T39" fmla="*/ 0 h 352"/>
                  <a:gd name="T40" fmla="*/ 0 w 1143"/>
                  <a:gd name="T41" fmla="*/ 0 h 352"/>
                  <a:gd name="T42" fmla="*/ 0 w 1143"/>
                  <a:gd name="T43" fmla="*/ 0 h 352"/>
                  <a:gd name="T44" fmla="*/ 0 w 1143"/>
                  <a:gd name="T45" fmla="*/ 0 h 352"/>
                  <a:gd name="T46" fmla="*/ 0 w 1143"/>
                  <a:gd name="T47" fmla="*/ 0 h 352"/>
                  <a:gd name="T48" fmla="*/ 0 w 1143"/>
                  <a:gd name="T49" fmla="*/ 0 h 352"/>
                  <a:gd name="T50" fmla="*/ 0 w 1143"/>
                  <a:gd name="T51" fmla="*/ 0 h 352"/>
                  <a:gd name="T52" fmla="*/ 0 w 1143"/>
                  <a:gd name="T53" fmla="*/ 0 h 352"/>
                  <a:gd name="T54" fmla="*/ 0 w 1143"/>
                  <a:gd name="T55" fmla="*/ 0 h 352"/>
                  <a:gd name="T56" fmla="*/ 0 w 1143"/>
                  <a:gd name="T57" fmla="*/ 0 h 352"/>
                  <a:gd name="T58" fmla="*/ 0 w 1143"/>
                  <a:gd name="T59" fmla="*/ 0 h 352"/>
                  <a:gd name="T60" fmla="*/ 0 w 1143"/>
                  <a:gd name="T61" fmla="*/ 0 h 352"/>
                  <a:gd name="T62" fmla="*/ 0 w 1143"/>
                  <a:gd name="T63" fmla="*/ 0 h 352"/>
                  <a:gd name="T64" fmla="*/ 0 w 1143"/>
                  <a:gd name="T65" fmla="*/ 0 h 352"/>
                  <a:gd name="T66" fmla="*/ 0 w 1143"/>
                  <a:gd name="T67" fmla="*/ 0 h 352"/>
                  <a:gd name="T68" fmla="*/ 0 w 1143"/>
                  <a:gd name="T69" fmla="*/ 0 h 352"/>
                  <a:gd name="T70" fmla="*/ 0 w 1143"/>
                  <a:gd name="T71" fmla="*/ 0 h 352"/>
                  <a:gd name="T72" fmla="*/ 0 w 1143"/>
                  <a:gd name="T73" fmla="*/ 0 h 352"/>
                  <a:gd name="T74" fmla="*/ 0 w 1143"/>
                  <a:gd name="T75" fmla="*/ 0 h 352"/>
                  <a:gd name="T76" fmla="*/ 0 w 1143"/>
                  <a:gd name="T77" fmla="*/ 0 h 352"/>
                  <a:gd name="T78" fmla="*/ 0 w 1143"/>
                  <a:gd name="T79" fmla="*/ 0 h 352"/>
                  <a:gd name="T80" fmla="*/ 0 w 1143"/>
                  <a:gd name="T81" fmla="*/ 0 h 352"/>
                  <a:gd name="T82" fmla="*/ 0 w 1143"/>
                  <a:gd name="T83" fmla="*/ 0 h 352"/>
                  <a:gd name="T84" fmla="*/ 0 w 1143"/>
                  <a:gd name="T85" fmla="*/ 0 h 352"/>
                  <a:gd name="T86" fmla="*/ 0 w 1143"/>
                  <a:gd name="T87" fmla="*/ 0 h 352"/>
                  <a:gd name="T88" fmla="*/ 0 w 1143"/>
                  <a:gd name="T89" fmla="*/ 0 h 352"/>
                  <a:gd name="T90" fmla="*/ 0 w 1143"/>
                  <a:gd name="T91" fmla="*/ 0 h 352"/>
                  <a:gd name="T92" fmla="*/ 0 w 1143"/>
                  <a:gd name="T93" fmla="*/ 0 h 352"/>
                  <a:gd name="T94" fmla="*/ 0 w 1143"/>
                  <a:gd name="T95" fmla="*/ 0 h 352"/>
                  <a:gd name="T96" fmla="*/ 0 w 1143"/>
                  <a:gd name="T97" fmla="*/ 0 h 352"/>
                  <a:gd name="T98" fmla="*/ 0 w 1143"/>
                  <a:gd name="T99" fmla="*/ 0 h 352"/>
                  <a:gd name="T100" fmla="*/ 0 w 1143"/>
                  <a:gd name="T101" fmla="*/ 0 h 352"/>
                  <a:gd name="T102" fmla="*/ 0 w 1143"/>
                  <a:gd name="T103" fmla="*/ 0 h 352"/>
                  <a:gd name="T104" fmla="*/ 0 w 1143"/>
                  <a:gd name="T105" fmla="*/ 0 h 352"/>
                  <a:gd name="T106" fmla="*/ 0 w 1143"/>
                  <a:gd name="T107" fmla="*/ 0 h 352"/>
                  <a:gd name="T108" fmla="*/ 0 w 1143"/>
                  <a:gd name="T109" fmla="*/ 0 h 3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2"/>
                  <a:gd name="T167" fmla="*/ 1143 w 1143"/>
                  <a:gd name="T168" fmla="*/ 352 h 3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2">
                    <a:moveTo>
                      <a:pt x="1143" y="326"/>
                    </a:moveTo>
                    <a:lnTo>
                      <a:pt x="1110" y="303"/>
                    </a:lnTo>
                    <a:lnTo>
                      <a:pt x="1076" y="281"/>
                    </a:lnTo>
                    <a:lnTo>
                      <a:pt x="1043" y="260"/>
                    </a:lnTo>
                    <a:lnTo>
                      <a:pt x="1011" y="242"/>
                    </a:lnTo>
                    <a:lnTo>
                      <a:pt x="978" y="226"/>
                    </a:lnTo>
                    <a:lnTo>
                      <a:pt x="944" y="210"/>
                    </a:lnTo>
                    <a:lnTo>
                      <a:pt x="911" y="196"/>
                    </a:lnTo>
                    <a:lnTo>
                      <a:pt x="878" y="183"/>
                    </a:lnTo>
                    <a:lnTo>
                      <a:pt x="846" y="170"/>
                    </a:lnTo>
                    <a:lnTo>
                      <a:pt x="812" y="160"/>
                    </a:lnTo>
                    <a:lnTo>
                      <a:pt x="779" y="150"/>
                    </a:lnTo>
                    <a:lnTo>
                      <a:pt x="745" y="141"/>
                    </a:lnTo>
                    <a:lnTo>
                      <a:pt x="711" y="132"/>
                    </a:lnTo>
                    <a:lnTo>
                      <a:pt x="677" y="124"/>
                    </a:lnTo>
                    <a:lnTo>
                      <a:pt x="644" y="117"/>
                    </a:lnTo>
                    <a:lnTo>
                      <a:pt x="609" y="111"/>
                    </a:lnTo>
                    <a:lnTo>
                      <a:pt x="539" y="99"/>
                    </a:lnTo>
                    <a:lnTo>
                      <a:pt x="468" y="87"/>
                    </a:lnTo>
                    <a:lnTo>
                      <a:pt x="396" y="76"/>
                    </a:lnTo>
                    <a:lnTo>
                      <a:pt x="322" y="65"/>
                    </a:lnTo>
                    <a:lnTo>
                      <a:pt x="245" y="52"/>
                    </a:lnTo>
                    <a:lnTo>
                      <a:pt x="166" y="37"/>
                    </a:lnTo>
                    <a:lnTo>
                      <a:pt x="126" y="29"/>
                    </a:lnTo>
                    <a:lnTo>
                      <a:pt x="84" y="21"/>
                    </a:lnTo>
                    <a:lnTo>
                      <a:pt x="43" y="1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43" y="37"/>
                    </a:lnTo>
                    <a:lnTo>
                      <a:pt x="84" y="46"/>
                    </a:lnTo>
                    <a:lnTo>
                      <a:pt x="126" y="55"/>
                    </a:lnTo>
                    <a:lnTo>
                      <a:pt x="166" y="64"/>
                    </a:lnTo>
                    <a:lnTo>
                      <a:pt x="245" y="78"/>
                    </a:lnTo>
                    <a:lnTo>
                      <a:pt x="322" y="90"/>
                    </a:lnTo>
                    <a:lnTo>
                      <a:pt x="396" y="102"/>
                    </a:lnTo>
                    <a:lnTo>
                      <a:pt x="468" y="113"/>
                    </a:lnTo>
                    <a:lnTo>
                      <a:pt x="539" y="124"/>
                    </a:lnTo>
                    <a:lnTo>
                      <a:pt x="609" y="136"/>
                    </a:lnTo>
                    <a:lnTo>
                      <a:pt x="644" y="143"/>
                    </a:lnTo>
                    <a:lnTo>
                      <a:pt x="677" y="150"/>
                    </a:lnTo>
                    <a:lnTo>
                      <a:pt x="711" y="158"/>
                    </a:lnTo>
                    <a:lnTo>
                      <a:pt x="745" y="166"/>
                    </a:lnTo>
                    <a:lnTo>
                      <a:pt x="779" y="175"/>
                    </a:lnTo>
                    <a:lnTo>
                      <a:pt x="812" y="186"/>
                    </a:lnTo>
                    <a:lnTo>
                      <a:pt x="846" y="197"/>
                    </a:lnTo>
                    <a:lnTo>
                      <a:pt x="878" y="208"/>
                    </a:lnTo>
                    <a:lnTo>
                      <a:pt x="911" y="222"/>
                    </a:lnTo>
                    <a:lnTo>
                      <a:pt x="944" y="236"/>
                    </a:lnTo>
                    <a:lnTo>
                      <a:pt x="978" y="251"/>
                    </a:lnTo>
                    <a:lnTo>
                      <a:pt x="1011" y="269"/>
                    </a:lnTo>
                    <a:lnTo>
                      <a:pt x="1043" y="287"/>
                    </a:lnTo>
                    <a:lnTo>
                      <a:pt x="1076" y="307"/>
                    </a:lnTo>
                    <a:lnTo>
                      <a:pt x="1110" y="328"/>
                    </a:lnTo>
                    <a:lnTo>
                      <a:pt x="1143" y="352"/>
                    </a:lnTo>
                    <a:lnTo>
                      <a:pt x="1143" y="326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449"/>
              <p:cNvSpPr>
                <a:spLocks/>
              </p:cNvSpPr>
              <p:nvPr/>
            </p:nvSpPr>
            <p:spPr bwMode="auto">
              <a:xfrm>
                <a:off x="816099" y="771959"/>
                <a:ext cx="80595" cy="21446"/>
              </a:xfrm>
              <a:custGeom>
                <a:avLst/>
                <a:gdLst>
                  <a:gd name="T0" fmla="*/ 0 w 1143"/>
                  <a:gd name="T1" fmla="*/ 0 h 352"/>
                  <a:gd name="T2" fmla="*/ 0 w 1143"/>
                  <a:gd name="T3" fmla="*/ 0 h 352"/>
                  <a:gd name="T4" fmla="*/ 0 w 1143"/>
                  <a:gd name="T5" fmla="*/ 0 h 352"/>
                  <a:gd name="T6" fmla="*/ 0 w 1143"/>
                  <a:gd name="T7" fmla="*/ 0 h 352"/>
                  <a:gd name="T8" fmla="*/ 0 w 1143"/>
                  <a:gd name="T9" fmla="*/ 0 h 352"/>
                  <a:gd name="T10" fmla="*/ 0 w 1143"/>
                  <a:gd name="T11" fmla="*/ 0 h 352"/>
                  <a:gd name="T12" fmla="*/ 0 w 1143"/>
                  <a:gd name="T13" fmla="*/ 0 h 352"/>
                  <a:gd name="T14" fmla="*/ 0 w 1143"/>
                  <a:gd name="T15" fmla="*/ 0 h 352"/>
                  <a:gd name="T16" fmla="*/ 0 w 1143"/>
                  <a:gd name="T17" fmla="*/ 0 h 352"/>
                  <a:gd name="T18" fmla="*/ 0 w 1143"/>
                  <a:gd name="T19" fmla="*/ 0 h 352"/>
                  <a:gd name="T20" fmla="*/ 0 w 1143"/>
                  <a:gd name="T21" fmla="*/ 0 h 352"/>
                  <a:gd name="T22" fmla="*/ 0 w 1143"/>
                  <a:gd name="T23" fmla="*/ 0 h 352"/>
                  <a:gd name="T24" fmla="*/ 0 w 1143"/>
                  <a:gd name="T25" fmla="*/ 0 h 352"/>
                  <a:gd name="T26" fmla="*/ 0 w 1143"/>
                  <a:gd name="T27" fmla="*/ 0 h 352"/>
                  <a:gd name="T28" fmla="*/ 0 w 1143"/>
                  <a:gd name="T29" fmla="*/ 0 h 352"/>
                  <a:gd name="T30" fmla="*/ 0 w 1143"/>
                  <a:gd name="T31" fmla="*/ 0 h 352"/>
                  <a:gd name="T32" fmla="*/ 0 w 1143"/>
                  <a:gd name="T33" fmla="*/ 0 h 352"/>
                  <a:gd name="T34" fmla="*/ 0 w 1143"/>
                  <a:gd name="T35" fmla="*/ 0 h 352"/>
                  <a:gd name="T36" fmla="*/ 0 w 1143"/>
                  <a:gd name="T37" fmla="*/ 0 h 352"/>
                  <a:gd name="T38" fmla="*/ 0 w 1143"/>
                  <a:gd name="T39" fmla="*/ 0 h 352"/>
                  <a:gd name="T40" fmla="*/ 0 w 1143"/>
                  <a:gd name="T41" fmla="*/ 0 h 352"/>
                  <a:gd name="T42" fmla="*/ 0 w 1143"/>
                  <a:gd name="T43" fmla="*/ 0 h 352"/>
                  <a:gd name="T44" fmla="*/ 0 w 1143"/>
                  <a:gd name="T45" fmla="*/ 0 h 352"/>
                  <a:gd name="T46" fmla="*/ 0 w 1143"/>
                  <a:gd name="T47" fmla="*/ 0 h 352"/>
                  <a:gd name="T48" fmla="*/ 0 w 1143"/>
                  <a:gd name="T49" fmla="*/ 0 h 352"/>
                  <a:gd name="T50" fmla="*/ 0 w 1143"/>
                  <a:gd name="T51" fmla="*/ 0 h 352"/>
                  <a:gd name="T52" fmla="*/ 0 w 1143"/>
                  <a:gd name="T53" fmla="*/ 0 h 352"/>
                  <a:gd name="T54" fmla="*/ 0 w 1143"/>
                  <a:gd name="T55" fmla="*/ 0 h 352"/>
                  <a:gd name="T56" fmla="*/ 0 w 1143"/>
                  <a:gd name="T57" fmla="*/ 0 h 352"/>
                  <a:gd name="T58" fmla="*/ 0 w 1143"/>
                  <a:gd name="T59" fmla="*/ 0 h 352"/>
                  <a:gd name="T60" fmla="*/ 0 w 1143"/>
                  <a:gd name="T61" fmla="*/ 0 h 352"/>
                  <a:gd name="T62" fmla="*/ 0 w 1143"/>
                  <a:gd name="T63" fmla="*/ 0 h 352"/>
                  <a:gd name="T64" fmla="*/ 0 w 1143"/>
                  <a:gd name="T65" fmla="*/ 0 h 352"/>
                  <a:gd name="T66" fmla="*/ 0 w 1143"/>
                  <a:gd name="T67" fmla="*/ 0 h 352"/>
                  <a:gd name="T68" fmla="*/ 0 w 1143"/>
                  <a:gd name="T69" fmla="*/ 0 h 352"/>
                  <a:gd name="T70" fmla="*/ 0 w 1143"/>
                  <a:gd name="T71" fmla="*/ 0 h 352"/>
                  <a:gd name="T72" fmla="*/ 0 w 1143"/>
                  <a:gd name="T73" fmla="*/ 0 h 352"/>
                  <a:gd name="T74" fmla="*/ 0 w 1143"/>
                  <a:gd name="T75" fmla="*/ 0 h 352"/>
                  <a:gd name="T76" fmla="*/ 0 w 1143"/>
                  <a:gd name="T77" fmla="*/ 0 h 352"/>
                  <a:gd name="T78" fmla="*/ 0 w 1143"/>
                  <a:gd name="T79" fmla="*/ 0 h 352"/>
                  <a:gd name="T80" fmla="*/ 0 w 1143"/>
                  <a:gd name="T81" fmla="*/ 0 h 352"/>
                  <a:gd name="T82" fmla="*/ 0 w 1143"/>
                  <a:gd name="T83" fmla="*/ 0 h 352"/>
                  <a:gd name="T84" fmla="*/ 0 w 1143"/>
                  <a:gd name="T85" fmla="*/ 0 h 352"/>
                  <a:gd name="T86" fmla="*/ 0 w 1143"/>
                  <a:gd name="T87" fmla="*/ 0 h 352"/>
                  <a:gd name="T88" fmla="*/ 0 w 1143"/>
                  <a:gd name="T89" fmla="*/ 0 h 352"/>
                  <a:gd name="T90" fmla="*/ 0 w 1143"/>
                  <a:gd name="T91" fmla="*/ 0 h 352"/>
                  <a:gd name="T92" fmla="*/ 0 w 1143"/>
                  <a:gd name="T93" fmla="*/ 0 h 352"/>
                  <a:gd name="T94" fmla="*/ 0 w 1143"/>
                  <a:gd name="T95" fmla="*/ 0 h 352"/>
                  <a:gd name="T96" fmla="*/ 0 w 1143"/>
                  <a:gd name="T97" fmla="*/ 0 h 352"/>
                  <a:gd name="T98" fmla="*/ 0 w 1143"/>
                  <a:gd name="T99" fmla="*/ 0 h 352"/>
                  <a:gd name="T100" fmla="*/ 0 w 1143"/>
                  <a:gd name="T101" fmla="*/ 0 h 352"/>
                  <a:gd name="T102" fmla="*/ 0 w 1143"/>
                  <a:gd name="T103" fmla="*/ 0 h 352"/>
                  <a:gd name="T104" fmla="*/ 0 w 1143"/>
                  <a:gd name="T105" fmla="*/ 0 h 352"/>
                  <a:gd name="T106" fmla="*/ 0 w 1143"/>
                  <a:gd name="T107" fmla="*/ 0 h 352"/>
                  <a:gd name="T108" fmla="*/ 0 w 1143"/>
                  <a:gd name="T109" fmla="*/ 0 h 3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2"/>
                  <a:gd name="T167" fmla="*/ 1143 w 1143"/>
                  <a:gd name="T168" fmla="*/ 352 h 3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2">
                    <a:moveTo>
                      <a:pt x="1143" y="326"/>
                    </a:moveTo>
                    <a:lnTo>
                      <a:pt x="1110" y="302"/>
                    </a:lnTo>
                    <a:lnTo>
                      <a:pt x="1076" y="281"/>
                    </a:lnTo>
                    <a:lnTo>
                      <a:pt x="1043" y="261"/>
                    </a:lnTo>
                    <a:lnTo>
                      <a:pt x="1011" y="243"/>
                    </a:lnTo>
                    <a:lnTo>
                      <a:pt x="978" y="225"/>
                    </a:lnTo>
                    <a:lnTo>
                      <a:pt x="944" y="210"/>
                    </a:lnTo>
                    <a:lnTo>
                      <a:pt x="911" y="196"/>
                    </a:lnTo>
                    <a:lnTo>
                      <a:pt x="878" y="182"/>
                    </a:lnTo>
                    <a:lnTo>
                      <a:pt x="846" y="171"/>
                    </a:lnTo>
                    <a:lnTo>
                      <a:pt x="812" y="160"/>
                    </a:lnTo>
                    <a:lnTo>
                      <a:pt x="779" y="150"/>
                    </a:lnTo>
                    <a:lnTo>
                      <a:pt x="745" y="140"/>
                    </a:lnTo>
                    <a:lnTo>
                      <a:pt x="711" y="132"/>
                    </a:lnTo>
                    <a:lnTo>
                      <a:pt x="677" y="125"/>
                    </a:lnTo>
                    <a:lnTo>
                      <a:pt x="644" y="118"/>
                    </a:lnTo>
                    <a:lnTo>
                      <a:pt x="609" y="111"/>
                    </a:lnTo>
                    <a:lnTo>
                      <a:pt x="539" y="98"/>
                    </a:lnTo>
                    <a:lnTo>
                      <a:pt x="468" y="87"/>
                    </a:lnTo>
                    <a:lnTo>
                      <a:pt x="396" y="76"/>
                    </a:lnTo>
                    <a:lnTo>
                      <a:pt x="322" y="65"/>
                    </a:lnTo>
                    <a:lnTo>
                      <a:pt x="245" y="52"/>
                    </a:lnTo>
                    <a:lnTo>
                      <a:pt x="166" y="38"/>
                    </a:lnTo>
                    <a:lnTo>
                      <a:pt x="126" y="30"/>
                    </a:lnTo>
                    <a:lnTo>
                      <a:pt x="84" y="20"/>
                    </a:lnTo>
                    <a:lnTo>
                      <a:pt x="43" y="11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43" y="37"/>
                    </a:lnTo>
                    <a:lnTo>
                      <a:pt x="84" y="46"/>
                    </a:lnTo>
                    <a:lnTo>
                      <a:pt x="126" y="55"/>
                    </a:lnTo>
                    <a:lnTo>
                      <a:pt x="166" y="64"/>
                    </a:lnTo>
                    <a:lnTo>
                      <a:pt x="245" y="78"/>
                    </a:lnTo>
                    <a:lnTo>
                      <a:pt x="322" y="90"/>
                    </a:lnTo>
                    <a:lnTo>
                      <a:pt x="396" y="102"/>
                    </a:lnTo>
                    <a:lnTo>
                      <a:pt x="468" y="113"/>
                    </a:lnTo>
                    <a:lnTo>
                      <a:pt x="539" y="124"/>
                    </a:lnTo>
                    <a:lnTo>
                      <a:pt x="609" y="136"/>
                    </a:lnTo>
                    <a:lnTo>
                      <a:pt x="644" y="143"/>
                    </a:lnTo>
                    <a:lnTo>
                      <a:pt x="677" y="151"/>
                    </a:lnTo>
                    <a:lnTo>
                      <a:pt x="711" y="158"/>
                    </a:lnTo>
                    <a:lnTo>
                      <a:pt x="745" y="166"/>
                    </a:lnTo>
                    <a:lnTo>
                      <a:pt x="779" y="175"/>
                    </a:lnTo>
                    <a:lnTo>
                      <a:pt x="812" y="185"/>
                    </a:lnTo>
                    <a:lnTo>
                      <a:pt x="846" y="197"/>
                    </a:lnTo>
                    <a:lnTo>
                      <a:pt x="878" y="209"/>
                    </a:lnTo>
                    <a:lnTo>
                      <a:pt x="911" y="221"/>
                    </a:lnTo>
                    <a:lnTo>
                      <a:pt x="944" y="236"/>
                    </a:lnTo>
                    <a:lnTo>
                      <a:pt x="978" y="251"/>
                    </a:lnTo>
                    <a:lnTo>
                      <a:pt x="1011" y="269"/>
                    </a:lnTo>
                    <a:lnTo>
                      <a:pt x="1043" y="287"/>
                    </a:lnTo>
                    <a:lnTo>
                      <a:pt x="1076" y="306"/>
                    </a:lnTo>
                    <a:lnTo>
                      <a:pt x="1110" y="328"/>
                    </a:lnTo>
                    <a:lnTo>
                      <a:pt x="1143" y="352"/>
                    </a:lnTo>
                    <a:lnTo>
                      <a:pt x="1143" y="326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450"/>
              <p:cNvSpPr>
                <a:spLocks/>
              </p:cNvSpPr>
              <p:nvPr/>
            </p:nvSpPr>
            <p:spPr bwMode="auto">
              <a:xfrm>
                <a:off x="816099" y="765832"/>
                <a:ext cx="80595" cy="21446"/>
              </a:xfrm>
              <a:custGeom>
                <a:avLst/>
                <a:gdLst>
                  <a:gd name="T0" fmla="*/ 0 w 1143"/>
                  <a:gd name="T1" fmla="*/ 0 h 350"/>
                  <a:gd name="T2" fmla="*/ 0 w 1143"/>
                  <a:gd name="T3" fmla="*/ 0 h 350"/>
                  <a:gd name="T4" fmla="*/ 0 w 1143"/>
                  <a:gd name="T5" fmla="*/ 0 h 350"/>
                  <a:gd name="T6" fmla="*/ 0 w 1143"/>
                  <a:gd name="T7" fmla="*/ 0 h 350"/>
                  <a:gd name="T8" fmla="*/ 0 w 1143"/>
                  <a:gd name="T9" fmla="*/ 0 h 350"/>
                  <a:gd name="T10" fmla="*/ 0 w 1143"/>
                  <a:gd name="T11" fmla="*/ 0 h 350"/>
                  <a:gd name="T12" fmla="*/ 0 w 1143"/>
                  <a:gd name="T13" fmla="*/ 0 h 350"/>
                  <a:gd name="T14" fmla="*/ 0 w 1143"/>
                  <a:gd name="T15" fmla="*/ 0 h 350"/>
                  <a:gd name="T16" fmla="*/ 0 w 1143"/>
                  <a:gd name="T17" fmla="*/ 0 h 350"/>
                  <a:gd name="T18" fmla="*/ 0 w 1143"/>
                  <a:gd name="T19" fmla="*/ 0 h 350"/>
                  <a:gd name="T20" fmla="*/ 0 w 1143"/>
                  <a:gd name="T21" fmla="*/ 0 h 350"/>
                  <a:gd name="T22" fmla="*/ 0 w 1143"/>
                  <a:gd name="T23" fmla="*/ 0 h 350"/>
                  <a:gd name="T24" fmla="*/ 0 w 1143"/>
                  <a:gd name="T25" fmla="*/ 0 h 350"/>
                  <a:gd name="T26" fmla="*/ 0 w 1143"/>
                  <a:gd name="T27" fmla="*/ 0 h 350"/>
                  <a:gd name="T28" fmla="*/ 0 w 1143"/>
                  <a:gd name="T29" fmla="*/ 0 h 350"/>
                  <a:gd name="T30" fmla="*/ 0 w 1143"/>
                  <a:gd name="T31" fmla="*/ 0 h 350"/>
                  <a:gd name="T32" fmla="*/ 0 w 1143"/>
                  <a:gd name="T33" fmla="*/ 0 h 350"/>
                  <a:gd name="T34" fmla="*/ 0 w 1143"/>
                  <a:gd name="T35" fmla="*/ 0 h 350"/>
                  <a:gd name="T36" fmla="*/ 0 w 1143"/>
                  <a:gd name="T37" fmla="*/ 0 h 350"/>
                  <a:gd name="T38" fmla="*/ 0 w 1143"/>
                  <a:gd name="T39" fmla="*/ 0 h 350"/>
                  <a:gd name="T40" fmla="*/ 0 w 1143"/>
                  <a:gd name="T41" fmla="*/ 0 h 350"/>
                  <a:gd name="T42" fmla="*/ 0 w 1143"/>
                  <a:gd name="T43" fmla="*/ 0 h 350"/>
                  <a:gd name="T44" fmla="*/ 0 w 1143"/>
                  <a:gd name="T45" fmla="*/ 0 h 350"/>
                  <a:gd name="T46" fmla="*/ 0 w 1143"/>
                  <a:gd name="T47" fmla="*/ 0 h 350"/>
                  <a:gd name="T48" fmla="*/ 0 w 1143"/>
                  <a:gd name="T49" fmla="*/ 0 h 350"/>
                  <a:gd name="T50" fmla="*/ 0 w 1143"/>
                  <a:gd name="T51" fmla="*/ 0 h 350"/>
                  <a:gd name="T52" fmla="*/ 0 w 1143"/>
                  <a:gd name="T53" fmla="*/ 0 h 350"/>
                  <a:gd name="T54" fmla="*/ 0 w 1143"/>
                  <a:gd name="T55" fmla="*/ 0 h 350"/>
                  <a:gd name="T56" fmla="*/ 0 w 1143"/>
                  <a:gd name="T57" fmla="*/ 0 h 350"/>
                  <a:gd name="T58" fmla="*/ 0 w 1143"/>
                  <a:gd name="T59" fmla="*/ 0 h 350"/>
                  <a:gd name="T60" fmla="*/ 0 w 1143"/>
                  <a:gd name="T61" fmla="*/ 0 h 350"/>
                  <a:gd name="T62" fmla="*/ 0 w 1143"/>
                  <a:gd name="T63" fmla="*/ 0 h 350"/>
                  <a:gd name="T64" fmla="*/ 0 w 1143"/>
                  <a:gd name="T65" fmla="*/ 0 h 350"/>
                  <a:gd name="T66" fmla="*/ 0 w 1143"/>
                  <a:gd name="T67" fmla="*/ 0 h 350"/>
                  <a:gd name="T68" fmla="*/ 0 w 1143"/>
                  <a:gd name="T69" fmla="*/ 0 h 350"/>
                  <a:gd name="T70" fmla="*/ 0 w 1143"/>
                  <a:gd name="T71" fmla="*/ 0 h 350"/>
                  <a:gd name="T72" fmla="*/ 0 w 1143"/>
                  <a:gd name="T73" fmla="*/ 0 h 350"/>
                  <a:gd name="T74" fmla="*/ 0 w 1143"/>
                  <a:gd name="T75" fmla="*/ 0 h 350"/>
                  <a:gd name="T76" fmla="*/ 0 w 1143"/>
                  <a:gd name="T77" fmla="*/ 0 h 350"/>
                  <a:gd name="T78" fmla="*/ 0 w 1143"/>
                  <a:gd name="T79" fmla="*/ 0 h 350"/>
                  <a:gd name="T80" fmla="*/ 0 w 1143"/>
                  <a:gd name="T81" fmla="*/ 0 h 350"/>
                  <a:gd name="T82" fmla="*/ 0 w 1143"/>
                  <a:gd name="T83" fmla="*/ 0 h 350"/>
                  <a:gd name="T84" fmla="*/ 0 w 1143"/>
                  <a:gd name="T85" fmla="*/ 0 h 350"/>
                  <a:gd name="T86" fmla="*/ 0 w 1143"/>
                  <a:gd name="T87" fmla="*/ 0 h 350"/>
                  <a:gd name="T88" fmla="*/ 0 w 1143"/>
                  <a:gd name="T89" fmla="*/ 0 h 350"/>
                  <a:gd name="T90" fmla="*/ 0 w 1143"/>
                  <a:gd name="T91" fmla="*/ 0 h 350"/>
                  <a:gd name="T92" fmla="*/ 0 w 1143"/>
                  <a:gd name="T93" fmla="*/ 0 h 350"/>
                  <a:gd name="T94" fmla="*/ 0 w 1143"/>
                  <a:gd name="T95" fmla="*/ 0 h 350"/>
                  <a:gd name="T96" fmla="*/ 0 w 1143"/>
                  <a:gd name="T97" fmla="*/ 0 h 350"/>
                  <a:gd name="T98" fmla="*/ 0 w 1143"/>
                  <a:gd name="T99" fmla="*/ 0 h 350"/>
                  <a:gd name="T100" fmla="*/ 0 w 1143"/>
                  <a:gd name="T101" fmla="*/ 0 h 350"/>
                  <a:gd name="T102" fmla="*/ 0 w 1143"/>
                  <a:gd name="T103" fmla="*/ 0 h 350"/>
                  <a:gd name="T104" fmla="*/ 0 w 1143"/>
                  <a:gd name="T105" fmla="*/ 0 h 350"/>
                  <a:gd name="T106" fmla="*/ 0 w 1143"/>
                  <a:gd name="T107" fmla="*/ 0 h 350"/>
                  <a:gd name="T108" fmla="*/ 0 w 1143"/>
                  <a:gd name="T109" fmla="*/ 0 h 35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0"/>
                  <a:gd name="T167" fmla="*/ 1143 w 1143"/>
                  <a:gd name="T168" fmla="*/ 350 h 35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0">
                    <a:moveTo>
                      <a:pt x="1143" y="325"/>
                    </a:moveTo>
                    <a:lnTo>
                      <a:pt x="1110" y="301"/>
                    </a:lnTo>
                    <a:lnTo>
                      <a:pt x="1076" y="280"/>
                    </a:lnTo>
                    <a:lnTo>
                      <a:pt x="1043" y="260"/>
                    </a:lnTo>
                    <a:lnTo>
                      <a:pt x="1011" y="242"/>
                    </a:lnTo>
                    <a:lnTo>
                      <a:pt x="978" y="224"/>
                    </a:lnTo>
                    <a:lnTo>
                      <a:pt x="944" y="209"/>
                    </a:lnTo>
                    <a:lnTo>
                      <a:pt x="911" y="195"/>
                    </a:lnTo>
                    <a:lnTo>
                      <a:pt x="878" y="182"/>
                    </a:lnTo>
                    <a:lnTo>
                      <a:pt x="846" y="170"/>
                    </a:lnTo>
                    <a:lnTo>
                      <a:pt x="812" y="159"/>
                    </a:lnTo>
                    <a:lnTo>
                      <a:pt x="779" y="149"/>
                    </a:lnTo>
                    <a:lnTo>
                      <a:pt x="745" y="140"/>
                    </a:lnTo>
                    <a:lnTo>
                      <a:pt x="711" y="131"/>
                    </a:lnTo>
                    <a:lnTo>
                      <a:pt x="677" y="124"/>
                    </a:lnTo>
                    <a:lnTo>
                      <a:pt x="644" y="117"/>
                    </a:lnTo>
                    <a:lnTo>
                      <a:pt x="609" y="109"/>
                    </a:lnTo>
                    <a:lnTo>
                      <a:pt x="539" y="97"/>
                    </a:lnTo>
                    <a:lnTo>
                      <a:pt x="468" y="86"/>
                    </a:lnTo>
                    <a:lnTo>
                      <a:pt x="396" y="76"/>
                    </a:lnTo>
                    <a:lnTo>
                      <a:pt x="322" y="63"/>
                    </a:lnTo>
                    <a:lnTo>
                      <a:pt x="245" y="51"/>
                    </a:lnTo>
                    <a:lnTo>
                      <a:pt x="166" y="37"/>
                    </a:lnTo>
                    <a:lnTo>
                      <a:pt x="126" y="29"/>
                    </a:lnTo>
                    <a:lnTo>
                      <a:pt x="84" y="19"/>
                    </a:lnTo>
                    <a:lnTo>
                      <a:pt x="43" y="1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43" y="36"/>
                    </a:lnTo>
                    <a:lnTo>
                      <a:pt x="84" y="46"/>
                    </a:lnTo>
                    <a:lnTo>
                      <a:pt x="126" y="54"/>
                    </a:lnTo>
                    <a:lnTo>
                      <a:pt x="166" y="62"/>
                    </a:lnTo>
                    <a:lnTo>
                      <a:pt x="245" y="77"/>
                    </a:lnTo>
                    <a:lnTo>
                      <a:pt x="322" y="90"/>
                    </a:lnTo>
                    <a:lnTo>
                      <a:pt x="396" y="101"/>
                    </a:lnTo>
                    <a:lnTo>
                      <a:pt x="468" y="113"/>
                    </a:lnTo>
                    <a:lnTo>
                      <a:pt x="539" y="124"/>
                    </a:lnTo>
                    <a:lnTo>
                      <a:pt x="609" y="135"/>
                    </a:lnTo>
                    <a:lnTo>
                      <a:pt x="644" y="142"/>
                    </a:lnTo>
                    <a:lnTo>
                      <a:pt x="677" y="149"/>
                    </a:lnTo>
                    <a:lnTo>
                      <a:pt x="711" y="158"/>
                    </a:lnTo>
                    <a:lnTo>
                      <a:pt x="745" y="166"/>
                    </a:lnTo>
                    <a:lnTo>
                      <a:pt x="779" y="175"/>
                    </a:lnTo>
                    <a:lnTo>
                      <a:pt x="812" y="184"/>
                    </a:lnTo>
                    <a:lnTo>
                      <a:pt x="846" y="196"/>
                    </a:lnTo>
                    <a:lnTo>
                      <a:pt x="878" y="208"/>
                    </a:lnTo>
                    <a:lnTo>
                      <a:pt x="911" y="221"/>
                    </a:lnTo>
                    <a:lnTo>
                      <a:pt x="944" y="236"/>
                    </a:lnTo>
                    <a:lnTo>
                      <a:pt x="978" y="251"/>
                    </a:lnTo>
                    <a:lnTo>
                      <a:pt x="1011" y="267"/>
                    </a:lnTo>
                    <a:lnTo>
                      <a:pt x="1043" y="286"/>
                    </a:lnTo>
                    <a:lnTo>
                      <a:pt x="1076" y="306"/>
                    </a:lnTo>
                    <a:lnTo>
                      <a:pt x="1110" y="328"/>
                    </a:lnTo>
                    <a:lnTo>
                      <a:pt x="1143" y="350"/>
                    </a:lnTo>
                    <a:lnTo>
                      <a:pt x="1143" y="325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451"/>
              <p:cNvSpPr>
                <a:spLocks/>
              </p:cNvSpPr>
              <p:nvPr/>
            </p:nvSpPr>
            <p:spPr bwMode="auto">
              <a:xfrm>
                <a:off x="816099" y="761237"/>
                <a:ext cx="80595" cy="21446"/>
              </a:xfrm>
              <a:custGeom>
                <a:avLst/>
                <a:gdLst>
                  <a:gd name="T0" fmla="*/ 0 w 1143"/>
                  <a:gd name="T1" fmla="*/ 0 h 351"/>
                  <a:gd name="T2" fmla="*/ 0 w 1143"/>
                  <a:gd name="T3" fmla="*/ 0 h 351"/>
                  <a:gd name="T4" fmla="*/ 0 w 1143"/>
                  <a:gd name="T5" fmla="*/ 0 h 351"/>
                  <a:gd name="T6" fmla="*/ 0 w 1143"/>
                  <a:gd name="T7" fmla="*/ 0 h 351"/>
                  <a:gd name="T8" fmla="*/ 0 w 1143"/>
                  <a:gd name="T9" fmla="*/ 0 h 351"/>
                  <a:gd name="T10" fmla="*/ 0 w 1143"/>
                  <a:gd name="T11" fmla="*/ 0 h 351"/>
                  <a:gd name="T12" fmla="*/ 0 w 1143"/>
                  <a:gd name="T13" fmla="*/ 0 h 351"/>
                  <a:gd name="T14" fmla="*/ 0 w 1143"/>
                  <a:gd name="T15" fmla="*/ 0 h 351"/>
                  <a:gd name="T16" fmla="*/ 0 w 1143"/>
                  <a:gd name="T17" fmla="*/ 0 h 351"/>
                  <a:gd name="T18" fmla="*/ 0 w 1143"/>
                  <a:gd name="T19" fmla="*/ 0 h 351"/>
                  <a:gd name="T20" fmla="*/ 0 w 1143"/>
                  <a:gd name="T21" fmla="*/ 0 h 351"/>
                  <a:gd name="T22" fmla="*/ 0 w 1143"/>
                  <a:gd name="T23" fmla="*/ 0 h 351"/>
                  <a:gd name="T24" fmla="*/ 0 w 1143"/>
                  <a:gd name="T25" fmla="*/ 0 h 351"/>
                  <a:gd name="T26" fmla="*/ 0 w 1143"/>
                  <a:gd name="T27" fmla="*/ 0 h 351"/>
                  <a:gd name="T28" fmla="*/ 0 w 1143"/>
                  <a:gd name="T29" fmla="*/ 0 h 351"/>
                  <a:gd name="T30" fmla="*/ 0 w 1143"/>
                  <a:gd name="T31" fmla="*/ 0 h 351"/>
                  <a:gd name="T32" fmla="*/ 0 w 1143"/>
                  <a:gd name="T33" fmla="*/ 0 h 351"/>
                  <a:gd name="T34" fmla="*/ 0 w 1143"/>
                  <a:gd name="T35" fmla="*/ 0 h 351"/>
                  <a:gd name="T36" fmla="*/ 0 w 1143"/>
                  <a:gd name="T37" fmla="*/ 0 h 351"/>
                  <a:gd name="T38" fmla="*/ 0 w 1143"/>
                  <a:gd name="T39" fmla="*/ 0 h 351"/>
                  <a:gd name="T40" fmla="*/ 0 w 1143"/>
                  <a:gd name="T41" fmla="*/ 0 h 351"/>
                  <a:gd name="T42" fmla="*/ 0 w 1143"/>
                  <a:gd name="T43" fmla="*/ 0 h 351"/>
                  <a:gd name="T44" fmla="*/ 0 w 1143"/>
                  <a:gd name="T45" fmla="*/ 0 h 351"/>
                  <a:gd name="T46" fmla="*/ 0 w 1143"/>
                  <a:gd name="T47" fmla="*/ 0 h 351"/>
                  <a:gd name="T48" fmla="*/ 0 w 1143"/>
                  <a:gd name="T49" fmla="*/ 0 h 351"/>
                  <a:gd name="T50" fmla="*/ 0 w 1143"/>
                  <a:gd name="T51" fmla="*/ 0 h 351"/>
                  <a:gd name="T52" fmla="*/ 0 w 1143"/>
                  <a:gd name="T53" fmla="*/ 0 h 351"/>
                  <a:gd name="T54" fmla="*/ 0 w 1143"/>
                  <a:gd name="T55" fmla="*/ 0 h 351"/>
                  <a:gd name="T56" fmla="*/ 0 w 1143"/>
                  <a:gd name="T57" fmla="*/ 0 h 351"/>
                  <a:gd name="T58" fmla="*/ 0 w 1143"/>
                  <a:gd name="T59" fmla="*/ 0 h 351"/>
                  <a:gd name="T60" fmla="*/ 0 w 1143"/>
                  <a:gd name="T61" fmla="*/ 0 h 351"/>
                  <a:gd name="T62" fmla="*/ 0 w 1143"/>
                  <a:gd name="T63" fmla="*/ 0 h 351"/>
                  <a:gd name="T64" fmla="*/ 0 w 1143"/>
                  <a:gd name="T65" fmla="*/ 0 h 351"/>
                  <a:gd name="T66" fmla="*/ 0 w 1143"/>
                  <a:gd name="T67" fmla="*/ 0 h 351"/>
                  <a:gd name="T68" fmla="*/ 0 w 1143"/>
                  <a:gd name="T69" fmla="*/ 0 h 351"/>
                  <a:gd name="T70" fmla="*/ 0 w 1143"/>
                  <a:gd name="T71" fmla="*/ 0 h 351"/>
                  <a:gd name="T72" fmla="*/ 0 w 1143"/>
                  <a:gd name="T73" fmla="*/ 0 h 351"/>
                  <a:gd name="T74" fmla="*/ 0 w 1143"/>
                  <a:gd name="T75" fmla="*/ 0 h 351"/>
                  <a:gd name="T76" fmla="*/ 0 w 1143"/>
                  <a:gd name="T77" fmla="*/ 0 h 351"/>
                  <a:gd name="T78" fmla="*/ 0 w 1143"/>
                  <a:gd name="T79" fmla="*/ 0 h 351"/>
                  <a:gd name="T80" fmla="*/ 0 w 1143"/>
                  <a:gd name="T81" fmla="*/ 0 h 351"/>
                  <a:gd name="T82" fmla="*/ 0 w 1143"/>
                  <a:gd name="T83" fmla="*/ 0 h 351"/>
                  <a:gd name="T84" fmla="*/ 0 w 1143"/>
                  <a:gd name="T85" fmla="*/ 0 h 351"/>
                  <a:gd name="T86" fmla="*/ 0 w 1143"/>
                  <a:gd name="T87" fmla="*/ 0 h 351"/>
                  <a:gd name="T88" fmla="*/ 0 w 1143"/>
                  <a:gd name="T89" fmla="*/ 0 h 351"/>
                  <a:gd name="T90" fmla="*/ 0 w 1143"/>
                  <a:gd name="T91" fmla="*/ 0 h 351"/>
                  <a:gd name="T92" fmla="*/ 0 w 1143"/>
                  <a:gd name="T93" fmla="*/ 0 h 351"/>
                  <a:gd name="T94" fmla="*/ 0 w 1143"/>
                  <a:gd name="T95" fmla="*/ 0 h 351"/>
                  <a:gd name="T96" fmla="*/ 0 w 1143"/>
                  <a:gd name="T97" fmla="*/ 0 h 351"/>
                  <a:gd name="T98" fmla="*/ 0 w 1143"/>
                  <a:gd name="T99" fmla="*/ 0 h 351"/>
                  <a:gd name="T100" fmla="*/ 0 w 1143"/>
                  <a:gd name="T101" fmla="*/ 0 h 351"/>
                  <a:gd name="T102" fmla="*/ 0 w 1143"/>
                  <a:gd name="T103" fmla="*/ 0 h 351"/>
                  <a:gd name="T104" fmla="*/ 0 w 1143"/>
                  <a:gd name="T105" fmla="*/ 0 h 351"/>
                  <a:gd name="T106" fmla="*/ 0 w 1143"/>
                  <a:gd name="T107" fmla="*/ 0 h 351"/>
                  <a:gd name="T108" fmla="*/ 0 w 1143"/>
                  <a:gd name="T109" fmla="*/ 0 h 3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1"/>
                  <a:gd name="T167" fmla="*/ 1143 w 1143"/>
                  <a:gd name="T168" fmla="*/ 351 h 3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1">
                    <a:moveTo>
                      <a:pt x="1143" y="325"/>
                    </a:moveTo>
                    <a:lnTo>
                      <a:pt x="1110" y="302"/>
                    </a:lnTo>
                    <a:lnTo>
                      <a:pt x="1076" y="280"/>
                    </a:lnTo>
                    <a:lnTo>
                      <a:pt x="1043" y="260"/>
                    </a:lnTo>
                    <a:lnTo>
                      <a:pt x="1011" y="242"/>
                    </a:lnTo>
                    <a:lnTo>
                      <a:pt x="978" y="225"/>
                    </a:lnTo>
                    <a:lnTo>
                      <a:pt x="944" y="210"/>
                    </a:lnTo>
                    <a:lnTo>
                      <a:pt x="911" y="195"/>
                    </a:lnTo>
                    <a:lnTo>
                      <a:pt x="878" y="182"/>
                    </a:lnTo>
                    <a:lnTo>
                      <a:pt x="846" y="170"/>
                    </a:lnTo>
                    <a:lnTo>
                      <a:pt x="812" y="160"/>
                    </a:lnTo>
                    <a:lnTo>
                      <a:pt x="779" y="149"/>
                    </a:lnTo>
                    <a:lnTo>
                      <a:pt x="745" y="140"/>
                    </a:lnTo>
                    <a:lnTo>
                      <a:pt x="711" y="132"/>
                    </a:lnTo>
                    <a:lnTo>
                      <a:pt x="677" y="124"/>
                    </a:lnTo>
                    <a:lnTo>
                      <a:pt x="644" y="116"/>
                    </a:lnTo>
                    <a:lnTo>
                      <a:pt x="609" y="110"/>
                    </a:lnTo>
                    <a:lnTo>
                      <a:pt x="539" y="98"/>
                    </a:lnTo>
                    <a:lnTo>
                      <a:pt x="468" y="87"/>
                    </a:lnTo>
                    <a:lnTo>
                      <a:pt x="396" y="75"/>
                    </a:lnTo>
                    <a:lnTo>
                      <a:pt x="322" y="64"/>
                    </a:lnTo>
                    <a:lnTo>
                      <a:pt x="245" y="51"/>
                    </a:lnTo>
                    <a:lnTo>
                      <a:pt x="166" y="37"/>
                    </a:lnTo>
                    <a:lnTo>
                      <a:pt x="126" y="28"/>
                    </a:lnTo>
                    <a:lnTo>
                      <a:pt x="84" y="20"/>
                    </a:lnTo>
                    <a:lnTo>
                      <a:pt x="43" y="1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43" y="36"/>
                    </a:lnTo>
                    <a:lnTo>
                      <a:pt x="84" y="46"/>
                    </a:lnTo>
                    <a:lnTo>
                      <a:pt x="126" y="54"/>
                    </a:lnTo>
                    <a:lnTo>
                      <a:pt x="166" y="62"/>
                    </a:lnTo>
                    <a:lnTo>
                      <a:pt x="245" y="78"/>
                    </a:lnTo>
                    <a:lnTo>
                      <a:pt x="322" y="90"/>
                    </a:lnTo>
                    <a:lnTo>
                      <a:pt x="396" y="101"/>
                    </a:lnTo>
                    <a:lnTo>
                      <a:pt x="468" y="112"/>
                    </a:lnTo>
                    <a:lnTo>
                      <a:pt x="539" y="124"/>
                    </a:lnTo>
                    <a:lnTo>
                      <a:pt x="609" y="136"/>
                    </a:lnTo>
                    <a:lnTo>
                      <a:pt x="644" y="142"/>
                    </a:lnTo>
                    <a:lnTo>
                      <a:pt x="677" y="149"/>
                    </a:lnTo>
                    <a:lnTo>
                      <a:pt x="711" y="157"/>
                    </a:lnTo>
                    <a:lnTo>
                      <a:pt x="745" y="166"/>
                    </a:lnTo>
                    <a:lnTo>
                      <a:pt x="779" y="175"/>
                    </a:lnTo>
                    <a:lnTo>
                      <a:pt x="812" y="185"/>
                    </a:lnTo>
                    <a:lnTo>
                      <a:pt x="846" y="195"/>
                    </a:lnTo>
                    <a:lnTo>
                      <a:pt x="878" y="208"/>
                    </a:lnTo>
                    <a:lnTo>
                      <a:pt x="911" y="221"/>
                    </a:lnTo>
                    <a:lnTo>
                      <a:pt x="944" y="235"/>
                    </a:lnTo>
                    <a:lnTo>
                      <a:pt x="978" y="251"/>
                    </a:lnTo>
                    <a:lnTo>
                      <a:pt x="1011" y="267"/>
                    </a:lnTo>
                    <a:lnTo>
                      <a:pt x="1043" y="286"/>
                    </a:lnTo>
                    <a:lnTo>
                      <a:pt x="1076" y="306"/>
                    </a:lnTo>
                    <a:lnTo>
                      <a:pt x="1110" y="328"/>
                    </a:lnTo>
                    <a:lnTo>
                      <a:pt x="1143" y="351"/>
                    </a:lnTo>
                    <a:lnTo>
                      <a:pt x="1143" y="325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452"/>
              <p:cNvSpPr>
                <a:spLocks/>
              </p:cNvSpPr>
              <p:nvPr/>
            </p:nvSpPr>
            <p:spPr bwMode="auto">
              <a:xfrm>
                <a:off x="903702" y="845488"/>
                <a:ext cx="80595" cy="21446"/>
              </a:xfrm>
              <a:custGeom>
                <a:avLst/>
                <a:gdLst>
                  <a:gd name="T0" fmla="*/ 0 w 1143"/>
                  <a:gd name="T1" fmla="*/ 0 h 352"/>
                  <a:gd name="T2" fmla="*/ 0 w 1143"/>
                  <a:gd name="T3" fmla="*/ 0 h 352"/>
                  <a:gd name="T4" fmla="*/ 0 w 1143"/>
                  <a:gd name="T5" fmla="*/ 0 h 352"/>
                  <a:gd name="T6" fmla="*/ 0 w 1143"/>
                  <a:gd name="T7" fmla="*/ 0 h 352"/>
                  <a:gd name="T8" fmla="*/ 0 w 1143"/>
                  <a:gd name="T9" fmla="*/ 0 h 352"/>
                  <a:gd name="T10" fmla="*/ 0 w 1143"/>
                  <a:gd name="T11" fmla="*/ 0 h 352"/>
                  <a:gd name="T12" fmla="*/ 0 w 1143"/>
                  <a:gd name="T13" fmla="*/ 0 h 352"/>
                  <a:gd name="T14" fmla="*/ 0 w 1143"/>
                  <a:gd name="T15" fmla="*/ 0 h 352"/>
                  <a:gd name="T16" fmla="*/ 0 w 1143"/>
                  <a:gd name="T17" fmla="*/ 0 h 352"/>
                  <a:gd name="T18" fmla="*/ 0 w 1143"/>
                  <a:gd name="T19" fmla="*/ 0 h 352"/>
                  <a:gd name="T20" fmla="*/ 0 w 1143"/>
                  <a:gd name="T21" fmla="*/ 0 h 352"/>
                  <a:gd name="T22" fmla="*/ 0 w 1143"/>
                  <a:gd name="T23" fmla="*/ 0 h 352"/>
                  <a:gd name="T24" fmla="*/ 0 w 1143"/>
                  <a:gd name="T25" fmla="*/ 0 h 352"/>
                  <a:gd name="T26" fmla="*/ 0 w 1143"/>
                  <a:gd name="T27" fmla="*/ 0 h 352"/>
                  <a:gd name="T28" fmla="*/ 0 w 1143"/>
                  <a:gd name="T29" fmla="*/ 0 h 352"/>
                  <a:gd name="T30" fmla="*/ 0 w 1143"/>
                  <a:gd name="T31" fmla="*/ 0 h 352"/>
                  <a:gd name="T32" fmla="*/ 0 w 1143"/>
                  <a:gd name="T33" fmla="*/ 0 h 352"/>
                  <a:gd name="T34" fmla="*/ 0 w 1143"/>
                  <a:gd name="T35" fmla="*/ 0 h 352"/>
                  <a:gd name="T36" fmla="*/ 0 w 1143"/>
                  <a:gd name="T37" fmla="*/ 0 h 352"/>
                  <a:gd name="T38" fmla="*/ 0 w 1143"/>
                  <a:gd name="T39" fmla="*/ 0 h 352"/>
                  <a:gd name="T40" fmla="*/ 0 w 1143"/>
                  <a:gd name="T41" fmla="*/ 0 h 352"/>
                  <a:gd name="T42" fmla="*/ 0 w 1143"/>
                  <a:gd name="T43" fmla="*/ 0 h 352"/>
                  <a:gd name="T44" fmla="*/ 0 w 1143"/>
                  <a:gd name="T45" fmla="*/ 0 h 352"/>
                  <a:gd name="T46" fmla="*/ 0 w 1143"/>
                  <a:gd name="T47" fmla="*/ 0 h 352"/>
                  <a:gd name="T48" fmla="*/ 0 w 1143"/>
                  <a:gd name="T49" fmla="*/ 0 h 352"/>
                  <a:gd name="T50" fmla="*/ 0 w 1143"/>
                  <a:gd name="T51" fmla="*/ 0 h 352"/>
                  <a:gd name="T52" fmla="*/ 0 w 1143"/>
                  <a:gd name="T53" fmla="*/ 0 h 352"/>
                  <a:gd name="T54" fmla="*/ 0 w 1143"/>
                  <a:gd name="T55" fmla="*/ 0 h 352"/>
                  <a:gd name="T56" fmla="*/ 0 w 1143"/>
                  <a:gd name="T57" fmla="*/ 0 h 352"/>
                  <a:gd name="T58" fmla="*/ 0 w 1143"/>
                  <a:gd name="T59" fmla="*/ 0 h 352"/>
                  <a:gd name="T60" fmla="*/ 0 w 1143"/>
                  <a:gd name="T61" fmla="*/ 0 h 352"/>
                  <a:gd name="T62" fmla="*/ 0 w 1143"/>
                  <a:gd name="T63" fmla="*/ 0 h 352"/>
                  <a:gd name="T64" fmla="*/ 0 w 1143"/>
                  <a:gd name="T65" fmla="*/ 0 h 352"/>
                  <a:gd name="T66" fmla="*/ 0 w 1143"/>
                  <a:gd name="T67" fmla="*/ 0 h 352"/>
                  <a:gd name="T68" fmla="*/ 0 w 1143"/>
                  <a:gd name="T69" fmla="*/ 0 h 352"/>
                  <a:gd name="T70" fmla="*/ 0 w 1143"/>
                  <a:gd name="T71" fmla="*/ 0 h 352"/>
                  <a:gd name="T72" fmla="*/ 0 w 1143"/>
                  <a:gd name="T73" fmla="*/ 0 h 352"/>
                  <a:gd name="T74" fmla="*/ 0 w 1143"/>
                  <a:gd name="T75" fmla="*/ 0 h 352"/>
                  <a:gd name="T76" fmla="*/ 0 w 1143"/>
                  <a:gd name="T77" fmla="*/ 0 h 352"/>
                  <a:gd name="T78" fmla="*/ 0 w 1143"/>
                  <a:gd name="T79" fmla="*/ 0 h 352"/>
                  <a:gd name="T80" fmla="*/ 0 w 1143"/>
                  <a:gd name="T81" fmla="*/ 0 h 352"/>
                  <a:gd name="T82" fmla="*/ 0 w 1143"/>
                  <a:gd name="T83" fmla="*/ 0 h 352"/>
                  <a:gd name="T84" fmla="*/ 0 w 1143"/>
                  <a:gd name="T85" fmla="*/ 0 h 352"/>
                  <a:gd name="T86" fmla="*/ 0 w 1143"/>
                  <a:gd name="T87" fmla="*/ 0 h 352"/>
                  <a:gd name="T88" fmla="*/ 0 w 1143"/>
                  <a:gd name="T89" fmla="*/ 0 h 352"/>
                  <a:gd name="T90" fmla="*/ 0 w 1143"/>
                  <a:gd name="T91" fmla="*/ 0 h 352"/>
                  <a:gd name="T92" fmla="*/ 0 w 1143"/>
                  <a:gd name="T93" fmla="*/ 0 h 352"/>
                  <a:gd name="T94" fmla="*/ 0 w 1143"/>
                  <a:gd name="T95" fmla="*/ 0 h 352"/>
                  <a:gd name="T96" fmla="*/ 0 w 1143"/>
                  <a:gd name="T97" fmla="*/ 0 h 352"/>
                  <a:gd name="T98" fmla="*/ 0 w 1143"/>
                  <a:gd name="T99" fmla="*/ 0 h 352"/>
                  <a:gd name="T100" fmla="*/ 0 w 1143"/>
                  <a:gd name="T101" fmla="*/ 0 h 352"/>
                  <a:gd name="T102" fmla="*/ 0 w 1143"/>
                  <a:gd name="T103" fmla="*/ 0 h 352"/>
                  <a:gd name="T104" fmla="*/ 0 w 1143"/>
                  <a:gd name="T105" fmla="*/ 0 h 352"/>
                  <a:gd name="T106" fmla="*/ 0 w 1143"/>
                  <a:gd name="T107" fmla="*/ 0 h 352"/>
                  <a:gd name="T108" fmla="*/ 0 w 1143"/>
                  <a:gd name="T109" fmla="*/ 0 h 3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2"/>
                  <a:gd name="T167" fmla="*/ 1143 w 1143"/>
                  <a:gd name="T168" fmla="*/ 352 h 3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2">
                    <a:moveTo>
                      <a:pt x="0" y="325"/>
                    </a:moveTo>
                    <a:lnTo>
                      <a:pt x="33" y="303"/>
                    </a:lnTo>
                    <a:lnTo>
                      <a:pt x="67" y="281"/>
                    </a:lnTo>
                    <a:lnTo>
                      <a:pt x="100" y="261"/>
                    </a:lnTo>
                    <a:lnTo>
                      <a:pt x="132" y="242"/>
                    </a:lnTo>
                    <a:lnTo>
                      <a:pt x="166" y="226"/>
                    </a:lnTo>
                    <a:lnTo>
                      <a:pt x="199" y="211"/>
                    </a:lnTo>
                    <a:lnTo>
                      <a:pt x="232" y="196"/>
                    </a:lnTo>
                    <a:lnTo>
                      <a:pt x="265" y="183"/>
                    </a:lnTo>
                    <a:lnTo>
                      <a:pt x="297" y="171"/>
                    </a:lnTo>
                    <a:lnTo>
                      <a:pt x="331" y="160"/>
                    </a:lnTo>
                    <a:lnTo>
                      <a:pt x="364" y="150"/>
                    </a:lnTo>
                    <a:lnTo>
                      <a:pt x="398" y="141"/>
                    </a:lnTo>
                    <a:lnTo>
                      <a:pt x="432" y="133"/>
                    </a:lnTo>
                    <a:lnTo>
                      <a:pt x="465" y="124"/>
                    </a:lnTo>
                    <a:lnTo>
                      <a:pt x="499" y="117"/>
                    </a:lnTo>
                    <a:lnTo>
                      <a:pt x="534" y="111"/>
                    </a:lnTo>
                    <a:lnTo>
                      <a:pt x="604" y="99"/>
                    </a:lnTo>
                    <a:lnTo>
                      <a:pt x="675" y="88"/>
                    </a:lnTo>
                    <a:lnTo>
                      <a:pt x="747" y="76"/>
                    </a:lnTo>
                    <a:lnTo>
                      <a:pt x="822" y="65"/>
                    </a:lnTo>
                    <a:lnTo>
                      <a:pt x="898" y="52"/>
                    </a:lnTo>
                    <a:lnTo>
                      <a:pt x="977" y="37"/>
                    </a:lnTo>
                    <a:lnTo>
                      <a:pt x="1018" y="29"/>
                    </a:lnTo>
                    <a:lnTo>
                      <a:pt x="1059" y="21"/>
                    </a:lnTo>
                    <a:lnTo>
                      <a:pt x="1100" y="11"/>
                    </a:lnTo>
                    <a:lnTo>
                      <a:pt x="1143" y="0"/>
                    </a:lnTo>
                    <a:lnTo>
                      <a:pt x="1143" y="26"/>
                    </a:lnTo>
                    <a:lnTo>
                      <a:pt x="1100" y="36"/>
                    </a:lnTo>
                    <a:lnTo>
                      <a:pt x="1059" y="47"/>
                    </a:lnTo>
                    <a:lnTo>
                      <a:pt x="1018" y="55"/>
                    </a:lnTo>
                    <a:lnTo>
                      <a:pt x="977" y="63"/>
                    </a:lnTo>
                    <a:lnTo>
                      <a:pt x="898" y="78"/>
                    </a:lnTo>
                    <a:lnTo>
                      <a:pt x="822" y="91"/>
                    </a:lnTo>
                    <a:lnTo>
                      <a:pt x="747" y="102"/>
                    </a:lnTo>
                    <a:lnTo>
                      <a:pt x="675" y="113"/>
                    </a:lnTo>
                    <a:lnTo>
                      <a:pt x="604" y="124"/>
                    </a:lnTo>
                    <a:lnTo>
                      <a:pt x="534" y="137"/>
                    </a:lnTo>
                    <a:lnTo>
                      <a:pt x="499" y="143"/>
                    </a:lnTo>
                    <a:lnTo>
                      <a:pt x="465" y="150"/>
                    </a:lnTo>
                    <a:lnTo>
                      <a:pt x="432" y="158"/>
                    </a:lnTo>
                    <a:lnTo>
                      <a:pt x="398" y="167"/>
                    </a:lnTo>
                    <a:lnTo>
                      <a:pt x="364" y="176"/>
                    </a:lnTo>
                    <a:lnTo>
                      <a:pt x="331" y="186"/>
                    </a:lnTo>
                    <a:lnTo>
                      <a:pt x="297" y="196"/>
                    </a:lnTo>
                    <a:lnTo>
                      <a:pt x="265" y="209"/>
                    </a:lnTo>
                    <a:lnTo>
                      <a:pt x="232" y="222"/>
                    </a:lnTo>
                    <a:lnTo>
                      <a:pt x="199" y="236"/>
                    </a:lnTo>
                    <a:lnTo>
                      <a:pt x="166" y="252"/>
                    </a:lnTo>
                    <a:lnTo>
                      <a:pt x="132" y="268"/>
                    </a:lnTo>
                    <a:lnTo>
                      <a:pt x="100" y="286"/>
                    </a:lnTo>
                    <a:lnTo>
                      <a:pt x="67" y="307"/>
                    </a:lnTo>
                    <a:lnTo>
                      <a:pt x="33" y="328"/>
                    </a:lnTo>
                    <a:lnTo>
                      <a:pt x="0" y="352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453"/>
              <p:cNvSpPr>
                <a:spLocks/>
              </p:cNvSpPr>
              <p:nvPr/>
            </p:nvSpPr>
            <p:spPr bwMode="auto">
              <a:xfrm>
                <a:off x="903702" y="840892"/>
                <a:ext cx="80595" cy="21446"/>
              </a:xfrm>
              <a:custGeom>
                <a:avLst/>
                <a:gdLst>
                  <a:gd name="T0" fmla="*/ 0 w 1143"/>
                  <a:gd name="T1" fmla="*/ 0 h 352"/>
                  <a:gd name="T2" fmla="*/ 0 w 1143"/>
                  <a:gd name="T3" fmla="*/ 0 h 352"/>
                  <a:gd name="T4" fmla="*/ 0 w 1143"/>
                  <a:gd name="T5" fmla="*/ 0 h 352"/>
                  <a:gd name="T6" fmla="*/ 0 w 1143"/>
                  <a:gd name="T7" fmla="*/ 0 h 352"/>
                  <a:gd name="T8" fmla="*/ 0 w 1143"/>
                  <a:gd name="T9" fmla="*/ 0 h 352"/>
                  <a:gd name="T10" fmla="*/ 0 w 1143"/>
                  <a:gd name="T11" fmla="*/ 0 h 352"/>
                  <a:gd name="T12" fmla="*/ 0 w 1143"/>
                  <a:gd name="T13" fmla="*/ 0 h 352"/>
                  <a:gd name="T14" fmla="*/ 0 w 1143"/>
                  <a:gd name="T15" fmla="*/ 0 h 352"/>
                  <a:gd name="T16" fmla="*/ 0 w 1143"/>
                  <a:gd name="T17" fmla="*/ 0 h 352"/>
                  <a:gd name="T18" fmla="*/ 0 w 1143"/>
                  <a:gd name="T19" fmla="*/ 0 h 352"/>
                  <a:gd name="T20" fmla="*/ 0 w 1143"/>
                  <a:gd name="T21" fmla="*/ 0 h 352"/>
                  <a:gd name="T22" fmla="*/ 0 w 1143"/>
                  <a:gd name="T23" fmla="*/ 0 h 352"/>
                  <a:gd name="T24" fmla="*/ 0 w 1143"/>
                  <a:gd name="T25" fmla="*/ 0 h 352"/>
                  <a:gd name="T26" fmla="*/ 0 w 1143"/>
                  <a:gd name="T27" fmla="*/ 0 h 352"/>
                  <a:gd name="T28" fmla="*/ 0 w 1143"/>
                  <a:gd name="T29" fmla="*/ 0 h 352"/>
                  <a:gd name="T30" fmla="*/ 0 w 1143"/>
                  <a:gd name="T31" fmla="*/ 0 h 352"/>
                  <a:gd name="T32" fmla="*/ 0 w 1143"/>
                  <a:gd name="T33" fmla="*/ 0 h 352"/>
                  <a:gd name="T34" fmla="*/ 0 w 1143"/>
                  <a:gd name="T35" fmla="*/ 0 h 352"/>
                  <a:gd name="T36" fmla="*/ 0 w 1143"/>
                  <a:gd name="T37" fmla="*/ 0 h 352"/>
                  <a:gd name="T38" fmla="*/ 0 w 1143"/>
                  <a:gd name="T39" fmla="*/ 0 h 352"/>
                  <a:gd name="T40" fmla="*/ 0 w 1143"/>
                  <a:gd name="T41" fmla="*/ 0 h 352"/>
                  <a:gd name="T42" fmla="*/ 0 w 1143"/>
                  <a:gd name="T43" fmla="*/ 0 h 352"/>
                  <a:gd name="T44" fmla="*/ 0 w 1143"/>
                  <a:gd name="T45" fmla="*/ 0 h 352"/>
                  <a:gd name="T46" fmla="*/ 0 w 1143"/>
                  <a:gd name="T47" fmla="*/ 0 h 352"/>
                  <a:gd name="T48" fmla="*/ 0 w 1143"/>
                  <a:gd name="T49" fmla="*/ 0 h 352"/>
                  <a:gd name="T50" fmla="*/ 0 w 1143"/>
                  <a:gd name="T51" fmla="*/ 0 h 352"/>
                  <a:gd name="T52" fmla="*/ 0 w 1143"/>
                  <a:gd name="T53" fmla="*/ 0 h 352"/>
                  <a:gd name="T54" fmla="*/ 0 w 1143"/>
                  <a:gd name="T55" fmla="*/ 0 h 352"/>
                  <a:gd name="T56" fmla="*/ 0 w 1143"/>
                  <a:gd name="T57" fmla="*/ 0 h 352"/>
                  <a:gd name="T58" fmla="*/ 0 w 1143"/>
                  <a:gd name="T59" fmla="*/ 0 h 352"/>
                  <a:gd name="T60" fmla="*/ 0 w 1143"/>
                  <a:gd name="T61" fmla="*/ 0 h 352"/>
                  <a:gd name="T62" fmla="*/ 0 w 1143"/>
                  <a:gd name="T63" fmla="*/ 0 h 352"/>
                  <a:gd name="T64" fmla="*/ 0 w 1143"/>
                  <a:gd name="T65" fmla="*/ 0 h 352"/>
                  <a:gd name="T66" fmla="*/ 0 w 1143"/>
                  <a:gd name="T67" fmla="*/ 0 h 352"/>
                  <a:gd name="T68" fmla="*/ 0 w 1143"/>
                  <a:gd name="T69" fmla="*/ 0 h 352"/>
                  <a:gd name="T70" fmla="*/ 0 w 1143"/>
                  <a:gd name="T71" fmla="*/ 0 h 352"/>
                  <a:gd name="T72" fmla="*/ 0 w 1143"/>
                  <a:gd name="T73" fmla="*/ 0 h 352"/>
                  <a:gd name="T74" fmla="*/ 0 w 1143"/>
                  <a:gd name="T75" fmla="*/ 0 h 352"/>
                  <a:gd name="T76" fmla="*/ 0 w 1143"/>
                  <a:gd name="T77" fmla="*/ 0 h 352"/>
                  <a:gd name="T78" fmla="*/ 0 w 1143"/>
                  <a:gd name="T79" fmla="*/ 0 h 352"/>
                  <a:gd name="T80" fmla="*/ 0 w 1143"/>
                  <a:gd name="T81" fmla="*/ 0 h 352"/>
                  <a:gd name="T82" fmla="*/ 0 w 1143"/>
                  <a:gd name="T83" fmla="*/ 0 h 352"/>
                  <a:gd name="T84" fmla="*/ 0 w 1143"/>
                  <a:gd name="T85" fmla="*/ 0 h 352"/>
                  <a:gd name="T86" fmla="*/ 0 w 1143"/>
                  <a:gd name="T87" fmla="*/ 0 h 352"/>
                  <a:gd name="T88" fmla="*/ 0 w 1143"/>
                  <a:gd name="T89" fmla="*/ 0 h 352"/>
                  <a:gd name="T90" fmla="*/ 0 w 1143"/>
                  <a:gd name="T91" fmla="*/ 0 h 352"/>
                  <a:gd name="T92" fmla="*/ 0 w 1143"/>
                  <a:gd name="T93" fmla="*/ 0 h 352"/>
                  <a:gd name="T94" fmla="*/ 0 w 1143"/>
                  <a:gd name="T95" fmla="*/ 0 h 352"/>
                  <a:gd name="T96" fmla="*/ 0 w 1143"/>
                  <a:gd name="T97" fmla="*/ 0 h 352"/>
                  <a:gd name="T98" fmla="*/ 0 w 1143"/>
                  <a:gd name="T99" fmla="*/ 0 h 352"/>
                  <a:gd name="T100" fmla="*/ 0 w 1143"/>
                  <a:gd name="T101" fmla="*/ 0 h 352"/>
                  <a:gd name="T102" fmla="*/ 0 w 1143"/>
                  <a:gd name="T103" fmla="*/ 0 h 352"/>
                  <a:gd name="T104" fmla="*/ 0 w 1143"/>
                  <a:gd name="T105" fmla="*/ 0 h 352"/>
                  <a:gd name="T106" fmla="*/ 0 w 1143"/>
                  <a:gd name="T107" fmla="*/ 0 h 352"/>
                  <a:gd name="T108" fmla="*/ 0 w 1143"/>
                  <a:gd name="T109" fmla="*/ 0 h 3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2"/>
                  <a:gd name="T167" fmla="*/ 1143 w 1143"/>
                  <a:gd name="T168" fmla="*/ 352 h 3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2">
                    <a:moveTo>
                      <a:pt x="0" y="326"/>
                    </a:moveTo>
                    <a:lnTo>
                      <a:pt x="33" y="303"/>
                    </a:lnTo>
                    <a:lnTo>
                      <a:pt x="67" y="281"/>
                    </a:lnTo>
                    <a:lnTo>
                      <a:pt x="100" y="261"/>
                    </a:lnTo>
                    <a:lnTo>
                      <a:pt x="132" y="243"/>
                    </a:lnTo>
                    <a:lnTo>
                      <a:pt x="166" y="226"/>
                    </a:lnTo>
                    <a:lnTo>
                      <a:pt x="199" y="210"/>
                    </a:lnTo>
                    <a:lnTo>
                      <a:pt x="232" y="196"/>
                    </a:lnTo>
                    <a:lnTo>
                      <a:pt x="265" y="183"/>
                    </a:lnTo>
                    <a:lnTo>
                      <a:pt x="297" y="171"/>
                    </a:lnTo>
                    <a:lnTo>
                      <a:pt x="331" y="160"/>
                    </a:lnTo>
                    <a:lnTo>
                      <a:pt x="364" y="150"/>
                    </a:lnTo>
                    <a:lnTo>
                      <a:pt x="398" y="141"/>
                    </a:lnTo>
                    <a:lnTo>
                      <a:pt x="432" y="133"/>
                    </a:lnTo>
                    <a:lnTo>
                      <a:pt x="465" y="124"/>
                    </a:lnTo>
                    <a:lnTo>
                      <a:pt x="499" y="117"/>
                    </a:lnTo>
                    <a:lnTo>
                      <a:pt x="534" y="111"/>
                    </a:lnTo>
                    <a:lnTo>
                      <a:pt x="604" y="99"/>
                    </a:lnTo>
                    <a:lnTo>
                      <a:pt x="675" y="87"/>
                    </a:lnTo>
                    <a:lnTo>
                      <a:pt x="747" y="76"/>
                    </a:lnTo>
                    <a:lnTo>
                      <a:pt x="822" y="65"/>
                    </a:lnTo>
                    <a:lnTo>
                      <a:pt x="898" y="53"/>
                    </a:lnTo>
                    <a:lnTo>
                      <a:pt x="977" y="38"/>
                    </a:lnTo>
                    <a:lnTo>
                      <a:pt x="1018" y="30"/>
                    </a:lnTo>
                    <a:lnTo>
                      <a:pt x="1059" y="21"/>
                    </a:lnTo>
                    <a:lnTo>
                      <a:pt x="1100" y="11"/>
                    </a:lnTo>
                    <a:lnTo>
                      <a:pt x="1143" y="0"/>
                    </a:lnTo>
                    <a:lnTo>
                      <a:pt x="1143" y="26"/>
                    </a:lnTo>
                    <a:lnTo>
                      <a:pt x="1100" y="37"/>
                    </a:lnTo>
                    <a:lnTo>
                      <a:pt x="1059" y="46"/>
                    </a:lnTo>
                    <a:lnTo>
                      <a:pt x="1018" y="56"/>
                    </a:lnTo>
                    <a:lnTo>
                      <a:pt x="977" y="64"/>
                    </a:lnTo>
                    <a:lnTo>
                      <a:pt x="898" y="78"/>
                    </a:lnTo>
                    <a:lnTo>
                      <a:pt x="822" y="90"/>
                    </a:lnTo>
                    <a:lnTo>
                      <a:pt x="747" y="102"/>
                    </a:lnTo>
                    <a:lnTo>
                      <a:pt x="675" y="113"/>
                    </a:lnTo>
                    <a:lnTo>
                      <a:pt x="604" y="124"/>
                    </a:lnTo>
                    <a:lnTo>
                      <a:pt x="534" y="137"/>
                    </a:lnTo>
                    <a:lnTo>
                      <a:pt x="499" y="144"/>
                    </a:lnTo>
                    <a:lnTo>
                      <a:pt x="465" y="151"/>
                    </a:lnTo>
                    <a:lnTo>
                      <a:pt x="432" y="158"/>
                    </a:lnTo>
                    <a:lnTo>
                      <a:pt x="398" y="166"/>
                    </a:lnTo>
                    <a:lnTo>
                      <a:pt x="364" y="176"/>
                    </a:lnTo>
                    <a:lnTo>
                      <a:pt x="331" y="186"/>
                    </a:lnTo>
                    <a:lnTo>
                      <a:pt x="297" y="197"/>
                    </a:lnTo>
                    <a:lnTo>
                      <a:pt x="265" y="208"/>
                    </a:lnTo>
                    <a:lnTo>
                      <a:pt x="232" y="222"/>
                    </a:lnTo>
                    <a:lnTo>
                      <a:pt x="199" y="236"/>
                    </a:lnTo>
                    <a:lnTo>
                      <a:pt x="166" y="251"/>
                    </a:lnTo>
                    <a:lnTo>
                      <a:pt x="132" y="269"/>
                    </a:lnTo>
                    <a:lnTo>
                      <a:pt x="100" y="287"/>
                    </a:lnTo>
                    <a:lnTo>
                      <a:pt x="67" y="307"/>
                    </a:lnTo>
                    <a:lnTo>
                      <a:pt x="33" y="328"/>
                    </a:lnTo>
                    <a:lnTo>
                      <a:pt x="0" y="352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454"/>
              <p:cNvSpPr>
                <a:spLocks/>
              </p:cNvSpPr>
              <p:nvPr/>
            </p:nvSpPr>
            <p:spPr bwMode="auto">
              <a:xfrm>
                <a:off x="903702" y="834765"/>
                <a:ext cx="80595" cy="21446"/>
              </a:xfrm>
              <a:custGeom>
                <a:avLst/>
                <a:gdLst>
                  <a:gd name="T0" fmla="*/ 0 w 1143"/>
                  <a:gd name="T1" fmla="*/ 0 h 352"/>
                  <a:gd name="T2" fmla="*/ 0 w 1143"/>
                  <a:gd name="T3" fmla="*/ 0 h 352"/>
                  <a:gd name="T4" fmla="*/ 0 w 1143"/>
                  <a:gd name="T5" fmla="*/ 0 h 352"/>
                  <a:gd name="T6" fmla="*/ 0 w 1143"/>
                  <a:gd name="T7" fmla="*/ 0 h 352"/>
                  <a:gd name="T8" fmla="*/ 0 w 1143"/>
                  <a:gd name="T9" fmla="*/ 0 h 352"/>
                  <a:gd name="T10" fmla="*/ 0 w 1143"/>
                  <a:gd name="T11" fmla="*/ 0 h 352"/>
                  <a:gd name="T12" fmla="*/ 0 w 1143"/>
                  <a:gd name="T13" fmla="*/ 0 h 352"/>
                  <a:gd name="T14" fmla="*/ 0 w 1143"/>
                  <a:gd name="T15" fmla="*/ 0 h 352"/>
                  <a:gd name="T16" fmla="*/ 0 w 1143"/>
                  <a:gd name="T17" fmla="*/ 0 h 352"/>
                  <a:gd name="T18" fmla="*/ 0 w 1143"/>
                  <a:gd name="T19" fmla="*/ 0 h 352"/>
                  <a:gd name="T20" fmla="*/ 0 w 1143"/>
                  <a:gd name="T21" fmla="*/ 0 h 352"/>
                  <a:gd name="T22" fmla="*/ 0 w 1143"/>
                  <a:gd name="T23" fmla="*/ 0 h 352"/>
                  <a:gd name="T24" fmla="*/ 0 w 1143"/>
                  <a:gd name="T25" fmla="*/ 0 h 352"/>
                  <a:gd name="T26" fmla="*/ 0 w 1143"/>
                  <a:gd name="T27" fmla="*/ 0 h 352"/>
                  <a:gd name="T28" fmla="*/ 0 w 1143"/>
                  <a:gd name="T29" fmla="*/ 0 h 352"/>
                  <a:gd name="T30" fmla="*/ 0 w 1143"/>
                  <a:gd name="T31" fmla="*/ 0 h 352"/>
                  <a:gd name="T32" fmla="*/ 0 w 1143"/>
                  <a:gd name="T33" fmla="*/ 0 h 352"/>
                  <a:gd name="T34" fmla="*/ 0 w 1143"/>
                  <a:gd name="T35" fmla="*/ 0 h 352"/>
                  <a:gd name="T36" fmla="*/ 0 w 1143"/>
                  <a:gd name="T37" fmla="*/ 0 h 352"/>
                  <a:gd name="T38" fmla="*/ 0 w 1143"/>
                  <a:gd name="T39" fmla="*/ 0 h 352"/>
                  <a:gd name="T40" fmla="*/ 0 w 1143"/>
                  <a:gd name="T41" fmla="*/ 0 h 352"/>
                  <a:gd name="T42" fmla="*/ 0 w 1143"/>
                  <a:gd name="T43" fmla="*/ 0 h 352"/>
                  <a:gd name="T44" fmla="*/ 0 w 1143"/>
                  <a:gd name="T45" fmla="*/ 0 h 352"/>
                  <a:gd name="T46" fmla="*/ 0 w 1143"/>
                  <a:gd name="T47" fmla="*/ 0 h 352"/>
                  <a:gd name="T48" fmla="*/ 0 w 1143"/>
                  <a:gd name="T49" fmla="*/ 0 h 352"/>
                  <a:gd name="T50" fmla="*/ 0 w 1143"/>
                  <a:gd name="T51" fmla="*/ 0 h 352"/>
                  <a:gd name="T52" fmla="*/ 0 w 1143"/>
                  <a:gd name="T53" fmla="*/ 0 h 352"/>
                  <a:gd name="T54" fmla="*/ 0 w 1143"/>
                  <a:gd name="T55" fmla="*/ 0 h 352"/>
                  <a:gd name="T56" fmla="*/ 0 w 1143"/>
                  <a:gd name="T57" fmla="*/ 0 h 352"/>
                  <a:gd name="T58" fmla="*/ 0 w 1143"/>
                  <a:gd name="T59" fmla="*/ 0 h 352"/>
                  <a:gd name="T60" fmla="*/ 0 w 1143"/>
                  <a:gd name="T61" fmla="*/ 0 h 352"/>
                  <a:gd name="T62" fmla="*/ 0 w 1143"/>
                  <a:gd name="T63" fmla="*/ 0 h 352"/>
                  <a:gd name="T64" fmla="*/ 0 w 1143"/>
                  <a:gd name="T65" fmla="*/ 0 h 352"/>
                  <a:gd name="T66" fmla="*/ 0 w 1143"/>
                  <a:gd name="T67" fmla="*/ 0 h 352"/>
                  <a:gd name="T68" fmla="*/ 0 w 1143"/>
                  <a:gd name="T69" fmla="*/ 0 h 352"/>
                  <a:gd name="T70" fmla="*/ 0 w 1143"/>
                  <a:gd name="T71" fmla="*/ 0 h 352"/>
                  <a:gd name="T72" fmla="*/ 0 w 1143"/>
                  <a:gd name="T73" fmla="*/ 0 h 352"/>
                  <a:gd name="T74" fmla="*/ 0 w 1143"/>
                  <a:gd name="T75" fmla="*/ 0 h 352"/>
                  <a:gd name="T76" fmla="*/ 0 w 1143"/>
                  <a:gd name="T77" fmla="*/ 0 h 352"/>
                  <a:gd name="T78" fmla="*/ 0 w 1143"/>
                  <a:gd name="T79" fmla="*/ 0 h 352"/>
                  <a:gd name="T80" fmla="*/ 0 w 1143"/>
                  <a:gd name="T81" fmla="*/ 0 h 352"/>
                  <a:gd name="T82" fmla="*/ 0 w 1143"/>
                  <a:gd name="T83" fmla="*/ 0 h 352"/>
                  <a:gd name="T84" fmla="*/ 0 w 1143"/>
                  <a:gd name="T85" fmla="*/ 0 h 352"/>
                  <a:gd name="T86" fmla="*/ 0 w 1143"/>
                  <a:gd name="T87" fmla="*/ 0 h 352"/>
                  <a:gd name="T88" fmla="*/ 0 w 1143"/>
                  <a:gd name="T89" fmla="*/ 0 h 352"/>
                  <a:gd name="T90" fmla="*/ 0 w 1143"/>
                  <a:gd name="T91" fmla="*/ 0 h 352"/>
                  <a:gd name="T92" fmla="*/ 0 w 1143"/>
                  <a:gd name="T93" fmla="*/ 0 h 352"/>
                  <a:gd name="T94" fmla="*/ 0 w 1143"/>
                  <a:gd name="T95" fmla="*/ 0 h 352"/>
                  <a:gd name="T96" fmla="*/ 0 w 1143"/>
                  <a:gd name="T97" fmla="*/ 0 h 352"/>
                  <a:gd name="T98" fmla="*/ 0 w 1143"/>
                  <a:gd name="T99" fmla="*/ 0 h 352"/>
                  <a:gd name="T100" fmla="*/ 0 w 1143"/>
                  <a:gd name="T101" fmla="*/ 0 h 352"/>
                  <a:gd name="T102" fmla="*/ 0 w 1143"/>
                  <a:gd name="T103" fmla="*/ 0 h 352"/>
                  <a:gd name="T104" fmla="*/ 0 w 1143"/>
                  <a:gd name="T105" fmla="*/ 0 h 352"/>
                  <a:gd name="T106" fmla="*/ 0 w 1143"/>
                  <a:gd name="T107" fmla="*/ 0 h 352"/>
                  <a:gd name="T108" fmla="*/ 0 w 1143"/>
                  <a:gd name="T109" fmla="*/ 0 h 3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2"/>
                  <a:gd name="T167" fmla="*/ 1143 w 1143"/>
                  <a:gd name="T168" fmla="*/ 352 h 3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2">
                    <a:moveTo>
                      <a:pt x="0" y="326"/>
                    </a:moveTo>
                    <a:lnTo>
                      <a:pt x="33" y="302"/>
                    </a:lnTo>
                    <a:lnTo>
                      <a:pt x="67" y="281"/>
                    </a:lnTo>
                    <a:lnTo>
                      <a:pt x="100" y="261"/>
                    </a:lnTo>
                    <a:lnTo>
                      <a:pt x="132" y="243"/>
                    </a:lnTo>
                    <a:lnTo>
                      <a:pt x="166" y="226"/>
                    </a:lnTo>
                    <a:lnTo>
                      <a:pt x="199" y="210"/>
                    </a:lnTo>
                    <a:lnTo>
                      <a:pt x="232" y="196"/>
                    </a:lnTo>
                    <a:lnTo>
                      <a:pt x="265" y="183"/>
                    </a:lnTo>
                    <a:lnTo>
                      <a:pt x="297" y="171"/>
                    </a:lnTo>
                    <a:lnTo>
                      <a:pt x="331" y="160"/>
                    </a:lnTo>
                    <a:lnTo>
                      <a:pt x="364" y="150"/>
                    </a:lnTo>
                    <a:lnTo>
                      <a:pt x="398" y="141"/>
                    </a:lnTo>
                    <a:lnTo>
                      <a:pt x="432" y="132"/>
                    </a:lnTo>
                    <a:lnTo>
                      <a:pt x="465" y="125"/>
                    </a:lnTo>
                    <a:lnTo>
                      <a:pt x="499" y="118"/>
                    </a:lnTo>
                    <a:lnTo>
                      <a:pt x="534" y="111"/>
                    </a:lnTo>
                    <a:lnTo>
                      <a:pt x="604" y="99"/>
                    </a:lnTo>
                    <a:lnTo>
                      <a:pt x="675" y="87"/>
                    </a:lnTo>
                    <a:lnTo>
                      <a:pt x="747" y="76"/>
                    </a:lnTo>
                    <a:lnTo>
                      <a:pt x="822" y="65"/>
                    </a:lnTo>
                    <a:lnTo>
                      <a:pt x="898" y="52"/>
                    </a:lnTo>
                    <a:lnTo>
                      <a:pt x="977" y="38"/>
                    </a:lnTo>
                    <a:lnTo>
                      <a:pt x="1018" y="30"/>
                    </a:lnTo>
                    <a:lnTo>
                      <a:pt x="1059" y="21"/>
                    </a:lnTo>
                    <a:lnTo>
                      <a:pt x="1100" y="11"/>
                    </a:lnTo>
                    <a:lnTo>
                      <a:pt x="1143" y="0"/>
                    </a:lnTo>
                    <a:lnTo>
                      <a:pt x="1143" y="27"/>
                    </a:lnTo>
                    <a:lnTo>
                      <a:pt x="1100" y="37"/>
                    </a:lnTo>
                    <a:lnTo>
                      <a:pt x="1059" y="46"/>
                    </a:lnTo>
                    <a:lnTo>
                      <a:pt x="1018" y="55"/>
                    </a:lnTo>
                    <a:lnTo>
                      <a:pt x="977" y="64"/>
                    </a:lnTo>
                    <a:lnTo>
                      <a:pt x="898" y="78"/>
                    </a:lnTo>
                    <a:lnTo>
                      <a:pt x="822" y="90"/>
                    </a:lnTo>
                    <a:lnTo>
                      <a:pt x="747" y="103"/>
                    </a:lnTo>
                    <a:lnTo>
                      <a:pt x="675" y="113"/>
                    </a:lnTo>
                    <a:lnTo>
                      <a:pt x="604" y="124"/>
                    </a:lnTo>
                    <a:lnTo>
                      <a:pt x="534" y="136"/>
                    </a:lnTo>
                    <a:lnTo>
                      <a:pt x="499" y="144"/>
                    </a:lnTo>
                    <a:lnTo>
                      <a:pt x="465" y="151"/>
                    </a:lnTo>
                    <a:lnTo>
                      <a:pt x="432" y="158"/>
                    </a:lnTo>
                    <a:lnTo>
                      <a:pt x="398" y="167"/>
                    </a:lnTo>
                    <a:lnTo>
                      <a:pt x="364" y="176"/>
                    </a:lnTo>
                    <a:lnTo>
                      <a:pt x="331" y="186"/>
                    </a:lnTo>
                    <a:lnTo>
                      <a:pt x="297" y="197"/>
                    </a:lnTo>
                    <a:lnTo>
                      <a:pt x="265" y="209"/>
                    </a:lnTo>
                    <a:lnTo>
                      <a:pt x="232" y="222"/>
                    </a:lnTo>
                    <a:lnTo>
                      <a:pt x="199" y="236"/>
                    </a:lnTo>
                    <a:lnTo>
                      <a:pt x="166" y="252"/>
                    </a:lnTo>
                    <a:lnTo>
                      <a:pt x="132" y="269"/>
                    </a:lnTo>
                    <a:lnTo>
                      <a:pt x="100" y="287"/>
                    </a:lnTo>
                    <a:lnTo>
                      <a:pt x="67" y="307"/>
                    </a:lnTo>
                    <a:lnTo>
                      <a:pt x="33" y="328"/>
                    </a:lnTo>
                    <a:lnTo>
                      <a:pt x="0" y="352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455"/>
              <p:cNvSpPr>
                <a:spLocks/>
              </p:cNvSpPr>
              <p:nvPr/>
            </p:nvSpPr>
            <p:spPr bwMode="auto">
              <a:xfrm>
                <a:off x="903702" y="830169"/>
                <a:ext cx="80595" cy="21446"/>
              </a:xfrm>
              <a:custGeom>
                <a:avLst/>
                <a:gdLst>
                  <a:gd name="T0" fmla="*/ 0 w 1143"/>
                  <a:gd name="T1" fmla="*/ 0 h 351"/>
                  <a:gd name="T2" fmla="*/ 0 w 1143"/>
                  <a:gd name="T3" fmla="*/ 0 h 351"/>
                  <a:gd name="T4" fmla="*/ 0 w 1143"/>
                  <a:gd name="T5" fmla="*/ 0 h 351"/>
                  <a:gd name="T6" fmla="*/ 0 w 1143"/>
                  <a:gd name="T7" fmla="*/ 0 h 351"/>
                  <a:gd name="T8" fmla="*/ 0 w 1143"/>
                  <a:gd name="T9" fmla="*/ 0 h 351"/>
                  <a:gd name="T10" fmla="*/ 0 w 1143"/>
                  <a:gd name="T11" fmla="*/ 0 h 351"/>
                  <a:gd name="T12" fmla="*/ 0 w 1143"/>
                  <a:gd name="T13" fmla="*/ 0 h 351"/>
                  <a:gd name="T14" fmla="*/ 0 w 1143"/>
                  <a:gd name="T15" fmla="*/ 0 h 351"/>
                  <a:gd name="T16" fmla="*/ 0 w 1143"/>
                  <a:gd name="T17" fmla="*/ 0 h 351"/>
                  <a:gd name="T18" fmla="*/ 0 w 1143"/>
                  <a:gd name="T19" fmla="*/ 0 h 351"/>
                  <a:gd name="T20" fmla="*/ 0 w 1143"/>
                  <a:gd name="T21" fmla="*/ 0 h 351"/>
                  <a:gd name="T22" fmla="*/ 0 w 1143"/>
                  <a:gd name="T23" fmla="*/ 0 h 351"/>
                  <a:gd name="T24" fmla="*/ 0 w 1143"/>
                  <a:gd name="T25" fmla="*/ 0 h 351"/>
                  <a:gd name="T26" fmla="*/ 0 w 1143"/>
                  <a:gd name="T27" fmla="*/ 0 h 351"/>
                  <a:gd name="T28" fmla="*/ 0 w 1143"/>
                  <a:gd name="T29" fmla="*/ 0 h 351"/>
                  <a:gd name="T30" fmla="*/ 0 w 1143"/>
                  <a:gd name="T31" fmla="*/ 0 h 351"/>
                  <a:gd name="T32" fmla="*/ 0 w 1143"/>
                  <a:gd name="T33" fmla="*/ 0 h 351"/>
                  <a:gd name="T34" fmla="*/ 0 w 1143"/>
                  <a:gd name="T35" fmla="*/ 0 h 351"/>
                  <a:gd name="T36" fmla="*/ 0 w 1143"/>
                  <a:gd name="T37" fmla="*/ 0 h 351"/>
                  <a:gd name="T38" fmla="*/ 0 w 1143"/>
                  <a:gd name="T39" fmla="*/ 0 h 351"/>
                  <a:gd name="T40" fmla="*/ 0 w 1143"/>
                  <a:gd name="T41" fmla="*/ 0 h 351"/>
                  <a:gd name="T42" fmla="*/ 0 w 1143"/>
                  <a:gd name="T43" fmla="*/ 0 h 351"/>
                  <a:gd name="T44" fmla="*/ 0 w 1143"/>
                  <a:gd name="T45" fmla="*/ 0 h 351"/>
                  <a:gd name="T46" fmla="*/ 0 w 1143"/>
                  <a:gd name="T47" fmla="*/ 0 h 351"/>
                  <a:gd name="T48" fmla="*/ 0 w 1143"/>
                  <a:gd name="T49" fmla="*/ 0 h 351"/>
                  <a:gd name="T50" fmla="*/ 0 w 1143"/>
                  <a:gd name="T51" fmla="*/ 0 h 351"/>
                  <a:gd name="T52" fmla="*/ 0 w 1143"/>
                  <a:gd name="T53" fmla="*/ 0 h 351"/>
                  <a:gd name="T54" fmla="*/ 0 w 1143"/>
                  <a:gd name="T55" fmla="*/ 0 h 351"/>
                  <a:gd name="T56" fmla="*/ 0 w 1143"/>
                  <a:gd name="T57" fmla="*/ 0 h 351"/>
                  <a:gd name="T58" fmla="*/ 0 w 1143"/>
                  <a:gd name="T59" fmla="*/ 0 h 351"/>
                  <a:gd name="T60" fmla="*/ 0 w 1143"/>
                  <a:gd name="T61" fmla="*/ 0 h 351"/>
                  <a:gd name="T62" fmla="*/ 0 w 1143"/>
                  <a:gd name="T63" fmla="*/ 0 h 351"/>
                  <a:gd name="T64" fmla="*/ 0 w 1143"/>
                  <a:gd name="T65" fmla="*/ 0 h 351"/>
                  <a:gd name="T66" fmla="*/ 0 w 1143"/>
                  <a:gd name="T67" fmla="*/ 0 h 351"/>
                  <a:gd name="T68" fmla="*/ 0 w 1143"/>
                  <a:gd name="T69" fmla="*/ 0 h 351"/>
                  <a:gd name="T70" fmla="*/ 0 w 1143"/>
                  <a:gd name="T71" fmla="*/ 0 h 351"/>
                  <a:gd name="T72" fmla="*/ 0 w 1143"/>
                  <a:gd name="T73" fmla="*/ 0 h 351"/>
                  <a:gd name="T74" fmla="*/ 0 w 1143"/>
                  <a:gd name="T75" fmla="*/ 0 h 351"/>
                  <a:gd name="T76" fmla="*/ 0 w 1143"/>
                  <a:gd name="T77" fmla="*/ 0 h 351"/>
                  <a:gd name="T78" fmla="*/ 0 w 1143"/>
                  <a:gd name="T79" fmla="*/ 0 h 351"/>
                  <a:gd name="T80" fmla="*/ 0 w 1143"/>
                  <a:gd name="T81" fmla="*/ 0 h 351"/>
                  <a:gd name="T82" fmla="*/ 0 w 1143"/>
                  <a:gd name="T83" fmla="*/ 0 h 351"/>
                  <a:gd name="T84" fmla="*/ 0 w 1143"/>
                  <a:gd name="T85" fmla="*/ 0 h 351"/>
                  <a:gd name="T86" fmla="*/ 0 w 1143"/>
                  <a:gd name="T87" fmla="*/ 0 h 351"/>
                  <a:gd name="T88" fmla="*/ 0 w 1143"/>
                  <a:gd name="T89" fmla="*/ 0 h 351"/>
                  <a:gd name="T90" fmla="*/ 0 w 1143"/>
                  <a:gd name="T91" fmla="*/ 0 h 351"/>
                  <a:gd name="T92" fmla="*/ 0 w 1143"/>
                  <a:gd name="T93" fmla="*/ 0 h 351"/>
                  <a:gd name="T94" fmla="*/ 0 w 1143"/>
                  <a:gd name="T95" fmla="*/ 0 h 351"/>
                  <a:gd name="T96" fmla="*/ 0 w 1143"/>
                  <a:gd name="T97" fmla="*/ 0 h 351"/>
                  <a:gd name="T98" fmla="*/ 0 w 1143"/>
                  <a:gd name="T99" fmla="*/ 0 h 351"/>
                  <a:gd name="T100" fmla="*/ 0 w 1143"/>
                  <a:gd name="T101" fmla="*/ 0 h 351"/>
                  <a:gd name="T102" fmla="*/ 0 w 1143"/>
                  <a:gd name="T103" fmla="*/ 0 h 351"/>
                  <a:gd name="T104" fmla="*/ 0 w 1143"/>
                  <a:gd name="T105" fmla="*/ 0 h 351"/>
                  <a:gd name="T106" fmla="*/ 0 w 1143"/>
                  <a:gd name="T107" fmla="*/ 0 h 351"/>
                  <a:gd name="T108" fmla="*/ 0 w 1143"/>
                  <a:gd name="T109" fmla="*/ 0 h 3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1"/>
                  <a:gd name="T167" fmla="*/ 1143 w 1143"/>
                  <a:gd name="T168" fmla="*/ 351 h 3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1">
                    <a:moveTo>
                      <a:pt x="0" y="325"/>
                    </a:moveTo>
                    <a:lnTo>
                      <a:pt x="33" y="301"/>
                    </a:lnTo>
                    <a:lnTo>
                      <a:pt x="67" y="280"/>
                    </a:lnTo>
                    <a:lnTo>
                      <a:pt x="100" y="260"/>
                    </a:lnTo>
                    <a:lnTo>
                      <a:pt x="132" y="242"/>
                    </a:lnTo>
                    <a:lnTo>
                      <a:pt x="166" y="225"/>
                    </a:lnTo>
                    <a:lnTo>
                      <a:pt x="199" y="209"/>
                    </a:lnTo>
                    <a:lnTo>
                      <a:pt x="232" y="195"/>
                    </a:lnTo>
                    <a:lnTo>
                      <a:pt x="265" y="182"/>
                    </a:lnTo>
                    <a:lnTo>
                      <a:pt x="297" y="170"/>
                    </a:lnTo>
                    <a:lnTo>
                      <a:pt x="331" y="159"/>
                    </a:lnTo>
                    <a:lnTo>
                      <a:pt x="364" y="150"/>
                    </a:lnTo>
                    <a:lnTo>
                      <a:pt x="398" y="140"/>
                    </a:lnTo>
                    <a:lnTo>
                      <a:pt x="432" y="131"/>
                    </a:lnTo>
                    <a:lnTo>
                      <a:pt x="465" y="124"/>
                    </a:lnTo>
                    <a:lnTo>
                      <a:pt x="499" y="117"/>
                    </a:lnTo>
                    <a:lnTo>
                      <a:pt x="534" y="110"/>
                    </a:lnTo>
                    <a:lnTo>
                      <a:pt x="604" y="97"/>
                    </a:lnTo>
                    <a:lnTo>
                      <a:pt x="675" y="87"/>
                    </a:lnTo>
                    <a:lnTo>
                      <a:pt x="747" y="76"/>
                    </a:lnTo>
                    <a:lnTo>
                      <a:pt x="822" y="65"/>
                    </a:lnTo>
                    <a:lnTo>
                      <a:pt x="898" y="51"/>
                    </a:lnTo>
                    <a:lnTo>
                      <a:pt x="977" y="37"/>
                    </a:lnTo>
                    <a:lnTo>
                      <a:pt x="1018" y="29"/>
                    </a:lnTo>
                    <a:lnTo>
                      <a:pt x="1059" y="19"/>
                    </a:lnTo>
                    <a:lnTo>
                      <a:pt x="1100" y="10"/>
                    </a:lnTo>
                    <a:lnTo>
                      <a:pt x="1143" y="0"/>
                    </a:lnTo>
                    <a:lnTo>
                      <a:pt x="1143" y="26"/>
                    </a:lnTo>
                    <a:lnTo>
                      <a:pt x="1100" y="36"/>
                    </a:lnTo>
                    <a:lnTo>
                      <a:pt x="1059" y="46"/>
                    </a:lnTo>
                    <a:lnTo>
                      <a:pt x="1018" y="54"/>
                    </a:lnTo>
                    <a:lnTo>
                      <a:pt x="977" y="62"/>
                    </a:lnTo>
                    <a:lnTo>
                      <a:pt x="898" y="77"/>
                    </a:lnTo>
                    <a:lnTo>
                      <a:pt x="822" y="90"/>
                    </a:lnTo>
                    <a:lnTo>
                      <a:pt x="747" y="101"/>
                    </a:lnTo>
                    <a:lnTo>
                      <a:pt x="675" y="113"/>
                    </a:lnTo>
                    <a:lnTo>
                      <a:pt x="604" y="124"/>
                    </a:lnTo>
                    <a:lnTo>
                      <a:pt x="534" y="136"/>
                    </a:lnTo>
                    <a:lnTo>
                      <a:pt x="499" y="142"/>
                    </a:lnTo>
                    <a:lnTo>
                      <a:pt x="465" y="150"/>
                    </a:lnTo>
                    <a:lnTo>
                      <a:pt x="432" y="158"/>
                    </a:lnTo>
                    <a:lnTo>
                      <a:pt x="398" y="166"/>
                    </a:lnTo>
                    <a:lnTo>
                      <a:pt x="364" y="175"/>
                    </a:lnTo>
                    <a:lnTo>
                      <a:pt x="331" y="185"/>
                    </a:lnTo>
                    <a:lnTo>
                      <a:pt x="297" y="196"/>
                    </a:lnTo>
                    <a:lnTo>
                      <a:pt x="265" y="208"/>
                    </a:lnTo>
                    <a:lnTo>
                      <a:pt x="232" y="221"/>
                    </a:lnTo>
                    <a:lnTo>
                      <a:pt x="199" y="236"/>
                    </a:lnTo>
                    <a:lnTo>
                      <a:pt x="166" y="251"/>
                    </a:lnTo>
                    <a:lnTo>
                      <a:pt x="132" y="267"/>
                    </a:lnTo>
                    <a:lnTo>
                      <a:pt x="100" y="286"/>
                    </a:lnTo>
                    <a:lnTo>
                      <a:pt x="67" y="306"/>
                    </a:lnTo>
                    <a:lnTo>
                      <a:pt x="33" y="328"/>
                    </a:lnTo>
                    <a:lnTo>
                      <a:pt x="0" y="351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456"/>
              <p:cNvSpPr>
                <a:spLocks/>
              </p:cNvSpPr>
              <p:nvPr/>
            </p:nvSpPr>
            <p:spPr bwMode="auto">
              <a:xfrm>
                <a:off x="903702" y="811787"/>
                <a:ext cx="80595" cy="21446"/>
              </a:xfrm>
              <a:custGeom>
                <a:avLst/>
                <a:gdLst>
                  <a:gd name="T0" fmla="*/ 0 w 1143"/>
                  <a:gd name="T1" fmla="*/ 0 h 350"/>
                  <a:gd name="T2" fmla="*/ 0 w 1143"/>
                  <a:gd name="T3" fmla="*/ 0 h 350"/>
                  <a:gd name="T4" fmla="*/ 0 w 1143"/>
                  <a:gd name="T5" fmla="*/ 0 h 350"/>
                  <a:gd name="T6" fmla="*/ 0 w 1143"/>
                  <a:gd name="T7" fmla="*/ 0 h 350"/>
                  <a:gd name="T8" fmla="*/ 0 w 1143"/>
                  <a:gd name="T9" fmla="*/ 0 h 350"/>
                  <a:gd name="T10" fmla="*/ 0 w 1143"/>
                  <a:gd name="T11" fmla="*/ 0 h 350"/>
                  <a:gd name="T12" fmla="*/ 0 w 1143"/>
                  <a:gd name="T13" fmla="*/ 0 h 350"/>
                  <a:gd name="T14" fmla="*/ 0 w 1143"/>
                  <a:gd name="T15" fmla="*/ 0 h 350"/>
                  <a:gd name="T16" fmla="*/ 0 w 1143"/>
                  <a:gd name="T17" fmla="*/ 0 h 350"/>
                  <a:gd name="T18" fmla="*/ 0 w 1143"/>
                  <a:gd name="T19" fmla="*/ 0 h 350"/>
                  <a:gd name="T20" fmla="*/ 0 w 1143"/>
                  <a:gd name="T21" fmla="*/ 0 h 350"/>
                  <a:gd name="T22" fmla="*/ 0 w 1143"/>
                  <a:gd name="T23" fmla="*/ 0 h 350"/>
                  <a:gd name="T24" fmla="*/ 0 w 1143"/>
                  <a:gd name="T25" fmla="*/ 0 h 350"/>
                  <a:gd name="T26" fmla="*/ 0 w 1143"/>
                  <a:gd name="T27" fmla="*/ 0 h 350"/>
                  <a:gd name="T28" fmla="*/ 0 w 1143"/>
                  <a:gd name="T29" fmla="*/ 0 h 350"/>
                  <a:gd name="T30" fmla="*/ 0 w 1143"/>
                  <a:gd name="T31" fmla="*/ 0 h 350"/>
                  <a:gd name="T32" fmla="*/ 0 w 1143"/>
                  <a:gd name="T33" fmla="*/ 0 h 350"/>
                  <a:gd name="T34" fmla="*/ 0 w 1143"/>
                  <a:gd name="T35" fmla="*/ 0 h 350"/>
                  <a:gd name="T36" fmla="*/ 0 w 1143"/>
                  <a:gd name="T37" fmla="*/ 0 h 350"/>
                  <a:gd name="T38" fmla="*/ 0 w 1143"/>
                  <a:gd name="T39" fmla="*/ 0 h 350"/>
                  <a:gd name="T40" fmla="*/ 0 w 1143"/>
                  <a:gd name="T41" fmla="*/ 0 h 350"/>
                  <a:gd name="T42" fmla="*/ 0 w 1143"/>
                  <a:gd name="T43" fmla="*/ 0 h 350"/>
                  <a:gd name="T44" fmla="*/ 0 w 1143"/>
                  <a:gd name="T45" fmla="*/ 0 h 350"/>
                  <a:gd name="T46" fmla="*/ 0 w 1143"/>
                  <a:gd name="T47" fmla="*/ 0 h 350"/>
                  <a:gd name="T48" fmla="*/ 0 w 1143"/>
                  <a:gd name="T49" fmla="*/ 0 h 350"/>
                  <a:gd name="T50" fmla="*/ 0 w 1143"/>
                  <a:gd name="T51" fmla="*/ 0 h 350"/>
                  <a:gd name="T52" fmla="*/ 0 w 1143"/>
                  <a:gd name="T53" fmla="*/ 0 h 350"/>
                  <a:gd name="T54" fmla="*/ 0 w 1143"/>
                  <a:gd name="T55" fmla="*/ 0 h 350"/>
                  <a:gd name="T56" fmla="*/ 0 w 1143"/>
                  <a:gd name="T57" fmla="*/ 0 h 350"/>
                  <a:gd name="T58" fmla="*/ 0 w 1143"/>
                  <a:gd name="T59" fmla="*/ 0 h 350"/>
                  <a:gd name="T60" fmla="*/ 0 w 1143"/>
                  <a:gd name="T61" fmla="*/ 0 h 350"/>
                  <a:gd name="T62" fmla="*/ 0 w 1143"/>
                  <a:gd name="T63" fmla="*/ 0 h 350"/>
                  <a:gd name="T64" fmla="*/ 0 w 1143"/>
                  <a:gd name="T65" fmla="*/ 0 h 350"/>
                  <a:gd name="T66" fmla="*/ 0 w 1143"/>
                  <a:gd name="T67" fmla="*/ 0 h 350"/>
                  <a:gd name="T68" fmla="*/ 0 w 1143"/>
                  <a:gd name="T69" fmla="*/ 0 h 350"/>
                  <a:gd name="T70" fmla="*/ 0 w 1143"/>
                  <a:gd name="T71" fmla="*/ 0 h 350"/>
                  <a:gd name="T72" fmla="*/ 0 w 1143"/>
                  <a:gd name="T73" fmla="*/ 0 h 350"/>
                  <a:gd name="T74" fmla="*/ 0 w 1143"/>
                  <a:gd name="T75" fmla="*/ 0 h 350"/>
                  <a:gd name="T76" fmla="*/ 0 w 1143"/>
                  <a:gd name="T77" fmla="*/ 0 h 350"/>
                  <a:gd name="T78" fmla="*/ 0 w 1143"/>
                  <a:gd name="T79" fmla="*/ 0 h 350"/>
                  <a:gd name="T80" fmla="*/ 0 w 1143"/>
                  <a:gd name="T81" fmla="*/ 0 h 350"/>
                  <a:gd name="T82" fmla="*/ 0 w 1143"/>
                  <a:gd name="T83" fmla="*/ 0 h 350"/>
                  <a:gd name="T84" fmla="*/ 0 w 1143"/>
                  <a:gd name="T85" fmla="*/ 0 h 350"/>
                  <a:gd name="T86" fmla="*/ 0 w 1143"/>
                  <a:gd name="T87" fmla="*/ 0 h 350"/>
                  <a:gd name="T88" fmla="*/ 0 w 1143"/>
                  <a:gd name="T89" fmla="*/ 0 h 350"/>
                  <a:gd name="T90" fmla="*/ 0 w 1143"/>
                  <a:gd name="T91" fmla="*/ 0 h 350"/>
                  <a:gd name="T92" fmla="*/ 0 w 1143"/>
                  <a:gd name="T93" fmla="*/ 0 h 350"/>
                  <a:gd name="T94" fmla="*/ 0 w 1143"/>
                  <a:gd name="T95" fmla="*/ 0 h 350"/>
                  <a:gd name="T96" fmla="*/ 0 w 1143"/>
                  <a:gd name="T97" fmla="*/ 0 h 350"/>
                  <a:gd name="T98" fmla="*/ 0 w 1143"/>
                  <a:gd name="T99" fmla="*/ 0 h 350"/>
                  <a:gd name="T100" fmla="*/ 0 w 1143"/>
                  <a:gd name="T101" fmla="*/ 0 h 350"/>
                  <a:gd name="T102" fmla="*/ 0 w 1143"/>
                  <a:gd name="T103" fmla="*/ 0 h 350"/>
                  <a:gd name="T104" fmla="*/ 0 w 1143"/>
                  <a:gd name="T105" fmla="*/ 0 h 350"/>
                  <a:gd name="T106" fmla="*/ 0 w 1143"/>
                  <a:gd name="T107" fmla="*/ 0 h 350"/>
                  <a:gd name="T108" fmla="*/ 0 w 1143"/>
                  <a:gd name="T109" fmla="*/ 0 h 35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0"/>
                  <a:gd name="T167" fmla="*/ 1143 w 1143"/>
                  <a:gd name="T168" fmla="*/ 350 h 35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0">
                    <a:moveTo>
                      <a:pt x="0" y="325"/>
                    </a:moveTo>
                    <a:lnTo>
                      <a:pt x="33" y="302"/>
                    </a:lnTo>
                    <a:lnTo>
                      <a:pt x="67" y="281"/>
                    </a:lnTo>
                    <a:lnTo>
                      <a:pt x="100" y="260"/>
                    </a:lnTo>
                    <a:lnTo>
                      <a:pt x="132" y="242"/>
                    </a:lnTo>
                    <a:lnTo>
                      <a:pt x="166" y="225"/>
                    </a:lnTo>
                    <a:lnTo>
                      <a:pt x="199" y="210"/>
                    </a:lnTo>
                    <a:lnTo>
                      <a:pt x="232" y="196"/>
                    </a:lnTo>
                    <a:lnTo>
                      <a:pt x="265" y="182"/>
                    </a:lnTo>
                    <a:lnTo>
                      <a:pt x="297" y="170"/>
                    </a:lnTo>
                    <a:lnTo>
                      <a:pt x="331" y="160"/>
                    </a:lnTo>
                    <a:lnTo>
                      <a:pt x="364" y="150"/>
                    </a:lnTo>
                    <a:lnTo>
                      <a:pt x="398" y="140"/>
                    </a:lnTo>
                    <a:lnTo>
                      <a:pt x="432" y="132"/>
                    </a:lnTo>
                    <a:lnTo>
                      <a:pt x="465" y="124"/>
                    </a:lnTo>
                    <a:lnTo>
                      <a:pt x="499" y="117"/>
                    </a:lnTo>
                    <a:lnTo>
                      <a:pt x="534" y="111"/>
                    </a:lnTo>
                    <a:lnTo>
                      <a:pt x="604" y="98"/>
                    </a:lnTo>
                    <a:lnTo>
                      <a:pt x="675" y="87"/>
                    </a:lnTo>
                    <a:lnTo>
                      <a:pt x="747" y="76"/>
                    </a:lnTo>
                    <a:lnTo>
                      <a:pt x="822" y="64"/>
                    </a:lnTo>
                    <a:lnTo>
                      <a:pt x="898" y="51"/>
                    </a:lnTo>
                    <a:lnTo>
                      <a:pt x="977" y="37"/>
                    </a:lnTo>
                    <a:lnTo>
                      <a:pt x="1018" y="29"/>
                    </a:lnTo>
                    <a:lnTo>
                      <a:pt x="1059" y="20"/>
                    </a:lnTo>
                    <a:lnTo>
                      <a:pt x="1100" y="10"/>
                    </a:lnTo>
                    <a:lnTo>
                      <a:pt x="1143" y="0"/>
                    </a:lnTo>
                    <a:lnTo>
                      <a:pt x="1143" y="26"/>
                    </a:lnTo>
                    <a:lnTo>
                      <a:pt x="1100" y="36"/>
                    </a:lnTo>
                    <a:lnTo>
                      <a:pt x="1059" y="46"/>
                    </a:lnTo>
                    <a:lnTo>
                      <a:pt x="1018" y="54"/>
                    </a:lnTo>
                    <a:lnTo>
                      <a:pt x="977" y="62"/>
                    </a:lnTo>
                    <a:lnTo>
                      <a:pt x="898" y="78"/>
                    </a:lnTo>
                    <a:lnTo>
                      <a:pt x="822" y="90"/>
                    </a:lnTo>
                    <a:lnTo>
                      <a:pt x="747" y="101"/>
                    </a:lnTo>
                    <a:lnTo>
                      <a:pt x="675" y="113"/>
                    </a:lnTo>
                    <a:lnTo>
                      <a:pt x="604" y="124"/>
                    </a:lnTo>
                    <a:lnTo>
                      <a:pt x="534" y="136"/>
                    </a:lnTo>
                    <a:lnTo>
                      <a:pt x="499" y="142"/>
                    </a:lnTo>
                    <a:lnTo>
                      <a:pt x="465" y="150"/>
                    </a:lnTo>
                    <a:lnTo>
                      <a:pt x="432" y="158"/>
                    </a:lnTo>
                    <a:lnTo>
                      <a:pt x="398" y="166"/>
                    </a:lnTo>
                    <a:lnTo>
                      <a:pt x="364" y="175"/>
                    </a:lnTo>
                    <a:lnTo>
                      <a:pt x="331" y="185"/>
                    </a:lnTo>
                    <a:lnTo>
                      <a:pt x="297" y="196"/>
                    </a:lnTo>
                    <a:lnTo>
                      <a:pt x="265" y="208"/>
                    </a:lnTo>
                    <a:lnTo>
                      <a:pt x="232" y="221"/>
                    </a:lnTo>
                    <a:lnTo>
                      <a:pt x="199" y="236"/>
                    </a:lnTo>
                    <a:lnTo>
                      <a:pt x="166" y="251"/>
                    </a:lnTo>
                    <a:lnTo>
                      <a:pt x="132" y="267"/>
                    </a:lnTo>
                    <a:lnTo>
                      <a:pt x="100" y="286"/>
                    </a:lnTo>
                    <a:lnTo>
                      <a:pt x="67" y="306"/>
                    </a:lnTo>
                    <a:lnTo>
                      <a:pt x="33" y="328"/>
                    </a:lnTo>
                    <a:lnTo>
                      <a:pt x="0" y="350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457"/>
              <p:cNvSpPr>
                <a:spLocks/>
              </p:cNvSpPr>
              <p:nvPr/>
            </p:nvSpPr>
            <p:spPr bwMode="auto">
              <a:xfrm>
                <a:off x="903702" y="805660"/>
                <a:ext cx="80595" cy="21446"/>
              </a:xfrm>
              <a:custGeom>
                <a:avLst/>
                <a:gdLst>
                  <a:gd name="T0" fmla="*/ 0 w 1143"/>
                  <a:gd name="T1" fmla="*/ 0 h 351"/>
                  <a:gd name="T2" fmla="*/ 0 w 1143"/>
                  <a:gd name="T3" fmla="*/ 0 h 351"/>
                  <a:gd name="T4" fmla="*/ 0 w 1143"/>
                  <a:gd name="T5" fmla="*/ 0 h 351"/>
                  <a:gd name="T6" fmla="*/ 0 w 1143"/>
                  <a:gd name="T7" fmla="*/ 0 h 351"/>
                  <a:gd name="T8" fmla="*/ 0 w 1143"/>
                  <a:gd name="T9" fmla="*/ 0 h 351"/>
                  <a:gd name="T10" fmla="*/ 0 w 1143"/>
                  <a:gd name="T11" fmla="*/ 0 h 351"/>
                  <a:gd name="T12" fmla="*/ 0 w 1143"/>
                  <a:gd name="T13" fmla="*/ 0 h 351"/>
                  <a:gd name="T14" fmla="*/ 0 w 1143"/>
                  <a:gd name="T15" fmla="*/ 0 h 351"/>
                  <a:gd name="T16" fmla="*/ 0 w 1143"/>
                  <a:gd name="T17" fmla="*/ 0 h 351"/>
                  <a:gd name="T18" fmla="*/ 0 w 1143"/>
                  <a:gd name="T19" fmla="*/ 0 h 351"/>
                  <a:gd name="T20" fmla="*/ 0 w 1143"/>
                  <a:gd name="T21" fmla="*/ 0 h 351"/>
                  <a:gd name="T22" fmla="*/ 0 w 1143"/>
                  <a:gd name="T23" fmla="*/ 0 h 351"/>
                  <a:gd name="T24" fmla="*/ 0 w 1143"/>
                  <a:gd name="T25" fmla="*/ 0 h 351"/>
                  <a:gd name="T26" fmla="*/ 0 w 1143"/>
                  <a:gd name="T27" fmla="*/ 0 h 351"/>
                  <a:gd name="T28" fmla="*/ 0 w 1143"/>
                  <a:gd name="T29" fmla="*/ 0 h 351"/>
                  <a:gd name="T30" fmla="*/ 0 w 1143"/>
                  <a:gd name="T31" fmla="*/ 0 h 351"/>
                  <a:gd name="T32" fmla="*/ 0 w 1143"/>
                  <a:gd name="T33" fmla="*/ 0 h 351"/>
                  <a:gd name="T34" fmla="*/ 0 w 1143"/>
                  <a:gd name="T35" fmla="*/ 0 h 351"/>
                  <a:gd name="T36" fmla="*/ 0 w 1143"/>
                  <a:gd name="T37" fmla="*/ 0 h 351"/>
                  <a:gd name="T38" fmla="*/ 0 w 1143"/>
                  <a:gd name="T39" fmla="*/ 0 h 351"/>
                  <a:gd name="T40" fmla="*/ 0 w 1143"/>
                  <a:gd name="T41" fmla="*/ 0 h 351"/>
                  <a:gd name="T42" fmla="*/ 0 w 1143"/>
                  <a:gd name="T43" fmla="*/ 0 h 351"/>
                  <a:gd name="T44" fmla="*/ 0 w 1143"/>
                  <a:gd name="T45" fmla="*/ 0 h 351"/>
                  <a:gd name="T46" fmla="*/ 0 w 1143"/>
                  <a:gd name="T47" fmla="*/ 0 h 351"/>
                  <a:gd name="T48" fmla="*/ 0 w 1143"/>
                  <a:gd name="T49" fmla="*/ 0 h 351"/>
                  <a:gd name="T50" fmla="*/ 0 w 1143"/>
                  <a:gd name="T51" fmla="*/ 0 h 351"/>
                  <a:gd name="T52" fmla="*/ 0 w 1143"/>
                  <a:gd name="T53" fmla="*/ 0 h 351"/>
                  <a:gd name="T54" fmla="*/ 0 w 1143"/>
                  <a:gd name="T55" fmla="*/ 0 h 351"/>
                  <a:gd name="T56" fmla="*/ 0 w 1143"/>
                  <a:gd name="T57" fmla="*/ 0 h 351"/>
                  <a:gd name="T58" fmla="*/ 0 w 1143"/>
                  <a:gd name="T59" fmla="*/ 0 h 351"/>
                  <a:gd name="T60" fmla="*/ 0 w 1143"/>
                  <a:gd name="T61" fmla="*/ 0 h 351"/>
                  <a:gd name="T62" fmla="*/ 0 w 1143"/>
                  <a:gd name="T63" fmla="*/ 0 h 351"/>
                  <a:gd name="T64" fmla="*/ 0 w 1143"/>
                  <a:gd name="T65" fmla="*/ 0 h 351"/>
                  <a:gd name="T66" fmla="*/ 0 w 1143"/>
                  <a:gd name="T67" fmla="*/ 0 h 351"/>
                  <a:gd name="T68" fmla="*/ 0 w 1143"/>
                  <a:gd name="T69" fmla="*/ 0 h 351"/>
                  <a:gd name="T70" fmla="*/ 0 w 1143"/>
                  <a:gd name="T71" fmla="*/ 0 h 351"/>
                  <a:gd name="T72" fmla="*/ 0 w 1143"/>
                  <a:gd name="T73" fmla="*/ 0 h 351"/>
                  <a:gd name="T74" fmla="*/ 0 w 1143"/>
                  <a:gd name="T75" fmla="*/ 0 h 351"/>
                  <a:gd name="T76" fmla="*/ 0 w 1143"/>
                  <a:gd name="T77" fmla="*/ 0 h 351"/>
                  <a:gd name="T78" fmla="*/ 0 w 1143"/>
                  <a:gd name="T79" fmla="*/ 0 h 351"/>
                  <a:gd name="T80" fmla="*/ 0 w 1143"/>
                  <a:gd name="T81" fmla="*/ 0 h 351"/>
                  <a:gd name="T82" fmla="*/ 0 w 1143"/>
                  <a:gd name="T83" fmla="*/ 0 h 351"/>
                  <a:gd name="T84" fmla="*/ 0 w 1143"/>
                  <a:gd name="T85" fmla="*/ 0 h 351"/>
                  <a:gd name="T86" fmla="*/ 0 w 1143"/>
                  <a:gd name="T87" fmla="*/ 0 h 351"/>
                  <a:gd name="T88" fmla="*/ 0 w 1143"/>
                  <a:gd name="T89" fmla="*/ 0 h 351"/>
                  <a:gd name="T90" fmla="*/ 0 w 1143"/>
                  <a:gd name="T91" fmla="*/ 0 h 351"/>
                  <a:gd name="T92" fmla="*/ 0 w 1143"/>
                  <a:gd name="T93" fmla="*/ 0 h 351"/>
                  <a:gd name="T94" fmla="*/ 0 w 1143"/>
                  <a:gd name="T95" fmla="*/ 0 h 351"/>
                  <a:gd name="T96" fmla="*/ 0 w 1143"/>
                  <a:gd name="T97" fmla="*/ 0 h 351"/>
                  <a:gd name="T98" fmla="*/ 0 w 1143"/>
                  <a:gd name="T99" fmla="*/ 0 h 351"/>
                  <a:gd name="T100" fmla="*/ 0 w 1143"/>
                  <a:gd name="T101" fmla="*/ 0 h 351"/>
                  <a:gd name="T102" fmla="*/ 0 w 1143"/>
                  <a:gd name="T103" fmla="*/ 0 h 351"/>
                  <a:gd name="T104" fmla="*/ 0 w 1143"/>
                  <a:gd name="T105" fmla="*/ 0 h 351"/>
                  <a:gd name="T106" fmla="*/ 0 w 1143"/>
                  <a:gd name="T107" fmla="*/ 0 h 351"/>
                  <a:gd name="T108" fmla="*/ 0 w 1143"/>
                  <a:gd name="T109" fmla="*/ 0 h 3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1"/>
                  <a:gd name="T167" fmla="*/ 1143 w 1143"/>
                  <a:gd name="T168" fmla="*/ 351 h 3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1">
                    <a:moveTo>
                      <a:pt x="0" y="326"/>
                    </a:moveTo>
                    <a:lnTo>
                      <a:pt x="33" y="302"/>
                    </a:lnTo>
                    <a:lnTo>
                      <a:pt x="67" y="281"/>
                    </a:lnTo>
                    <a:lnTo>
                      <a:pt x="100" y="260"/>
                    </a:lnTo>
                    <a:lnTo>
                      <a:pt x="132" y="242"/>
                    </a:lnTo>
                    <a:lnTo>
                      <a:pt x="166" y="225"/>
                    </a:lnTo>
                    <a:lnTo>
                      <a:pt x="199" y="210"/>
                    </a:lnTo>
                    <a:lnTo>
                      <a:pt x="232" y="195"/>
                    </a:lnTo>
                    <a:lnTo>
                      <a:pt x="265" y="182"/>
                    </a:lnTo>
                    <a:lnTo>
                      <a:pt x="297" y="170"/>
                    </a:lnTo>
                    <a:lnTo>
                      <a:pt x="331" y="160"/>
                    </a:lnTo>
                    <a:lnTo>
                      <a:pt x="364" y="149"/>
                    </a:lnTo>
                    <a:lnTo>
                      <a:pt x="398" y="140"/>
                    </a:lnTo>
                    <a:lnTo>
                      <a:pt x="432" y="132"/>
                    </a:lnTo>
                    <a:lnTo>
                      <a:pt x="465" y="124"/>
                    </a:lnTo>
                    <a:lnTo>
                      <a:pt x="499" y="117"/>
                    </a:lnTo>
                    <a:lnTo>
                      <a:pt x="534" y="110"/>
                    </a:lnTo>
                    <a:lnTo>
                      <a:pt x="604" y="98"/>
                    </a:lnTo>
                    <a:lnTo>
                      <a:pt x="675" y="87"/>
                    </a:lnTo>
                    <a:lnTo>
                      <a:pt x="747" y="76"/>
                    </a:lnTo>
                    <a:lnTo>
                      <a:pt x="822" y="64"/>
                    </a:lnTo>
                    <a:lnTo>
                      <a:pt x="898" y="52"/>
                    </a:lnTo>
                    <a:lnTo>
                      <a:pt x="977" y="37"/>
                    </a:lnTo>
                    <a:lnTo>
                      <a:pt x="1018" y="29"/>
                    </a:lnTo>
                    <a:lnTo>
                      <a:pt x="1059" y="20"/>
                    </a:lnTo>
                    <a:lnTo>
                      <a:pt x="1100" y="10"/>
                    </a:lnTo>
                    <a:lnTo>
                      <a:pt x="1143" y="0"/>
                    </a:lnTo>
                    <a:lnTo>
                      <a:pt x="1143" y="25"/>
                    </a:lnTo>
                    <a:lnTo>
                      <a:pt x="1100" y="37"/>
                    </a:lnTo>
                    <a:lnTo>
                      <a:pt x="1059" y="46"/>
                    </a:lnTo>
                    <a:lnTo>
                      <a:pt x="1018" y="55"/>
                    </a:lnTo>
                    <a:lnTo>
                      <a:pt x="977" y="63"/>
                    </a:lnTo>
                    <a:lnTo>
                      <a:pt x="898" y="78"/>
                    </a:lnTo>
                    <a:lnTo>
                      <a:pt x="822" y="90"/>
                    </a:lnTo>
                    <a:lnTo>
                      <a:pt x="747" y="101"/>
                    </a:lnTo>
                    <a:lnTo>
                      <a:pt x="675" y="112"/>
                    </a:lnTo>
                    <a:lnTo>
                      <a:pt x="604" y="124"/>
                    </a:lnTo>
                    <a:lnTo>
                      <a:pt x="534" y="136"/>
                    </a:lnTo>
                    <a:lnTo>
                      <a:pt x="499" y="142"/>
                    </a:lnTo>
                    <a:lnTo>
                      <a:pt x="465" y="149"/>
                    </a:lnTo>
                    <a:lnTo>
                      <a:pt x="432" y="158"/>
                    </a:lnTo>
                    <a:lnTo>
                      <a:pt x="398" y="166"/>
                    </a:lnTo>
                    <a:lnTo>
                      <a:pt x="364" y="175"/>
                    </a:lnTo>
                    <a:lnTo>
                      <a:pt x="331" y="185"/>
                    </a:lnTo>
                    <a:lnTo>
                      <a:pt x="297" y="197"/>
                    </a:lnTo>
                    <a:lnTo>
                      <a:pt x="265" y="208"/>
                    </a:lnTo>
                    <a:lnTo>
                      <a:pt x="232" y="221"/>
                    </a:lnTo>
                    <a:lnTo>
                      <a:pt x="199" y="235"/>
                    </a:lnTo>
                    <a:lnTo>
                      <a:pt x="166" y="251"/>
                    </a:lnTo>
                    <a:lnTo>
                      <a:pt x="132" y="268"/>
                    </a:lnTo>
                    <a:lnTo>
                      <a:pt x="100" y="287"/>
                    </a:lnTo>
                    <a:lnTo>
                      <a:pt x="67" y="306"/>
                    </a:lnTo>
                    <a:lnTo>
                      <a:pt x="33" y="328"/>
                    </a:lnTo>
                    <a:lnTo>
                      <a:pt x="0" y="351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458"/>
              <p:cNvSpPr>
                <a:spLocks/>
              </p:cNvSpPr>
              <p:nvPr/>
            </p:nvSpPr>
            <p:spPr bwMode="auto">
              <a:xfrm>
                <a:off x="903702" y="801064"/>
                <a:ext cx="80595" cy="21446"/>
              </a:xfrm>
              <a:custGeom>
                <a:avLst/>
                <a:gdLst>
                  <a:gd name="T0" fmla="*/ 0 w 1143"/>
                  <a:gd name="T1" fmla="*/ 0 h 351"/>
                  <a:gd name="T2" fmla="*/ 0 w 1143"/>
                  <a:gd name="T3" fmla="*/ 0 h 351"/>
                  <a:gd name="T4" fmla="*/ 0 w 1143"/>
                  <a:gd name="T5" fmla="*/ 0 h 351"/>
                  <a:gd name="T6" fmla="*/ 0 w 1143"/>
                  <a:gd name="T7" fmla="*/ 0 h 351"/>
                  <a:gd name="T8" fmla="*/ 0 w 1143"/>
                  <a:gd name="T9" fmla="*/ 0 h 351"/>
                  <a:gd name="T10" fmla="*/ 0 w 1143"/>
                  <a:gd name="T11" fmla="*/ 0 h 351"/>
                  <a:gd name="T12" fmla="*/ 0 w 1143"/>
                  <a:gd name="T13" fmla="*/ 0 h 351"/>
                  <a:gd name="T14" fmla="*/ 0 w 1143"/>
                  <a:gd name="T15" fmla="*/ 0 h 351"/>
                  <a:gd name="T16" fmla="*/ 0 w 1143"/>
                  <a:gd name="T17" fmla="*/ 0 h 351"/>
                  <a:gd name="T18" fmla="*/ 0 w 1143"/>
                  <a:gd name="T19" fmla="*/ 0 h 351"/>
                  <a:gd name="T20" fmla="*/ 0 w 1143"/>
                  <a:gd name="T21" fmla="*/ 0 h 351"/>
                  <a:gd name="T22" fmla="*/ 0 w 1143"/>
                  <a:gd name="T23" fmla="*/ 0 h 351"/>
                  <a:gd name="T24" fmla="*/ 0 w 1143"/>
                  <a:gd name="T25" fmla="*/ 0 h 351"/>
                  <a:gd name="T26" fmla="*/ 0 w 1143"/>
                  <a:gd name="T27" fmla="*/ 0 h 351"/>
                  <a:gd name="T28" fmla="*/ 0 w 1143"/>
                  <a:gd name="T29" fmla="*/ 0 h 351"/>
                  <a:gd name="T30" fmla="*/ 0 w 1143"/>
                  <a:gd name="T31" fmla="*/ 0 h 351"/>
                  <a:gd name="T32" fmla="*/ 0 w 1143"/>
                  <a:gd name="T33" fmla="*/ 0 h 351"/>
                  <a:gd name="T34" fmla="*/ 0 w 1143"/>
                  <a:gd name="T35" fmla="*/ 0 h 351"/>
                  <a:gd name="T36" fmla="*/ 0 w 1143"/>
                  <a:gd name="T37" fmla="*/ 0 h 351"/>
                  <a:gd name="T38" fmla="*/ 0 w 1143"/>
                  <a:gd name="T39" fmla="*/ 0 h 351"/>
                  <a:gd name="T40" fmla="*/ 0 w 1143"/>
                  <a:gd name="T41" fmla="*/ 0 h 351"/>
                  <a:gd name="T42" fmla="*/ 0 w 1143"/>
                  <a:gd name="T43" fmla="*/ 0 h 351"/>
                  <a:gd name="T44" fmla="*/ 0 w 1143"/>
                  <a:gd name="T45" fmla="*/ 0 h 351"/>
                  <a:gd name="T46" fmla="*/ 0 w 1143"/>
                  <a:gd name="T47" fmla="*/ 0 h 351"/>
                  <a:gd name="T48" fmla="*/ 0 w 1143"/>
                  <a:gd name="T49" fmla="*/ 0 h 351"/>
                  <a:gd name="T50" fmla="*/ 0 w 1143"/>
                  <a:gd name="T51" fmla="*/ 0 h 351"/>
                  <a:gd name="T52" fmla="*/ 0 w 1143"/>
                  <a:gd name="T53" fmla="*/ 0 h 351"/>
                  <a:gd name="T54" fmla="*/ 0 w 1143"/>
                  <a:gd name="T55" fmla="*/ 0 h 351"/>
                  <a:gd name="T56" fmla="*/ 0 w 1143"/>
                  <a:gd name="T57" fmla="*/ 0 h 351"/>
                  <a:gd name="T58" fmla="*/ 0 w 1143"/>
                  <a:gd name="T59" fmla="*/ 0 h 351"/>
                  <a:gd name="T60" fmla="*/ 0 w 1143"/>
                  <a:gd name="T61" fmla="*/ 0 h 351"/>
                  <a:gd name="T62" fmla="*/ 0 w 1143"/>
                  <a:gd name="T63" fmla="*/ 0 h 351"/>
                  <a:gd name="T64" fmla="*/ 0 w 1143"/>
                  <a:gd name="T65" fmla="*/ 0 h 351"/>
                  <a:gd name="T66" fmla="*/ 0 w 1143"/>
                  <a:gd name="T67" fmla="*/ 0 h 351"/>
                  <a:gd name="T68" fmla="*/ 0 w 1143"/>
                  <a:gd name="T69" fmla="*/ 0 h 351"/>
                  <a:gd name="T70" fmla="*/ 0 w 1143"/>
                  <a:gd name="T71" fmla="*/ 0 h 351"/>
                  <a:gd name="T72" fmla="*/ 0 w 1143"/>
                  <a:gd name="T73" fmla="*/ 0 h 351"/>
                  <a:gd name="T74" fmla="*/ 0 w 1143"/>
                  <a:gd name="T75" fmla="*/ 0 h 351"/>
                  <a:gd name="T76" fmla="*/ 0 w 1143"/>
                  <a:gd name="T77" fmla="*/ 0 h 351"/>
                  <a:gd name="T78" fmla="*/ 0 w 1143"/>
                  <a:gd name="T79" fmla="*/ 0 h 351"/>
                  <a:gd name="T80" fmla="*/ 0 w 1143"/>
                  <a:gd name="T81" fmla="*/ 0 h 351"/>
                  <a:gd name="T82" fmla="*/ 0 w 1143"/>
                  <a:gd name="T83" fmla="*/ 0 h 351"/>
                  <a:gd name="T84" fmla="*/ 0 w 1143"/>
                  <a:gd name="T85" fmla="*/ 0 h 351"/>
                  <a:gd name="T86" fmla="*/ 0 w 1143"/>
                  <a:gd name="T87" fmla="*/ 0 h 351"/>
                  <a:gd name="T88" fmla="*/ 0 w 1143"/>
                  <a:gd name="T89" fmla="*/ 0 h 351"/>
                  <a:gd name="T90" fmla="*/ 0 w 1143"/>
                  <a:gd name="T91" fmla="*/ 0 h 351"/>
                  <a:gd name="T92" fmla="*/ 0 w 1143"/>
                  <a:gd name="T93" fmla="*/ 0 h 351"/>
                  <a:gd name="T94" fmla="*/ 0 w 1143"/>
                  <a:gd name="T95" fmla="*/ 0 h 351"/>
                  <a:gd name="T96" fmla="*/ 0 w 1143"/>
                  <a:gd name="T97" fmla="*/ 0 h 351"/>
                  <a:gd name="T98" fmla="*/ 0 w 1143"/>
                  <a:gd name="T99" fmla="*/ 0 h 351"/>
                  <a:gd name="T100" fmla="*/ 0 w 1143"/>
                  <a:gd name="T101" fmla="*/ 0 h 351"/>
                  <a:gd name="T102" fmla="*/ 0 w 1143"/>
                  <a:gd name="T103" fmla="*/ 0 h 351"/>
                  <a:gd name="T104" fmla="*/ 0 w 1143"/>
                  <a:gd name="T105" fmla="*/ 0 h 351"/>
                  <a:gd name="T106" fmla="*/ 0 w 1143"/>
                  <a:gd name="T107" fmla="*/ 0 h 351"/>
                  <a:gd name="T108" fmla="*/ 0 w 1143"/>
                  <a:gd name="T109" fmla="*/ 0 h 3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1"/>
                  <a:gd name="T167" fmla="*/ 1143 w 1143"/>
                  <a:gd name="T168" fmla="*/ 351 h 3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1">
                    <a:moveTo>
                      <a:pt x="0" y="325"/>
                    </a:moveTo>
                    <a:lnTo>
                      <a:pt x="33" y="302"/>
                    </a:lnTo>
                    <a:lnTo>
                      <a:pt x="67" y="280"/>
                    </a:lnTo>
                    <a:lnTo>
                      <a:pt x="100" y="261"/>
                    </a:lnTo>
                    <a:lnTo>
                      <a:pt x="132" y="242"/>
                    </a:lnTo>
                    <a:lnTo>
                      <a:pt x="166" y="225"/>
                    </a:lnTo>
                    <a:lnTo>
                      <a:pt x="199" y="210"/>
                    </a:lnTo>
                    <a:lnTo>
                      <a:pt x="232" y="195"/>
                    </a:lnTo>
                    <a:lnTo>
                      <a:pt x="265" y="182"/>
                    </a:lnTo>
                    <a:lnTo>
                      <a:pt x="297" y="171"/>
                    </a:lnTo>
                    <a:lnTo>
                      <a:pt x="331" y="159"/>
                    </a:lnTo>
                    <a:lnTo>
                      <a:pt x="364" y="149"/>
                    </a:lnTo>
                    <a:lnTo>
                      <a:pt x="398" y="140"/>
                    </a:lnTo>
                    <a:lnTo>
                      <a:pt x="432" y="132"/>
                    </a:lnTo>
                    <a:lnTo>
                      <a:pt x="465" y="125"/>
                    </a:lnTo>
                    <a:lnTo>
                      <a:pt x="499" y="117"/>
                    </a:lnTo>
                    <a:lnTo>
                      <a:pt x="534" y="110"/>
                    </a:lnTo>
                    <a:lnTo>
                      <a:pt x="604" y="98"/>
                    </a:lnTo>
                    <a:lnTo>
                      <a:pt x="675" y="87"/>
                    </a:lnTo>
                    <a:lnTo>
                      <a:pt x="747" y="75"/>
                    </a:lnTo>
                    <a:lnTo>
                      <a:pt x="822" y="64"/>
                    </a:lnTo>
                    <a:lnTo>
                      <a:pt x="898" y="52"/>
                    </a:lnTo>
                    <a:lnTo>
                      <a:pt x="977" y="37"/>
                    </a:lnTo>
                    <a:lnTo>
                      <a:pt x="1018" y="29"/>
                    </a:lnTo>
                    <a:lnTo>
                      <a:pt x="1059" y="20"/>
                    </a:lnTo>
                    <a:lnTo>
                      <a:pt x="1100" y="11"/>
                    </a:lnTo>
                    <a:lnTo>
                      <a:pt x="1143" y="0"/>
                    </a:lnTo>
                    <a:lnTo>
                      <a:pt x="1143" y="25"/>
                    </a:lnTo>
                    <a:lnTo>
                      <a:pt x="1100" y="36"/>
                    </a:lnTo>
                    <a:lnTo>
                      <a:pt x="1059" y="46"/>
                    </a:lnTo>
                    <a:lnTo>
                      <a:pt x="1018" y="55"/>
                    </a:lnTo>
                    <a:lnTo>
                      <a:pt x="977" y="63"/>
                    </a:lnTo>
                    <a:lnTo>
                      <a:pt x="898" y="77"/>
                    </a:lnTo>
                    <a:lnTo>
                      <a:pt x="822" y="90"/>
                    </a:lnTo>
                    <a:lnTo>
                      <a:pt x="747" y="102"/>
                    </a:lnTo>
                    <a:lnTo>
                      <a:pt x="675" y="112"/>
                    </a:lnTo>
                    <a:lnTo>
                      <a:pt x="604" y="124"/>
                    </a:lnTo>
                    <a:lnTo>
                      <a:pt x="534" y="136"/>
                    </a:lnTo>
                    <a:lnTo>
                      <a:pt x="499" y="143"/>
                    </a:lnTo>
                    <a:lnTo>
                      <a:pt x="465" y="150"/>
                    </a:lnTo>
                    <a:lnTo>
                      <a:pt x="432" y="157"/>
                    </a:lnTo>
                    <a:lnTo>
                      <a:pt x="398" y="167"/>
                    </a:lnTo>
                    <a:lnTo>
                      <a:pt x="364" y="175"/>
                    </a:lnTo>
                    <a:lnTo>
                      <a:pt x="331" y="185"/>
                    </a:lnTo>
                    <a:lnTo>
                      <a:pt x="297" y="196"/>
                    </a:lnTo>
                    <a:lnTo>
                      <a:pt x="265" y="209"/>
                    </a:lnTo>
                    <a:lnTo>
                      <a:pt x="232" y="221"/>
                    </a:lnTo>
                    <a:lnTo>
                      <a:pt x="199" y="235"/>
                    </a:lnTo>
                    <a:lnTo>
                      <a:pt x="166" y="251"/>
                    </a:lnTo>
                    <a:lnTo>
                      <a:pt x="132" y="268"/>
                    </a:lnTo>
                    <a:lnTo>
                      <a:pt x="100" y="287"/>
                    </a:lnTo>
                    <a:lnTo>
                      <a:pt x="67" y="306"/>
                    </a:lnTo>
                    <a:lnTo>
                      <a:pt x="33" y="328"/>
                    </a:lnTo>
                    <a:lnTo>
                      <a:pt x="0" y="351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459"/>
              <p:cNvSpPr>
                <a:spLocks/>
              </p:cNvSpPr>
              <p:nvPr/>
            </p:nvSpPr>
            <p:spPr bwMode="auto">
              <a:xfrm>
                <a:off x="903702" y="794937"/>
                <a:ext cx="80595" cy="21446"/>
              </a:xfrm>
              <a:custGeom>
                <a:avLst/>
                <a:gdLst>
                  <a:gd name="T0" fmla="*/ 0 w 1143"/>
                  <a:gd name="T1" fmla="*/ 0 h 351"/>
                  <a:gd name="T2" fmla="*/ 0 w 1143"/>
                  <a:gd name="T3" fmla="*/ 0 h 351"/>
                  <a:gd name="T4" fmla="*/ 0 w 1143"/>
                  <a:gd name="T5" fmla="*/ 0 h 351"/>
                  <a:gd name="T6" fmla="*/ 0 w 1143"/>
                  <a:gd name="T7" fmla="*/ 0 h 351"/>
                  <a:gd name="T8" fmla="*/ 0 w 1143"/>
                  <a:gd name="T9" fmla="*/ 0 h 351"/>
                  <a:gd name="T10" fmla="*/ 0 w 1143"/>
                  <a:gd name="T11" fmla="*/ 0 h 351"/>
                  <a:gd name="T12" fmla="*/ 0 w 1143"/>
                  <a:gd name="T13" fmla="*/ 0 h 351"/>
                  <a:gd name="T14" fmla="*/ 0 w 1143"/>
                  <a:gd name="T15" fmla="*/ 0 h 351"/>
                  <a:gd name="T16" fmla="*/ 0 w 1143"/>
                  <a:gd name="T17" fmla="*/ 0 h 351"/>
                  <a:gd name="T18" fmla="*/ 0 w 1143"/>
                  <a:gd name="T19" fmla="*/ 0 h 351"/>
                  <a:gd name="T20" fmla="*/ 0 w 1143"/>
                  <a:gd name="T21" fmla="*/ 0 h 351"/>
                  <a:gd name="T22" fmla="*/ 0 w 1143"/>
                  <a:gd name="T23" fmla="*/ 0 h 351"/>
                  <a:gd name="T24" fmla="*/ 0 w 1143"/>
                  <a:gd name="T25" fmla="*/ 0 h 351"/>
                  <a:gd name="T26" fmla="*/ 0 w 1143"/>
                  <a:gd name="T27" fmla="*/ 0 h 351"/>
                  <a:gd name="T28" fmla="*/ 0 w 1143"/>
                  <a:gd name="T29" fmla="*/ 0 h 351"/>
                  <a:gd name="T30" fmla="*/ 0 w 1143"/>
                  <a:gd name="T31" fmla="*/ 0 h 351"/>
                  <a:gd name="T32" fmla="*/ 0 w 1143"/>
                  <a:gd name="T33" fmla="*/ 0 h 351"/>
                  <a:gd name="T34" fmla="*/ 0 w 1143"/>
                  <a:gd name="T35" fmla="*/ 0 h 351"/>
                  <a:gd name="T36" fmla="*/ 0 w 1143"/>
                  <a:gd name="T37" fmla="*/ 0 h 351"/>
                  <a:gd name="T38" fmla="*/ 0 w 1143"/>
                  <a:gd name="T39" fmla="*/ 0 h 351"/>
                  <a:gd name="T40" fmla="*/ 0 w 1143"/>
                  <a:gd name="T41" fmla="*/ 0 h 351"/>
                  <a:gd name="T42" fmla="*/ 0 w 1143"/>
                  <a:gd name="T43" fmla="*/ 0 h 351"/>
                  <a:gd name="T44" fmla="*/ 0 w 1143"/>
                  <a:gd name="T45" fmla="*/ 0 h 351"/>
                  <a:gd name="T46" fmla="*/ 0 w 1143"/>
                  <a:gd name="T47" fmla="*/ 0 h 351"/>
                  <a:gd name="T48" fmla="*/ 0 w 1143"/>
                  <a:gd name="T49" fmla="*/ 0 h 351"/>
                  <a:gd name="T50" fmla="*/ 0 w 1143"/>
                  <a:gd name="T51" fmla="*/ 0 h 351"/>
                  <a:gd name="T52" fmla="*/ 0 w 1143"/>
                  <a:gd name="T53" fmla="*/ 0 h 351"/>
                  <a:gd name="T54" fmla="*/ 0 w 1143"/>
                  <a:gd name="T55" fmla="*/ 0 h 351"/>
                  <a:gd name="T56" fmla="*/ 0 w 1143"/>
                  <a:gd name="T57" fmla="*/ 0 h 351"/>
                  <a:gd name="T58" fmla="*/ 0 w 1143"/>
                  <a:gd name="T59" fmla="*/ 0 h 351"/>
                  <a:gd name="T60" fmla="*/ 0 w 1143"/>
                  <a:gd name="T61" fmla="*/ 0 h 351"/>
                  <a:gd name="T62" fmla="*/ 0 w 1143"/>
                  <a:gd name="T63" fmla="*/ 0 h 351"/>
                  <a:gd name="T64" fmla="*/ 0 w 1143"/>
                  <a:gd name="T65" fmla="*/ 0 h 351"/>
                  <a:gd name="T66" fmla="*/ 0 w 1143"/>
                  <a:gd name="T67" fmla="*/ 0 h 351"/>
                  <a:gd name="T68" fmla="*/ 0 w 1143"/>
                  <a:gd name="T69" fmla="*/ 0 h 351"/>
                  <a:gd name="T70" fmla="*/ 0 w 1143"/>
                  <a:gd name="T71" fmla="*/ 0 h 351"/>
                  <a:gd name="T72" fmla="*/ 0 w 1143"/>
                  <a:gd name="T73" fmla="*/ 0 h 351"/>
                  <a:gd name="T74" fmla="*/ 0 w 1143"/>
                  <a:gd name="T75" fmla="*/ 0 h 351"/>
                  <a:gd name="T76" fmla="*/ 0 w 1143"/>
                  <a:gd name="T77" fmla="*/ 0 h 351"/>
                  <a:gd name="T78" fmla="*/ 0 w 1143"/>
                  <a:gd name="T79" fmla="*/ 0 h 351"/>
                  <a:gd name="T80" fmla="*/ 0 w 1143"/>
                  <a:gd name="T81" fmla="*/ 0 h 351"/>
                  <a:gd name="T82" fmla="*/ 0 w 1143"/>
                  <a:gd name="T83" fmla="*/ 0 h 351"/>
                  <a:gd name="T84" fmla="*/ 0 w 1143"/>
                  <a:gd name="T85" fmla="*/ 0 h 351"/>
                  <a:gd name="T86" fmla="*/ 0 w 1143"/>
                  <a:gd name="T87" fmla="*/ 0 h 351"/>
                  <a:gd name="T88" fmla="*/ 0 w 1143"/>
                  <a:gd name="T89" fmla="*/ 0 h 351"/>
                  <a:gd name="T90" fmla="*/ 0 w 1143"/>
                  <a:gd name="T91" fmla="*/ 0 h 351"/>
                  <a:gd name="T92" fmla="*/ 0 w 1143"/>
                  <a:gd name="T93" fmla="*/ 0 h 351"/>
                  <a:gd name="T94" fmla="*/ 0 w 1143"/>
                  <a:gd name="T95" fmla="*/ 0 h 351"/>
                  <a:gd name="T96" fmla="*/ 0 w 1143"/>
                  <a:gd name="T97" fmla="*/ 0 h 351"/>
                  <a:gd name="T98" fmla="*/ 0 w 1143"/>
                  <a:gd name="T99" fmla="*/ 0 h 351"/>
                  <a:gd name="T100" fmla="*/ 0 w 1143"/>
                  <a:gd name="T101" fmla="*/ 0 h 351"/>
                  <a:gd name="T102" fmla="*/ 0 w 1143"/>
                  <a:gd name="T103" fmla="*/ 0 h 351"/>
                  <a:gd name="T104" fmla="*/ 0 w 1143"/>
                  <a:gd name="T105" fmla="*/ 0 h 351"/>
                  <a:gd name="T106" fmla="*/ 0 w 1143"/>
                  <a:gd name="T107" fmla="*/ 0 h 351"/>
                  <a:gd name="T108" fmla="*/ 0 w 1143"/>
                  <a:gd name="T109" fmla="*/ 0 h 3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1"/>
                  <a:gd name="T167" fmla="*/ 1143 w 1143"/>
                  <a:gd name="T168" fmla="*/ 351 h 3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1">
                    <a:moveTo>
                      <a:pt x="0" y="325"/>
                    </a:moveTo>
                    <a:lnTo>
                      <a:pt x="33" y="302"/>
                    </a:lnTo>
                    <a:lnTo>
                      <a:pt x="67" y="280"/>
                    </a:lnTo>
                    <a:lnTo>
                      <a:pt x="100" y="261"/>
                    </a:lnTo>
                    <a:lnTo>
                      <a:pt x="132" y="242"/>
                    </a:lnTo>
                    <a:lnTo>
                      <a:pt x="166" y="226"/>
                    </a:lnTo>
                    <a:lnTo>
                      <a:pt x="199" y="209"/>
                    </a:lnTo>
                    <a:lnTo>
                      <a:pt x="232" y="195"/>
                    </a:lnTo>
                    <a:lnTo>
                      <a:pt x="265" y="183"/>
                    </a:lnTo>
                    <a:lnTo>
                      <a:pt x="297" y="171"/>
                    </a:lnTo>
                    <a:lnTo>
                      <a:pt x="331" y="159"/>
                    </a:lnTo>
                    <a:lnTo>
                      <a:pt x="364" y="150"/>
                    </a:lnTo>
                    <a:lnTo>
                      <a:pt x="398" y="141"/>
                    </a:lnTo>
                    <a:lnTo>
                      <a:pt x="432" y="132"/>
                    </a:lnTo>
                    <a:lnTo>
                      <a:pt x="465" y="124"/>
                    </a:lnTo>
                    <a:lnTo>
                      <a:pt x="499" y="117"/>
                    </a:lnTo>
                    <a:lnTo>
                      <a:pt x="534" y="110"/>
                    </a:lnTo>
                    <a:lnTo>
                      <a:pt x="604" y="98"/>
                    </a:lnTo>
                    <a:lnTo>
                      <a:pt x="675" y="86"/>
                    </a:lnTo>
                    <a:lnTo>
                      <a:pt x="747" y="76"/>
                    </a:lnTo>
                    <a:lnTo>
                      <a:pt x="822" y="64"/>
                    </a:lnTo>
                    <a:lnTo>
                      <a:pt x="898" y="52"/>
                    </a:lnTo>
                    <a:lnTo>
                      <a:pt x="977" y="37"/>
                    </a:lnTo>
                    <a:lnTo>
                      <a:pt x="1018" y="29"/>
                    </a:lnTo>
                    <a:lnTo>
                      <a:pt x="1059" y="20"/>
                    </a:lnTo>
                    <a:lnTo>
                      <a:pt x="1100" y="11"/>
                    </a:lnTo>
                    <a:lnTo>
                      <a:pt x="1143" y="0"/>
                    </a:lnTo>
                    <a:lnTo>
                      <a:pt x="1143" y="26"/>
                    </a:lnTo>
                    <a:lnTo>
                      <a:pt x="1100" y="36"/>
                    </a:lnTo>
                    <a:lnTo>
                      <a:pt x="1059" y="47"/>
                    </a:lnTo>
                    <a:lnTo>
                      <a:pt x="1018" y="55"/>
                    </a:lnTo>
                    <a:lnTo>
                      <a:pt x="977" y="63"/>
                    </a:lnTo>
                    <a:lnTo>
                      <a:pt x="898" y="77"/>
                    </a:lnTo>
                    <a:lnTo>
                      <a:pt x="822" y="91"/>
                    </a:lnTo>
                    <a:lnTo>
                      <a:pt x="747" y="102"/>
                    </a:lnTo>
                    <a:lnTo>
                      <a:pt x="675" y="113"/>
                    </a:lnTo>
                    <a:lnTo>
                      <a:pt x="604" y="124"/>
                    </a:lnTo>
                    <a:lnTo>
                      <a:pt x="534" y="136"/>
                    </a:lnTo>
                    <a:lnTo>
                      <a:pt x="499" y="143"/>
                    </a:lnTo>
                    <a:lnTo>
                      <a:pt x="465" y="150"/>
                    </a:lnTo>
                    <a:lnTo>
                      <a:pt x="432" y="158"/>
                    </a:lnTo>
                    <a:lnTo>
                      <a:pt x="398" y="166"/>
                    </a:lnTo>
                    <a:lnTo>
                      <a:pt x="364" y="176"/>
                    </a:lnTo>
                    <a:lnTo>
                      <a:pt x="331" y="186"/>
                    </a:lnTo>
                    <a:lnTo>
                      <a:pt x="297" y="196"/>
                    </a:lnTo>
                    <a:lnTo>
                      <a:pt x="265" y="208"/>
                    </a:lnTo>
                    <a:lnTo>
                      <a:pt x="232" y="222"/>
                    </a:lnTo>
                    <a:lnTo>
                      <a:pt x="199" y="236"/>
                    </a:lnTo>
                    <a:lnTo>
                      <a:pt x="166" y="252"/>
                    </a:lnTo>
                    <a:lnTo>
                      <a:pt x="132" y="268"/>
                    </a:lnTo>
                    <a:lnTo>
                      <a:pt x="100" y="286"/>
                    </a:lnTo>
                    <a:lnTo>
                      <a:pt x="67" y="307"/>
                    </a:lnTo>
                    <a:lnTo>
                      <a:pt x="33" y="328"/>
                    </a:lnTo>
                    <a:lnTo>
                      <a:pt x="0" y="351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460"/>
              <p:cNvSpPr>
                <a:spLocks/>
              </p:cNvSpPr>
              <p:nvPr/>
            </p:nvSpPr>
            <p:spPr bwMode="auto">
              <a:xfrm>
                <a:off x="903702" y="776555"/>
                <a:ext cx="80595" cy="21446"/>
              </a:xfrm>
              <a:custGeom>
                <a:avLst/>
                <a:gdLst>
                  <a:gd name="T0" fmla="*/ 0 w 1143"/>
                  <a:gd name="T1" fmla="*/ 0 h 352"/>
                  <a:gd name="T2" fmla="*/ 0 w 1143"/>
                  <a:gd name="T3" fmla="*/ 0 h 352"/>
                  <a:gd name="T4" fmla="*/ 0 w 1143"/>
                  <a:gd name="T5" fmla="*/ 0 h 352"/>
                  <a:gd name="T6" fmla="*/ 0 w 1143"/>
                  <a:gd name="T7" fmla="*/ 0 h 352"/>
                  <a:gd name="T8" fmla="*/ 0 w 1143"/>
                  <a:gd name="T9" fmla="*/ 0 h 352"/>
                  <a:gd name="T10" fmla="*/ 0 w 1143"/>
                  <a:gd name="T11" fmla="*/ 0 h 352"/>
                  <a:gd name="T12" fmla="*/ 0 w 1143"/>
                  <a:gd name="T13" fmla="*/ 0 h 352"/>
                  <a:gd name="T14" fmla="*/ 0 w 1143"/>
                  <a:gd name="T15" fmla="*/ 0 h 352"/>
                  <a:gd name="T16" fmla="*/ 0 w 1143"/>
                  <a:gd name="T17" fmla="*/ 0 h 352"/>
                  <a:gd name="T18" fmla="*/ 0 w 1143"/>
                  <a:gd name="T19" fmla="*/ 0 h 352"/>
                  <a:gd name="T20" fmla="*/ 0 w 1143"/>
                  <a:gd name="T21" fmla="*/ 0 h 352"/>
                  <a:gd name="T22" fmla="*/ 0 w 1143"/>
                  <a:gd name="T23" fmla="*/ 0 h 352"/>
                  <a:gd name="T24" fmla="*/ 0 w 1143"/>
                  <a:gd name="T25" fmla="*/ 0 h 352"/>
                  <a:gd name="T26" fmla="*/ 0 w 1143"/>
                  <a:gd name="T27" fmla="*/ 0 h 352"/>
                  <a:gd name="T28" fmla="*/ 0 w 1143"/>
                  <a:gd name="T29" fmla="*/ 0 h 352"/>
                  <a:gd name="T30" fmla="*/ 0 w 1143"/>
                  <a:gd name="T31" fmla="*/ 0 h 352"/>
                  <a:gd name="T32" fmla="*/ 0 w 1143"/>
                  <a:gd name="T33" fmla="*/ 0 h 352"/>
                  <a:gd name="T34" fmla="*/ 0 w 1143"/>
                  <a:gd name="T35" fmla="*/ 0 h 352"/>
                  <a:gd name="T36" fmla="*/ 0 w 1143"/>
                  <a:gd name="T37" fmla="*/ 0 h 352"/>
                  <a:gd name="T38" fmla="*/ 0 w 1143"/>
                  <a:gd name="T39" fmla="*/ 0 h 352"/>
                  <a:gd name="T40" fmla="*/ 0 w 1143"/>
                  <a:gd name="T41" fmla="*/ 0 h 352"/>
                  <a:gd name="T42" fmla="*/ 0 w 1143"/>
                  <a:gd name="T43" fmla="*/ 0 h 352"/>
                  <a:gd name="T44" fmla="*/ 0 w 1143"/>
                  <a:gd name="T45" fmla="*/ 0 h 352"/>
                  <a:gd name="T46" fmla="*/ 0 w 1143"/>
                  <a:gd name="T47" fmla="*/ 0 h 352"/>
                  <a:gd name="T48" fmla="*/ 0 w 1143"/>
                  <a:gd name="T49" fmla="*/ 0 h 352"/>
                  <a:gd name="T50" fmla="*/ 0 w 1143"/>
                  <a:gd name="T51" fmla="*/ 0 h 352"/>
                  <a:gd name="T52" fmla="*/ 0 w 1143"/>
                  <a:gd name="T53" fmla="*/ 0 h 352"/>
                  <a:gd name="T54" fmla="*/ 0 w 1143"/>
                  <a:gd name="T55" fmla="*/ 0 h 352"/>
                  <a:gd name="T56" fmla="*/ 0 w 1143"/>
                  <a:gd name="T57" fmla="*/ 0 h 352"/>
                  <a:gd name="T58" fmla="*/ 0 w 1143"/>
                  <a:gd name="T59" fmla="*/ 0 h 352"/>
                  <a:gd name="T60" fmla="*/ 0 w 1143"/>
                  <a:gd name="T61" fmla="*/ 0 h 352"/>
                  <a:gd name="T62" fmla="*/ 0 w 1143"/>
                  <a:gd name="T63" fmla="*/ 0 h 352"/>
                  <a:gd name="T64" fmla="*/ 0 w 1143"/>
                  <a:gd name="T65" fmla="*/ 0 h 352"/>
                  <a:gd name="T66" fmla="*/ 0 w 1143"/>
                  <a:gd name="T67" fmla="*/ 0 h 352"/>
                  <a:gd name="T68" fmla="*/ 0 w 1143"/>
                  <a:gd name="T69" fmla="*/ 0 h 352"/>
                  <a:gd name="T70" fmla="*/ 0 w 1143"/>
                  <a:gd name="T71" fmla="*/ 0 h 352"/>
                  <a:gd name="T72" fmla="*/ 0 w 1143"/>
                  <a:gd name="T73" fmla="*/ 0 h 352"/>
                  <a:gd name="T74" fmla="*/ 0 w 1143"/>
                  <a:gd name="T75" fmla="*/ 0 h 352"/>
                  <a:gd name="T76" fmla="*/ 0 w 1143"/>
                  <a:gd name="T77" fmla="*/ 0 h 352"/>
                  <a:gd name="T78" fmla="*/ 0 w 1143"/>
                  <a:gd name="T79" fmla="*/ 0 h 352"/>
                  <a:gd name="T80" fmla="*/ 0 w 1143"/>
                  <a:gd name="T81" fmla="*/ 0 h 352"/>
                  <a:gd name="T82" fmla="*/ 0 w 1143"/>
                  <a:gd name="T83" fmla="*/ 0 h 352"/>
                  <a:gd name="T84" fmla="*/ 0 w 1143"/>
                  <a:gd name="T85" fmla="*/ 0 h 352"/>
                  <a:gd name="T86" fmla="*/ 0 w 1143"/>
                  <a:gd name="T87" fmla="*/ 0 h 352"/>
                  <a:gd name="T88" fmla="*/ 0 w 1143"/>
                  <a:gd name="T89" fmla="*/ 0 h 352"/>
                  <a:gd name="T90" fmla="*/ 0 w 1143"/>
                  <a:gd name="T91" fmla="*/ 0 h 352"/>
                  <a:gd name="T92" fmla="*/ 0 w 1143"/>
                  <a:gd name="T93" fmla="*/ 0 h 352"/>
                  <a:gd name="T94" fmla="*/ 0 w 1143"/>
                  <a:gd name="T95" fmla="*/ 0 h 352"/>
                  <a:gd name="T96" fmla="*/ 0 w 1143"/>
                  <a:gd name="T97" fmla="*/ 0 h 352"/>
                  <a:gd name="T98" fmla="*/ 0 w 1143"/>
                  <a:gd name="T99" fmla="*/ 0 h 352"/>
                  <a:gd name="T100" fmla="*/ 0 w 1143"/>
                  <a:gd name="T101" fmla="*/ 0 h 352"/>
                  <a:gd name="T102" fmla="*/ 0 w 1143"/>
                  <a:gd name="T103" fmla="*/ 0 h 352"/>
                  <a:gd name="T104" fmla="*/ 0 w 1143"/>
                  <a:gd name="T105" fmla="*/ 0 h 352"/>
                  <a:gd name="T106" fmla="*/ 0 w 1143"/>
                  <a:gd name="T107" fmla="*/ 0 h 352"/>
                  <a:gd name="T108" fmla="*/ 0 w 1143"/>
                  <a:gd name="T109" fmla="*/ 0 h 3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2"/>
                  <a:gd name="T167" fmla="*/ 1143 w 1143"/>
                  <a:gd name="T168" fmla="*/ 352 h 3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2">
                    <a:moveTo>
                      <a:pt x="0" y="326"/>
                    </a:moveTo>
                    <a:lnTo>
                      <a:pt x="33" y="303"/>
                    </a:lnTo>
                    <a:lnTo>
                      <a:pt x="67" y="281"/>
                    </a:lnTo>
                    <a:lnTo>
                      <a:pt x="100" y="260"/>
                    </a:lnTo>
                    <a:lnTo>
                      <a:pt x="132" y="242"/>
                    </a:lnTo>
                    <a:lnTo>
                      <a:pt x="166" y="226"/>
                    </a:lnTo>
                    <a:lnTo>
                      <a:pt x="199" y="210"/>
                    </a:lnTo>
                    <a:lnTo>
                      <a:pt x="232" y="196"/>
                    </a:lnTo>
                    <a:lnTo>
                      <a:pt x="265" y="183"/>
                    </a:lnTo>
                    <a:lnTo>
                      <a:pt x="297" y="170"/>
                    </a:lnTo>
                    <a:lnTo>
                      <a:pt x="331" y="160"/>
                    </a:lnTo>
                    <a:lnTo>
                      <a:pt x="364" y="150"/>
                    </a:lnTo>
                    <a:lnTo>
                      <a:pt x="398" y="141"/>
                    </a:lnTo>
                    <a:lnTo>
                      <a:pt x="432" y="132"/>
                    </a:lnTo>
                    <a:lnTo>
                      <a:pt x="465" y="124"/>
                    </a:lnTo>
                    <a:lnTo>
                      <a:pt x="499" y="117"/>
                    </a:lnTo>
                    <a:lnTo>
                      <a:pt x="534" y="111"/>
                    </a:lnTo>
                    <a:lnTo>
                      <a:pt x="604" y="99"/>
                    </a:lnTo>
                    <a:lnTo>
                      <a:pt x="675" y="87"/>
                    </a:lnTo>
                    <a:lnTo>
                      <a:pt x="747" y="76"/>
                    </a:lnTo>
                    <a:lnTo>
                      <a:pt x="822" y="65"/>
                    </a:lnTo>
                    <a:lnTo>
                      <a:pt x="898" y="52"/>
                    </a:lnTo>
                    <a:lnTo>
                      <a:pt x="977" y="37"/>
                    </a:lnTo>
                    <a:lnTo>
                      <a:pt x="1018" y="29"/>
                    </a:lnTo>
                    <a:lnTo>
                      <a:pt x="1059" y="21"/>
                    </a:lnTo>
                    <a:lnTo>
                      <a:pt x="1100" y="10"/>
                    </a:lnTo>
                    <a:lnTo>
                      <a:pt x="1143" y="0"/>
                    </a:lnTo>
                    <a:lnTo>
                      <a:pt x="1143" y="26"/>
                    </a:lnTo>
                    <a:lnTo>
                      <a:pt x="1100" y="37"/>
                    </a:lnTo>
                    <a:lnTo>
                      <a:pt x="1059" y="46"/>
                    </a:lnTo>
                    <a:lnTo>
                      <a:pt x="1018" y="55"/>
                    </a:lnTo>
                    <a:lnTo>
                      <a:pt x="977" y="64"/>
                    </a:lnTo>
                    <a:lnTo>
                      <a:pt x="898" y="78"/>
                    </a:lnTo>
                    <a:lnTo>
                      <a:pt x="822" y="90"/>
                    </a:lnTo>
                    <a:lnTo>
                      <a:pt x="747" y="102"/>
                    </a:lnTo>
                    <a:lnTo>
                      <a:pt x="675" y="113"/>
                    </a:lnTo>
                    <a:lnTo>
                      <a:pt x="604" y="124"/>
                    </a:lnTo>
                    <a:lnTo>
                      <a:pt x="534" y="136"/>
                    </a:lnTo>
                    <a:lnTo>
                      <a:pt x="499" y="143"/>
                    </a:lnTo>
                    <a:lnTo>
                      <a:pt x="465" y="150"/>
                    </a:lnTo>
                    <a:lnTo>
                      <a:pt x="432" y="158"/>
                    </a:lnTo>
                    <a:lnTo>
                      <a:pt x="398" y="166"/>
                    </a:lnTo>
                    <a:lnTo>
                      <a:pt x="364" y="175"/>
                    </a:lnTo>
                    <a:lnTo>
                      <a:pt x="331" y="186"/>
                    </a:lnTo>
                    <a:lnTo>
                      <a:pt x="297" y="197"/>
                    </a:lnTo>
                    <a:lnTo>
                      <a:pt x="265" y="208"/>
                    </a:lnTo>
                    <a:lnTo>
                      <a:pt x="232" y="222"/>
                    </a:lnTo>
                    <a:lnTo>
                      <a:pt x="199" y="236"/>
                    </a:lnTo>
                    <a:lnTo>
                      <a:pt x="166" y="251"/>
                    </a:lnTo>
                    <a:lnTo>
                      <a:pt x="132" y="269"/>
                    </a:lnTo>
                    <a:lnTo>
                      <a:pt x="100" y="287"/>
                    </a:lnTo>
                    <a:lnTo>
                      <a:pt x="67" y="307"/>
                    </a:lnTo>
                    <a:lnTo>
                      <a:pt x="33" y="328"/>
                    </a:lnTo>
                    <a:lnTo>
                      <a:pt x="0" y="352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461"/>
              <p:cNvSpPr>
                <a:spLocks/>
              </p:cNvSpPr>
              <p:nvPr/>
            </p:nvSpPr>
            <p:spPr bwMode="auto">
              <a:xfrm>
                <a:off x="903702" y="771959"/>
                <a:ext cx="80595" cy="21446"/>
              </a:xfrm>
              <a:custGeom>
                <a:avLst/>
                <a:gdLst>
                  <a:gd name="T0" fmla="*/ 0 w 1143"/>
                  <a:gd name="T1" fmla="*/ 0 h 352"/>
                  <a:gd name="T2" fmla="*/ 0 w 1143"/>
                  <a:gd name="T3" fmla="*/ 0 h 352"/>
                  <a:gd name="T4" fmla="*/ 0 w 1143"/>
                  <a:gd name="T5" fmla="*/ 0 h 352"/>
                  <a:gd name="T6" fmla="*/ 0 w 1143"/>
                  <a:gd name="T7" fmla="*/ 0 h 352"/>
                  <a:gd name="T8" fmla="*/ 0 w 1143"/>
                  <a:gd name="T9" fmla="*/ 0 h 352"/>
                  <a:gd name="T10" fmla="*/ 0 w 1143"/>
                  <a:gd name="T11" fmla="*/ 0 h 352"/>
                  <a:gd name="T12" fmla="*/ 0 w 1143"/>
                  <a:gd name="T13" fmla="*/ 0 h 352"/>
                  <a:gd name="T14" fmla="*/ 0 w 1143"/>
                  <a:gd name="T15" fmla="*/ 0 h 352"/>
                  <a:gd name="T16" fmla="*/ 0 w 1143"/>
                  <a:gd name="T17" fmla="*/ 0 h 352"/>
                  <a:gd name="T18" fmla="*/ 0 w 1143"/>
                  <a:gd name="T19" fmla="*/ 0 h 352"/>
                  <a:gd name="T20" fmla="*/ 0 w 1143"/>
                  <a:gd name="T21" fmla="*/ 0 h 352"/>
                  <a:gd name="T22" fmla="*/ 0 w 1143"/>
                  <a:gd name="T23" fmla="*/ 0 h 352"/>
                  <a:gd name="T24" fmla="*/ 0 w 1143"/>
                  <a:gd name="T25" fmla="*/ 0 h 352"/>
                  <a:gd name="T26" fmla="*/ 0 w 1143"/>
                  <a:gd name="T27" fmla="*/ 0 h 352"/>
                  <a:gd name="T28" fmla="*/ 0 w 1143"/>
                  <a:gd name="T29" fmla="*/ 0 h 352"/>
                  <a:gd name="T30" fmla="*/ 0 w 1143"/>
                  <a:gd name="T31" fmla="*/ 0 h 352"/>
                  <a:gd name="T32" fmla="*/ 0 w 1143"/>
                  <a:gd name="T33" fmla="*/ 0 h 352"/>
                  <a:gd name="T34" fmla="*/ 0 w 1143"/>
                  <a:gd name="T35" fmla="*/ 0 h 352"/>
                  <a:gd name="T36" fmla="*/ 0 w 1143"/>
                  <a:gd name="T37" fmla="*/ 0 h 352"/>
                  <a:gd name="T38" fmla="*/ 0 w 1143"/>
                  <a:gd name="T39" fmla="*/ 0 h 352"/>
                  <a:gd name="T40" fmla="*/ 0 w 1143"/>
                  <a:gd name="T41" fmla="*/ 0 h 352"/>
                  <a:gd name="T42" fmla="*/ 0 w 1143"/>
                  <a:gd name="T43" fmla="*/ 0 h 352"/>
                  <a:gd name="T44" fmla="*/ 0 w 1143"/>
                  <a:gd name="T45" fmla="*/ 0 h 352"/>
                  <a:gd name="T46" fmla="*/ 0 w 1143"/>
                  <a:gd name="T47" fmla="*/ 0 h 352"/>
                  <a:gd name="T48" fmla="*/ 0 w 1143"/>
                  <a:gd name="T49" fmla="*/ 0 h 352"/>
                  <a:gd name="T50" fmla="*/ 0 w 1143"/>
                  <a:gd name="T51" fmla="*/ 0 h 352"/>
                  <a:gd name="T52" fmla="*/ 0 w 1143"/>
                  <a:gd name="T53" fmla="*/ 0 h 352"/>
                  <a:gd name="T54" fmla="*/ 0 w 1143"/>
                  <a:gd name="T55" fmla="*/ 0 h 352"/>
                  <a:gd name="T56" fmla="*/ 0 w 1143"/>
                  <a:gd name="T57" fmla="*/ 0 h 352"/>
                  <a:gd name="T58" fmla="*/ 0 w 1143"/>
                  <a:gd name="T59" fmla="*/ 0 h 352"/>
                  <a:gd name="T60" fmla="*/ 0 w 1143"/>
                  <a:gd name="T61" fmla="*/ 0 h 352"/>
                  <a:gd name="T62" fmla="*/ 0 w 1143"/>
                  <a:gd name="T63" fmla="*/ 0 h 352"/>
                  <a:gd name="T64" fmla="*/ 0 w 1143"/>
                  <a:gd name="T65" fmla="*/ 0 h 352"/>
                  <a:gd name="T66" fmla="*/ 0 w 1143"/>
                  <a:gd name="T67" fmla="*/ 0 h 352"/>
                  <a:gd name="T68" fmla="*/ 0 w 1143"/>
                  <a:gd name="T69" fmla="*/ 0 h 352"/>
                  <a:gd name="T70" fmla="*/ 0 w 1143"/>
                  <a:gd name="T71" fmla="*/ 0 h 352"/>
                  <a:gd name="T72" fmla="*/ 0 w 1143"/>
                  <a:gd name="T73" fmla="*/ 0 h 352"/>
                  <a:gd name="T74" fmla="*/ 0 w 1143"/>
                  <a:gd name="T75" fmla="*/ 0 h 352"/>
                  <a:gd name="T76" fmla="*/ 0 w 1143"/>
                  <a:gd name="T77" fmla="*/ 0 h 352"/>
                  <a:gd name="T78" fmla="*/ 0 w 1143"/>
                  <a:gd name="T79" fmla="*/ 0 h 352"/>
                  <a:gd name="T80" fmla="*/ 0 w 1143"/>
                  <a:gd name="T81" fmla="*/ 0 h 352"/>
                  <a:gd name="T82" fmla="*/ 0 w 1143"/>
                  <a:gd name="T83" fmla="*/ 0 h 352"/>
                  <a:gd name="T84" fmla="*/ 0 w 1143"/>
                  <a:gd name="T85" fmla="*/ 0 h 352"/>
                  <a:gd name="T86" fmla="*/ 0 w 1143"/>
                  <a:gd name="T87" fmla="*/ 0 h 352"/>
                  <a:gd name="T88" fmla="*/ 0 w 1143"/>
                  <a:gd name="T89" fmla="*/ 0 h 352"/>
                  <a:gd name="T90" fmla="*/ 0 w 1143"/>
                  <a:gd name="T91" fmla="*/ 0 h 352"/>
                  <a:gd name="T92" fmla="*/ 0 w 1143"/>
                  <a:gd name="T93" fmla="*/ 0 h 352"/>
                  <a:gd name="T94" fmla="*/ 0 w 1143"/>
                  <a:gd name="T95" fmla="*/ 0 h 352"/>
                  <a:gd name="T96" fmla="*/ 0 w 1143"/>
                  <a:gd name="T97" fmla="*/ 0 h 352"/>
                  <a:gd name="T98" fmla="*/ 0 w 1143"/>
                  <a:gd name="T99" fmla="*/ 0 h 352"/>
                  <a:gd name="T100" fmla="*/ 0 w 1143"/>
                  <a:gd name="T101" fmla="*/ 0 h 352"/>
                  <a:gd name="T102" fmla="*/ 0 w 1143"/>
                  <a:gd name="T103" fmla="*/ 0 h 352"/>
                  <a:gd name="T104" fmla="*/ 0 w 1143"/>
                  <a:gd name="T105" fmla="*/ 0 h 352"/>
                  <a:gd name="T106" fmla="*/ 0 w 1143"/>
                  <a:gd name="T107" fmla="*/ 0 h 352"/>
                  <a:gd name="T108" fmla="*/ 0 w 1143"/>
                  <a:gd name="T109" fmla="*/ 0 h 3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2"/>
                  <a:gd name="T167" fmla="*/ 1143 w 1143"/>
                  <a:gd name="T168" fmla="*/ 352 h 3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2">
                    <a:moveTo>
                      <a:pt x="0" y="326"/>
                    </a:moveTo>
                    <a:lnTo>
                      <a:pt x="33" y="302"/>
                    </a:lnTo>
                    <a:lnTo>
                      <a:pt x="67" y="281"/>
                    </a:lnTo>
                    <a:lnTo>
                      <a:pt x="100" y="261"/>
                    </a:lnTo>
                    <a:lnTo>
                      <a:pt x="132" y="243"/>
                    </a:lnTo>
                    <a:lnTo>
                      <a:pt x="166" y="225"/>
                    </a:lnTo>
                    <a:lnTo>
                      <a:pt x="199" y="210"/>
                    </a:lnTo>
                    <a:lnTo>
                      <a:pt x="232" y="196"/>
                    </a:lnTo>
                    <a:lnTo>
                      <a:pt x="265" y="182"/>
                    </a:lnTo>
                    <a:lnTo>
                      <a:pt x="297" y="171"/>
                    </a:lnTo>
                    <a:lnTo>
                      <a:pt x="331" y="160"/>
                    </a:lnTo>
                    <a:lnTo>
                      <a:pt x="364" y="150"/>
                    </a:lnTo>
                    <a:lnTo>
                      <a:pt x="398" y="140"/>
                    </a:lnTo>
                    <a:lnTo>
                      <a:pt x="432" y="132"/>
                    </a:lnTo>
                    <a:lnTo>
                      <a:pt x="465" y="125"/>
                    </a:lnTo>
                    <a:lnTo>
                      <a:pt x="499" y="118"/>
                    </a:lnTo>
                    <a:lnTo>
                      <a:pt x="534" y="111"/>
                    </a:lnTo>
                    <a:lnTo>
                      <a:pt x="604" y="98"/>
                    </a:lnTo>
                    <a:lnTo>
                      <a:pt x="675" y="87"/>
                    </a:lnTo>
                    <a:lnTo>
                      <a:pt x="747" y="76"/>
                    </a:lnTo>
                    <a:lnTo>
                      <a:pt x="822" y="65"/>
                    </a:lnTo>
                    <a:lnTo>
                      <a:pt x="898" y="52"/>
                    </a:lnTo>
                    <a:lnTo>
                      <a:pt x="977" y="38"/>
                    </a:lnTo>
                    <a:lnTo>
                      <a:pt x="1018" y="30"/>
                    </a:lnTo>
                    <a:lnTo>
                      <a:pt x="1059" y="20"/>
                    </a:lnTo>
                    <a:lnTo>
                      <a:pt x="1100" y="11"/>
                    </a:lnTo>
                    <a:lnTo>
                      <a:pt x="1143" y="0"/>
                    </a:lnTo>
                    <a:lnTo>
                      <a:pt x="1143" y="26"/>
                    </a:lnTo>
                    <a:lnTo>
                      <a:pt x="1100" y="37"/>
                    </a:lnTo>
                    <a:lnTo>
                      <a:pt x="1059" y="46"/>
                    </a:lnTo>
                    <a:lnTo>
                      <a:pt x="1018" y="55"/>
                    </a:lnTo>
                    <a:lnTo>
                      <a:pt x="977" y="64"/>
                    </a:lnTo>
                    <a:lnTo>
                      <a:pt x="898" y="78"/>
                    </a:lnTo>
                    <a:lnTo>
                      <a:pt x="822" y="90"/>
                    </a:lnTo>
                    <a:lnTo>
                      <a:pt x="747" y="102"/>
                    </a:lnTo>
                    <a:lnTo>
                      <a:pt x="675" y="113"/>
                    </a:lnTo>
                    <a:lnTo>
                      <a:pt x="604" y="124"/>
                    </a:lnTo>
                    <a:lnTo>
                      <a:pt x="534" y="136"/>
                    </a:lnTo>
                    <a:lnTo>
                      <a:pt x="499" y="143"/>
                    </a:lnTo>
                    <a:lnTo>
                      <a:pt x="465" y="151"/>
                    </a:lnTo>
                    <a:lnTo>
                      <a:pt x="432" y="158"/>
                    </a:lnTo>
                    <a:lnTo>
                      <a:pt x="398" y="166"/>
                    </a:lnTo>
                    <a:lnTo>
                      <a:pt x="364" y="175"/>
                    </a:lnTo>
                    <a:lnTo>
                      <a:pt x="331" y="185"/>
                    </a:lnTo>
                    <a:lnTo>
                      <a:pt x="297" y="197"/>
                    </a:lnTo>
                    <a:lnTo>
                      <a:pt x="265" y="209"/>
                    </a:lnTo>
                    <a:lnTo>
                      <a:pt x="232" y="221"/>
                    </a:lnTo>
                    <a:lnTo>
                      <a:pt x="199" y="236"/>
                    </a:lnTo>
                    <a:lnTo>
                      <a:pt x="166" y="251"/>
                    </a:lnTo>
                    <a:lnTo>
                      <a:pt x="132" y="269"/>
                    </a:lnTo>
                    <a:lnTo>
                      <a:pt x="100" y="287"/>
                    </a:lnTo>
                    <a:lnTo>
                      <a:pt x="67" y="306"/>
                    </a:lnTo>
                    <a:lnTo>
                      <a:pt x="33" y="328"/>
                    </a:lnTo>
                    <a:lnTo>
                      <a:pt x="0" y="352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462"/>
              <p:cNvSpPr>
                <a:spLocks/>
              </p:cNvSpPr>
              <p:nvPr/>
            </p:nvSpPr>
            <p:spPr bwMode="auto">
              <a:xfrm>
                <a:off x="903702" y="765832"/>
                <a:ext cx="80595" cy="21446"/>
              </a:xfrm>
              <a:custGeom>
                <a:avLst/>
                <a:gdLst>
                  <a:gd name="T0" fmla="*/ 0 w 1143"/>
                  <a:gd name="T1" fmla="*/ 0 h 350"/>
                  <a:gd name="T2" fmla="*/ 0 w 1143"/>
                  <a:gd name="T3" fmla="*/ 0 h 350"/>
                  <a:gd name="T4" fmla="*/ 0 w 1143"/>
                  <a:gd name="T5" fmla="*/ 0 h 350"/>
                  <a:gd name="T6" fmla="*/ 0 w 1143"/>
                  <a:gd name="T7" fmla="*/ 0 h 350"/>
                  <a:gd name="T8" fmla="*/ 0 w 1143"/>
                  <a:gd name="T9" fmla="*/ 0 h 350"/>
                  <a:gd name="T10" fmla="*/ 0 w 1143"/>
                  <a:gd name="T11" fmla="*/ 0 h 350"/>
                  <a:gd name="T12" fmla="*/ 0 w 1143"/>
                  <a:gd name="T13" fmla="*/ 0 h 350"/>
                  <a:gd name="T14" fmla="*/ 0 w 1143"/>
                  <a:gd name="T15" fmla="*/ 0 h 350"/>
                  <a:gd name="T16" fmla="*/ 0 w 1143"/>
                  <a:gd name="T17" fmla="*/ 0 h 350"/>
                  <a:gd name="T18" fmla="*/ 0 w 1143"/>
                  <a:gd name="T19" fmla="*/ 0 h 350"/>
                  <a:gd name="T20" fmla="*/ 0 w 1143"/>
                  <a:gd name="T21" fmla="*/ 0 h 350"/>
                  <a:gd name="T22" fmla="*/ 0 w 1143"/>
                  <a:gd name="T23" fmla="*/ 0 h 350"/>
                  <a:gd name="T24" fmla="*/ 0 w 1143"/>
                  <a:gd name="T25" fmla="*/ 0 h 350"/>
                  <a:gd name="T26" fmla="*/ 0 w 1143"/>
                  <a:gd name="T27" fmla="*/ 0 h 350"/>
                  <a:gd name="T28" fmla="*/ 0 w 1143"/>
                  <a:gd name="T29" fmla="*/ 0 h 350"/>
                  <a:gd name="T30" fmla="*/ 0 w 1143"/>
                  <a:gd name="T31" fmla="*/ 0 h 350"/>
                  <a:gd name="T32" fmla="*/ 0 w 1143"/>
                  <a:gd name="T33" fmla="*/ 0 h 350"/>
                  <a:gd name="T34" fmla="*/ 0 w 1143"/>
                  <a:gd name="T35" fmla="*/ 0 h 350"/>
                  <a:gd name="T36" fmla="*/ 0 w 1143"/>
                  <a:gd name="T37" fmla="*/ 0 h 350"/>
                  <a:gd name="T38" fmla="*/ 0 w 1143"/>
                  <a:gd name="T39" fmla="*/ 0 h 350"/>
                  <a:gd name="T40" fmla="*/ 0 w 1143"/>
                  <a:gd name="T41" fmla="*/ 0 h 350"/>
                  <a:gd name="T42" fmla="*/ 0 w 1143"/>
                  <a:gd name="T43" fmla="*/ 0 h 350"/>
                  <a:gd name="T44" fmla="*/ 0 w 1143"/>
                  <a:gd name="T45" fmla="*/ 0 h 350"/>
                  <a:gd name="T46" fmla="*/ 0 w 1143"/>
                  <a:gd name="T47" fmla="*/ 0 h 350"/>
                  <a:gd name="T48" fmla="*/ 0 w 1143"/>
                  <a:gd name="T49" fmla="*/ 0 h 350"/>
                  <a:gd name="T50" fmla="*/ 0 w 1143"/>
                  <a:gd name="T51" fmla="*/ 0 h 350"/>
                  <a:gd name="T52" fmla="*/ 0 w 1143"/>
                  <a:gd name="T53" fmla="*/ 0 h 350"/>
                  <a:gd name="T54" fmla="*/ 0 w 1143"/>
                  <a:gd name="T55" fmla="*/ 0 h 350"/>
                  <a:gd name="T56" fmla="*/ 0 w 1143"/>
                  <a:gd name="T57" fmla="*/ 0 h 350"/>
                  <a:gd name="T58" fmla="*/ 0 w 1143"/>
                  <a:gd name="T59" fmla="*/ 0 h 350"/>
                  <a:gd name="T60" fmla="*/ 0 w 1143"/>
                  <a:gd name="T61" fmla="*/ 0 h 350"/>
                  <a:gd name="T62" fmla="*/ 0 w 1143"/>
                  <a:gd name="T63" fmla="*/ 0 h 350"/>
                  <a:gd name="T64" fmla="*/ 0 w 1143"/>
                  <a:gd name="T65" fmla="*/ 0 h 350"/>
                  <a:gd name="T66" fmla="*/ 0 w 1143"/>
                  <a:gd name="T67" fmla="*/ 0 h 350"/>
                  <a:gd name="T68" fmla="*/ 0 w 1143"/>
                  <a:gd name="T69" fmla="*/ 0 h 350"/>
                  <a:gd name="T70" fmla="*/ 0 w 1143"/>
                  <a:gd name="T71" fmla="*/ 0 h 350"/>
                  <a:gd name="T72" fmla="*/ 0 w 1143"/>
                  <a:gd name="T73" fmla="*/ 0 h 350"/>
                  <a:gd name="T74" fmla="*/ 0 w 1143"/>
                  <a:gd name="T75" fmla="*/ 0 h 350"/>
                  <a:gd name="T76" fmla="*/ 0 w 1143"/>
                  <a:gd name="T77" fmla="*/ 0 h 350"/>
                  <a:gd name="T78" fmla="*/ 0 w 1143"/>
                  <a:gd name="T79" fmla="*/ 0 h 350"/>
                  <a:gd name="T80" fmla="*/ 0 w 1143"/>
                  <a:gd name="T81" fmla="*/ 0 h 350"/>
                  <a:gd name="T82" fmla="*/ 0 w 1143"/>
                  <a:gd name="T83" fmla="*/ 0 h 350"/>
                  <a:gd name="T84" fmla="*/ 0 w 1143"/>
                  <a:gd name="T85" fmla="*/ 0 h 350"/>
                  <a:gd name="T86" fmla="*/ 0 w 1143"/>
                  <a:gd name="T87" fmla="*/ 0 h 350"/>
                  <a:gd name="T88" fmla="*/ 0 w 1143"/>
                  <a:gd name="T89" fmla="*/ 0 h 350"/>
                  <a:gd name="T90" fmla="*/ 0 w 1143"/>
                  <a:gd name="T91" fmla="*/ 0 h 350"/>
                  <a:gd name="T92" fmla="*/ 0 w 1143"/>
                  <a:gd name="T93" fmla="*/ 0 h 350"/>
                  <a:gd name="T94" fmla="*/ 0 w 1143"/>
                  <a:gd name="T95" fmla="*/ 0 h 350"/>
                  <a:gd name="T96" fmla="*/ 0 w 1143"/>
                  <a:gd name="T97" fmla="*/ 0 h 350"/>
                  <a:gd name="T98" fmla="*/ 0 w 1143"/>
                  <a:gd name="T99" fmla="*/ 0 h 350"/>
                  <a:gd name="T100" fmla="*/ 0 w 1143"/>
                  <a:gd name="T101" fmla="*/ 0 h 350"/>
                  <a:gd name="T102" fmla="*/ 0 w 1143"/>
                  <a:gd name="T103" fmla="*/ 0 h 350"/>
                  <a:gd name="T104" fmla="*/ 0 w 1143"/>
                  <a:gd name="T105" fmla="*/ 0 h 350"/>
                  <a:gd name="T106" fmla="*/ 0 w 1143"/>
                  <a:gd name="T107" fmla="*/ 0 h 350"/>
                  <a:gd name="T108" fmla="*/ 0 w 1143"/>
                  <a:gd name="T109" fmla="*/ 0 h 35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0"/>
                  <a:gd name="T167" fmla="*/ 1143 w 1143"/>
                  <a:gd name="T168" fmla="*/ 350 h 35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0">
                    <a:moveTo>
                      <a:pt x="0" y="325"/>
                    </a:moveTo>
                    <a:lnTo>
                      <a:pt x="33" y="301"/>
                    </a:lnTo>
                    <a:lnTo>
                      <a:pt x="67" y="280"/>
                    </a:lnTo>
                    <a:lnTo>
                      <a:pt x="100" y="260"/>
                    </a:lnTo>
                    <a:lnTo>
                      <a:pt x="132" y="242"/>
                    </a:lnTo>
                    <a:lnTo>
                      <a:pt x="166" y="224"/>
                    </a:lnTo>
                    <a:lnTo>
                      <a:pt x="199" y="209"/>
                    </a:lnTo>
                    <a:lnTo>
                      <a:pt x="232" y="195"/>
                    </a:lnTo>
                    <a:lnTo>
                      <a:pt x="265" y="182"/>
                    </a:lnTo>
                    <a:lnTo>
                      <a:pt x="297" y="170"/>
                    </a:lnTo>
                    <a:lnTo>
                      <a:pt x="331" y="159"/>
                    </a:lnTo>
                    <a:lnTo>
                      <a:pt x="364" y="149"/>
                    </a:lnTo>
                    <a:lnTo>
                      <a:pt x="398" y="140"/>
                    </a:lnTo>
                    <a:lnTo>
                      <a:pt x="432" y="131"/>
                    </a:lnTo>
                    <a:lnTo>
                      <a:pt x="465" y="124"/>
                    </a:lnTo>
                    <a:lnTo>
                      <a:pt x="499" y="117"/>
                    </a:lnTo>
                    <a:lnTo>
                      <a:pt x="534" y="109"/>
                    </a:lnTo>
                    <a:lnTo>
                      <a:pt x="604" y="97"/>
                    </a:lnTo>
                    <a:lnTo>
                      <a:pt x="675" y="86"/>
                    </a:lnTo>
                    <a:lnTo>
                      <a:pt x="747" y="76"/>
                    </a:lnTo>
                    <a:lnTo>
                      <a:pt x="822" y="63"/>
                    </a:lnTo>
                    <a:lnTo>
                      <a:pt x="898" y="51"/>
                    </a:lnTo>
                    <a:lnTo>
                      <a:pt x="977" y="37"/>
                    </a:lnTo>
                    <a:lnTo>
                      <a:pt x="1018" y="29"/>
                    </a:lnTo>
                    <a:lnTo>
                      <a:pt x="1059" y="19"/>
                    </a:lnTo>
                    <a:lnTo>
                      <a:pt x="1100" y="10"/>
                    </a:lnTo>
                    <a:lnTo>
                      <a:pt x="1143" y="0"/>
                    </a:lnTo>
                    <a:lnTo>
                      <a:pt x="1143" y="25"/>
                    </a:lnTo>
                    <a:lnTo>
                      <a:pt x="1100" y="36"/>
                    </a:lnTo>
                    <a:lnTo>
                      <a:pt x="1059" y="46"/>
                    </a:lnTo>
                    <a:lnTo>
                      <a:pt x="1018" y="54"/>
                    </a:lnTo>
                    <a:lnTo>
                      <a:pt x="977" y="62"/>
                    </a:lnTo>
                    <a:lnTo>
                      <a:pt x="898" y="77"/>
                    </a:lnTo>
                    <a:lnTo>
                      <a:pt x="822" y="90"/>
                    </a:lnTo>
                    <a:lnTo>
                      <a:pt x="747" y="101"/>
                    </a:lnTo>
                    <a:lnTo>
                      <a:pt x="675" y="113"/>
                    </a:lnTo>
                    <a:lnTo>
                      <a:pt x="604" y="124"/>
                    </a:lnTo>
                    <a:lnTo>
                      <a:pt x="534" y="135"/>
                    </a:lnTo>
                    <a:lnTo>
                      <a:pt x="499" y="142"/>
                    </a:lnTo>
                    <a:lnTo>
                      <a:pt x="465" y="149"/>
                    </a:lnTo>
                    <a:lnTo>
                      <a:pt x="432" y="158"/>
                    </a:lnTo>
                    <a:lnTo>
                      <a:pt x="398" y="166"/>
                    </a:lnTo>
                    <a:lnTo>
                      <a:pt x="364" y="175"/>
                    </a:lnTo>
                    <a:lnTo>
                      <a:pt x="331" y="184"/>
                    </a:lnTo>
                    <a:lnTo>
                      <a:pt x="297" y="196"/>
                    </a:lnTo>
                    <a:lnTo>
                      <a:pt x="265" y="208"/>
                    </a:lnTo>
                    <a:lnTo>
                      <a:pt x="232" y="221"/>
                    </a:lnTo>
                    <a:lnTo>
                      <a:pt x="199" y="236"/>
                    </a:lnTo>
                    <a:lnTo>
                      <a:pt x="166" y="251"/>
                    </a:lnTo>
                    <a:lnTo>
                      <a:pt x="132" y="267"/>
                    </a:lnTo>
                    <a:lnTo>
                      <a:pt x="100" y="286"/>
                    </a:lnTo>
                    <a:lnTo>
                      <a:pt x="67" y="306"/>
                    </a:lnTo>
                    <a:lnTo>
                      <a:pt x="33" y="328"/>
                    </a:lnTo>
                    <a:lnTo>
                      <a:pt x="0" y="350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463"/>
              <p:cNvSpPr>
                <a:spLocks/>
              </p:cNvSpPr>
              <p:nvPr/>
            </p:nvSpPr>
            <p:spPr bwMode="auto">
              <a:xfrm>
                <a:off x="903702" y="761237"/>
                <a:ext cx="80595" cy="21446"/>
              </a:xfrm>
              <a:custGeom>
                <a:avLst/>
                <a:gdLst>
                  <a:gd name="T0" fmla="*/ 0 w 1143"/>
                  <a:gd name="T1" fmla="*/ 0 h 351"/>
                  <a:gd name="T2" fmla="*/ 0 w 1143"/>
                  <a:gd name="T3" fmla="*/ 0 h 351"/>
                  <a:gd name="T4" fmla="*/ 0 w 1143"/>
                  <a:gd name="T5" fmla="*/ 0 h 351"/>
                  <a:gd name="T6" fmla="*/ 0 w 1143"/>
                  <a:gd name="T7" fmla="*/ 0 h 351"/>
                  <a:gd name="T8" fmla="*/ 0 w 1143"/>
                  <a:gd name="T9" fmla="*/ 0 h 351"/>
                  <a:gd name="T10" fmla="*/ 0 w 1143"/>
                  <a:gd name="T11" fmla="*/ 0 h 351"/>
                  <a:gd name="T12" fmla="*/ 0 w 1143"/>
                  <a:gd name="T13" fmla="*/ 0 h 351"/>
                  <a:gd name="T14" fmla="*/ 0 w 1143"/>
                  <a:gd name="T15" fmla="*/ 0 h 351"/>
                  <a:gd name="T16" fmla="*/ 0 w 1143"/>
                  <a:gd name="T17" fmla="*/ 0 h 351"/>
                  <a:gd name="T18" fmla="*/ 0 w 1143"/>
                  <a:gd name="T19" fmla="*/ 0 h 351"/>
                  <a:gd name="T20" fmla="*/ 0 w 1143"/>
                  <a:gd name="T21" fmla="*/ 0 h 351"/>
                  <a:gd name="T22" fmla="*/ 0 w 1143"/>
                  <a:gd name="T23" fmla="*/ 0 h 351"/>
                  <a:gd name="T24" fmla="*/ 0 w 1143"/>
                  <a:gd name="T25" fmla="*/ 0 h 351"/>
                  <a:gd name="T26" fmla="*/ 0 w 1143"/>
                  <a:gd name="T27" fmla="*/ 0 h 351"/>
                  <a:gd name="T28" fmla="*/ 0 w 1143"/>
                  <a:gd name="T29" fmla="*/ 0 h 351"/>
                  <a:gd name="T30" fmla="*/ 0 w 1143"/>
                  <a:gd name="T31" fmla="*/ 0 h 351"/>
                  <a:gd name="T32" fmla="*/ 0 w 1143"/>
                  <a:gd name="T33" fmla="*/ 0 h 351"/>
                  <a:gd name="T34" fmla="*/ 0 w 1143"/>
                  <a:gd name="T35" fmla="*/ 0 h 351"/>
                  <a:gd name="T36" fmla="*/ 0 w 1143"/>
                  <a:gd name="T37" fmla="*/ 0 h 351"/>
                  <a:gd name="T38" fmla="*/ 0 w 1143"/>
                  <a:gd name="T39" fmla="*/ 0 h 351"/>
                  <a:gd name="T40" fmla="*/ 0 w 1143"/>
                  <a:gd name="T41" fmla="*/ 0 h 351"/>
                  <a:gd name="T42" fmla="*/ 0 w 1143"/>
                  <a:gd name="T43" fmla="*/ 0 h 351"/>
                  <a:gd name="T44" fmla="*/ 0 w 1143"/>
                  <a:gd name="T45" fmla="*/ 0 h 351"/>
                  <a:gd name="T46" fmla="*/ 0 w 1143"/>
                  <a:gd name="T47" fmla="*/ 0 h 351"/>
                  <a:gd name="T48" fmla="*/ 0 w 1143"/>
                  <a:gd name="T49" fmla="*/ 0 h 351"/>
                  <a:gd name="T50" fmla="*/ 0 w 1143"/>
                  <a:gd name="T51" fmla="*/ 0 h 351"/>
                  <a:gd name="T52" fmla="*/ 0 w 1143"/>
                  <a:gd name="T53" fmla="*/ 0 h 351"/>
                  <a:gd name="T54" fmla="*/ 0 w 1143"/>
                  <a:gd name="T55" fmla="*/ 0 h 351"/>
                  <a:gd name="T56" fmla="*/ 0 w 1143"/>
                  <a:gd name="T57" fmla="*/ 0 h 351"/>
                  <a:gd name="T58" fmla="*/ 0 w 1143"/>
                  <a:gd name="T59" fmla="*/ 0 h 351"/>
                  <a:gd name="T60" fmla="*/ 0 w 1143"/>
                  <a:gd name="T61" fmla="*/ 0 h 351"/>
                  <a:gd name="T62" fmla="*/ 0 w 1143"/>
                  <a:gd name="T63" fmla="*/ 0 h 351"/>
                  <a:gd name="T64" fmla="*/ 0 w 1143"/>
                  <a:gd name="T65" fmla="*/ 0 h 351"/>
                  <a:gd name="T66" fmla="*/ 0 w 1143"/>
                  <a:gd name="T67" fmla="*/ 0 h 351"/>
                  <a:gd name="T68" fmla="*/ 0 w 1143"/>
                  <a:gd name="T69" fmla="*/ 0 h 351"/>
                  <a:gd name="T70" fmla="*/ 0 w 1143"/>
                  <a:gd name="T71" fmla="*/ 0 h 351"/>
                  <a:gd name="T72" fmla="*/ 0 w 1143"/>
                  <a:gd name="T73" fmla="*/ 0 h 351"/>
                  <a:gd name="T74" fmla="*/ 0 w 1143"/>
                  <a:gd name="T75" fmla="*/ 0 h 351"/>
                  <a:gd name="T76" fmla="*/ 0 w 1143"/>
                  <a:gd name="T77" fmla="*/ 0 h 351"/>
                  <a:gd name="T78" fmla="*/ 0 w 1143"/>
                  <a:gd name="T79" fmla="*/ 0 h 351"/>
                  <a:gd name="T80" fmla="*/ 0 w 1143"/>
                  <a:gd name="T81" fmla="*/ 0 h 351"/>
                  <a:gd name="T82" fmla="*/ 0 w 1143"/>
                  <a:gd name="T83" fmla="*/ 0 h 351"/>
                  <a:gd name="T84" fmla="*/ 0 w 1143"/>
                  <a:gd name="T85" fmla="*/ 0 h 351"/>
                  <a:gd name="T86" fmla="*/ 0 w 1143"/>
                  <a:gd name="T87" fmla="*/ 0 h 351"/>
                  <a:gd name="T88" fmla="*/ 0 w 1143"/>
                  <a:gd name="T89" fmla="*/ 0 h 351"/>
                  <a:gd name="T90" fmla="*/ 0 w 1143"/>
                  <a:gd name="T91" fmla="*/ 0 h 351"/>
                  <a:gd name="T92" fmla="*/ 0 w 1143"/>
                  <a:gd name="T93" fmla="*/ 0 h 351"/>
                  <a:gd name="T94" fmla="*/ 0 w 1143"/>
                  <a:gd name="T95" fmla="*/ 0 h 351"/>
                  <a:gd name="T96" fmla="*/ 0 w 1143"/>
                  <a:gd name="T97" fmla="*/ 0 h 351"/>
                  <a:gd name="T98" fmla="*/ 0 w 1143"/>
                  <a:gd name="T99" fmla="*/ 0 h 351"/>
                  <a:gd name="T100" fmla="*/ 0 w 1143"/>
                  <a:gd name="T101" fmla="*/ 0 h 351"/>
                  <a:gd name="T102" fmla="*/ 0 w 1143"/>
                  <a:gd name="T103" fmla="*/ 0 h 351"/>
                  <a:gd name="T104" fmla="*/ 0 w 1143"/>
                  <a:gd name="T105" fmla="*/ 0 h 351"/>
                  <a:gd name="T106" fmla="*/ 0 w 1143"/>
                  <a:gd name="T107" fmla="*/ 0 h 351"/>
                  <a:gd name="T108" fmla="*/ 0 w 1143"/>
                  <a:gd name="T109" fmla="*/ 0 h 3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3"/>
                  <a:gd name="T166" fmla="*/ 0 h 351"/>
                  <a:gd name="T167" fmla="*/ 1143 w 1143"/>
                  <a:gd name="T168" fmla="*/ 351 h 3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3" h="351">
                    <a:moveTo>
                      <a:pt x="0" y="325"/>
                    </a:moveTo>
                    <a:lnTo>
                      <a:pt x="33" y="302"/>
                    </a:lnTo>
                    <a:lnTo>
                      <a:pt x="67" y="280"/>
                    </a:lnTo>
                    <a:lnTo>
                      <a:pt x="100" y="260"/>
                    </a:lnTo>
                    <a:lnTo>
                      <a:pt x="132" y="242"/>
                    </a:lnTo>
                    <a:lnTo>
                      <a:pt x="166" y="225"/>
                    </a:lnTo>
                    <a:lnTo>
                      <a:pt x="199" y="210"/>
                    </a:lnTo>
                    <a:lnTo>
                      <a:pt x="232" y="195"/>
                    </a:lnTo>
                    <a:lnTo>
                      <a:pt x="265" y="182"/>
                    </a:lnTo>
                    <a:lnTo>
                      <a:pt x="297" y="170"/>
                    </a:lnTo>
                    <a:lnTo>
                      <a:pt x="331" y="160"/>
                    </a:lnTo>
                    <a:lnTo>
                      <a:pt x="364" y="149"/>
                    </a:lnTo>
                    <a:lnTo>
                      <a:pt x="398" y="140"/>
                    </a:lnTo>
                    <a:lnTo>
                      <a:pt x="432" y="132"/>
                    </a:lnTo>
                    <a:lnTo>
                      <a:pt x="465" y="124"/>
                    </a:lnTo>
                    <a:lnTo>
                      <a:pt x="499" y="116"/>
                    </a:lnTo>
                    <a:lnTo>
                      <a:pt x="534" y="110"/>
                    </a:lnTo>
                    <a:lnTo>
                      <a:pt x="604" y="98"/>
                    </a:lnTo>
                    <a:lnTo>
                      <a:pt x="675" y="87"/>
                    </a:lnTo>
                    <a:lnTo>
                      <a:pt x="747" y="75"/>
                    </a:lnTo>
                    <a:lnTo>
                      <a:pt x="822" y="64"/>
                    </a:lnTo>
                    <a:lnTo>
                      <a:pt x="898" y="51"/>
                    </a:lnTo>
                    <a:lnTo>
                      <a:pt x="977" y="37"/>
                    </a:lnTo>
                    <a:lnTo>
                      <a:pt x="1018" y="28"/>
                    </a:lnTo>
                    <a:lnTo>
                      <a:pt x="1059" y="20"/>
                    </a:lnTo>
                    <a:lnTo>
                      <a:pt x="1100" y="10"/>
                    </a:lnTo>
                    <a:lnTo>
                      <a:pt x="1143" y="0"/>
                    </a:lnTo>
                    <a:lnTo>
                      <a:pt x="1143" y="25"/>
                    </a:lnTo>
                    <a:lnTo>
                      <a:pt x="1100" y="36"/>
                    </a:lnTo>
                    <a:lnTo>
                      <a:pt x="1059" y="46"/>
                    </a:lnTo>
                    <a:lnTo>
                      <a:pt x="1018" y="54"/>
                    </a:lnTo>
                    <a:lnTo>
                      <a:pt x="977" y="62"/>
                    </a:lnTo>
                    <a:lnTo>
                      <a:pt x="898" y="78"/>
                    </a:lnTo>
                    <a:lnTo>
                      <a:pt x="822" y="90"/>
                    </a:lnTo>
                    <a:lnTo>
                      <a:pt x="747" y="101"/>
                    </a:lnTo>
                    <a:lnTo>
                      <a:pt x="675" y="112"/>
                    </a:lnTo>
                    <a:lnTo>
                      <a:pt x="604" y="124"/>
                    </a:lnTo>
                    <a:lnTo>
                      <a:pt x="534" y="136"/>
                    </a:lnTo>
                    <a:lnTo>
                      <a:pt x="499" y="142"/>
                    </a:lnTo>
                    <a:lnTo>
                      <a:pt x="465" y="149"/>
                    </a:lnTo>
                    <a:lnTo>
                      <a:pt x="432" y="157"/>
                    </a:lnTo>
                    <a:lnTo>
                      <a:pt x="398" y="166"/>
                    </a:lnTo>
                    <a:lnTo>
                      <a:pt x="364" y="175"/>
                    </a:lnTo>
                    <a:lnTo>
                      <a:pt x="331" y="185"/>
                    </a:lnTo>
                    <a:lnTo>
                      <a:pt x="297" y="195"/>
                    </a:lnTo>
                    <a:lnTo>
                      <a:pt x="265" y="208"/>
                    </a:lnTo>
                    <a:lnTo>
                      <a:pt x="232" y="221"/>
                    </a:lnTo>
                    <a:lnTo>
                      <a:pt x="199" y="235"/>
                    </a:lnTo>
                    <a:lnTo>
                      <a:pt x="166" y="251"/>
                    </a:lnTo>
                    <a:lnTo>
                      <a:pt x="132" y="267"/>
                    </a:lnTo>
                    <a:lnTo>
                      <a:pt x="100" y="286"/>
                    </a:lnTo>
                    <a:lnTo>
                      <a:pt x="67" y="306"/>
                    </a:lnTo>
                    <a:lnTo>
                      <a:pt x="33" y="328"/>
                    </a:lnTo>
                    <a:lnTo>
                      <a:pt x="0" y="351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TextBox 11"/>
            <p:cNvSpPr txBox="1">
              <a:spLocks noChangeArrowheads="1"/>
            </p:cNvSpPr>
            <p:nvPr/>
          </p:nvSpPr>
          <p:spPr bwMode="auto">
            <a:xfrm>
              <a:off x="1734830" y="214313"/>
              <a:ext cx="7313923" cy="960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200" b="1" dirty="0">
                  <a:solidFill>
                    <a:srgbClr val="F2F2F2"/>
                  </a:solidFill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  <p:grpSp>
          <p:nvGrpSpPr>
            <p:cNvPr id="9" name="Группа 522"/>
            <p:cNvGrpSpPr/>
            <p:nvPr/>
          </p:nvGrpSpPr>
          <p:grpSpPr>
            <a:xfrm>
              <a:off x="9321891" y="73440"/>
              <a:ext cx="1566333" cy="991082"/>
              <a:chOff x="9321891" y="73440"/>
              <a:chExt cx="1566333" cy="991082"/>
            </a:xfrm>
          </p:grpSpPr>
          <p:sp>
            <p:nvSpPr>
              <p:cNvPr id="17" name="AutoShape 18"/>
              <p:cNvSpPr>
                <a:spLocks noChangeAspect="1" noChangeArrowheads="1" noTextEdit="1"/>
              </p:cNvSpPr>
              <p:nvPr/>
            </p:nvSpPr>
            <p:spPr bwMode="auto">
              <a:xfrm>
                <a:off x="9321891" y="73440"/>
                <a:ext cx="1566333" cy="991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9321891" y="73440"/>
                <a:ext cx="1566333" cy="991082"/>
              </a:xfrm>
              <a:custGeom>
                <a:avLst/>
                <a:gdLst>
                  <a:gd name="T0" fmla="*/ 0 w 16088"/>
                  <a:gd name="T1" fmla="*/ 0 h 11678"/>
                  <a:gd name="T2" fmla="*/ 0 w 16088"/>
                  <a:gd name="T3" fmla="*/ 0 h 11678"/>
                  <a:gd name="T4" fmla="*/ 0 w 16088"/>
                  <a:gd name="T5" fmla="*/ 0 h 11678"/>
                  <a:gd name="T6" fmla="*/ 0 w 16088"/>
                  <a:gd name="T7" fmla="*/ 0 h 11678"/>
                  <a:gd name="T8" fmla="*/ 0 w 16088"/>
                  <a:gd name="T9" fmla="*/ 0 h 11678"/>
                  <a:gd name="T10" fmla="*/ 0 w 16088"/>
                  <a:gd name="T11" fmla="*/ 0 h 11678"/>
                  <a:gd name="T12" fmla="*/ 0 w 16088"/>
                  <a:gd name="T13" fmla="*/ 0 h 11678"/>
                  <a:gd name="T14" fmla="*/ 0 w 16088"/>
                  <a:gd name="T15" fmla="*/ 0 h 11678"/>
                  <a:gd name="T16" fmla="*/ 0 w 16088"/>
                  <a:gd name="T17" fmla="*/ 0 h 11678"/>
                  <a:gd name="T18" fmla="*/ 0 w 16088"/>
                  <a:gd name="T19" fmla="*/ 0 h 11678"/>
                  <a:gd name="T20" fmla="*/ 0 w 16088"/>
                  <a:gd name="T21" fmla="*/ 0 h 11678"/>
                  <a:gd name="T22" fmla="*/ 0 w 16088"/>
                  <a:gd name="T23" fmla="*/ 0 h 11678"/>
                  <a:gd name="T24" fmla="*/ 0 w 16088"/>
                  <a:gd name="T25" fmla="*/ 0 h 11678"/>
                  <a:gd name="T26" fmla="*/ 0 w 16088"/>
                  <a:gd name="T27" fmla="*/ 0 h 11678"/>
                  <a:gd name="T28" fmla="*/ 0 w 16088"/>
                  <a:gd name="T29" fmla="*/ 0 h 11678"/>
                  <a:gd name="T30" fmla="*/ 0 w 16088"/>
                  <a:gd name="T31" fmla="*/ 0 h 11678"/>
                  <a:gd name="T32" fmla="*/ 0 w 16088"/>
                  <a:gd name="T33" fmla="*/ 0 h 11678"/>
                  <a:gd name="T34" fmla="*/ 0 w 16088"/>
                  <a:gd name="T35" fmla="*/ 0 h 11678"/>
                  <a:gd name="T36" fmla="*/ 0 w 16088"/>
                  <a:gd name="T37" fmla="*/ 0 h 11678"/>
                  <a:gd name="T38" fmla="*/ 0 w 16088"/>
                  <a:gd name="T39" fmla="*/ 0 h 11678"/>
                  <a:gd name="T40" fmla="*/ 0 w 16088"/>
                  <a:gd name="T41" fmla="*/ 0 h 11678"/>
                  <a:gd name="T42" fmla="*/ 0 w 16088"/>
                  <a:gd name="T43" fmla="*/ 0 h 11678"/>
                  <a:gd name="T44" fmla="*/ 0 w 16088"/>
                  <a:gd name="T45" fmla="*/ 0 h 11678"/>
                  <a:gd name="T46" fmla="*/ 0 w 16088"/>
                  <a:gd name="T47" fmla="*/ 0 h 11678"/>
                  <a:gd name="T48" fmla="*/ 0 w 16088"/>
                  <a:gd name="T49" fmla="*/ 0 h 11678"/>
                  <a:gd name="T50" fmla="*/ 0 w 16088"/>
                  <a:gd name="T51" fmla="*/ 0 h 11678"/>
                  <a:gd name="T52" fmla="*/ 0 w 16088"/>
                  <a:gd name="T53" fmla="*/ 0 h 11678"/>
                  <a:gd name="T54" fmla="*/ 0 w 16088"/>
                  <a:gd name="T55" fmla="*/ 0 h 11678"/>
                  <a:gd name="T56" fmla="*/ 0 w 16088"/>
                  <a:gd name="T57" fmla="*/ 0 h 11678"/>
                  <a:gd name="T58" fmla="*/ 0 w 16088"/>
                  <a:gd name="T59" fmla="*/ 0 h 11678"/>
                  <a:gd name="T60" fmla="*/ 0 w 16088"/>
                  <a:gd name="T61" fmla="*/ 0 h 11678"/>
                  <a:gd name="T62" fmla="*/ 0 w 16088"/>
                  <a:gd name="T63" fmla="*/ 0 h 11678"/>
                  <a:gd name="T64" fmla="*/ 0 w 16088"/>
                  <a:gd name="T65" fmla="*/ 0 h 11678"/>
                  <a:gd name="T66" fmla="*/ 0 w 16088"/>
                  <a:gd name="T67" fmla="*/ 0 h 11678"/>
                  <a:gd name="T68" fmla="*/ 0 w 16088"/>
                  <a:gd name="T69" fmla="*/ 0 h 11678"/>
                  <a:gd name="T70" fmla="*/ 0 w 16088"/>
                  <a:gd name="T71" fmla="*/ 0 h 11678"/>
                  <a:gd name="T72" fmla="*/ 0 w 16088"/>
                  <a:gd name="T73" fmla="*/ 0 h 11678"/>
                  <a:gd name="T74" fmla="*/ 0 w 16088"/>
                  <a:gd name="T75" fmla="*/ 0 h 11678"/>
                  <a:gd name="T76" fmla="*/ 0 w 16088"/>
                  <a:gd name="T77" fmla="*/ 0 h 11678"/>
                  <a:gd name="T78" fmla="*/ 0 w 16088"/>
                  <a:gd name="T79" fmla="*/ 0 h 11678"/>
                  <a:gd name="T80" fmla="*/ 0 w 16088"/>
                  <a:gd name="T81" fmla="*/ 0 h 11678"/>
                  <a:gd name="T82" fmla="*/ 0 w 16088"/>
                  <a:gd name="T83" fmla="*/ 0 h 11678"/>
                  <a:gd name="T84" fmla="*/ 0 w 16088"/>
                  <a:gd name="T85" fmla="*/ 0 h 11678"/>
                  <a:gd name="T86" fmla="*/ 0 w 16088"/>
                  <a:gd name="T87" fmla="*/ 0 h 11678"/>
                  <a:gd name="T88" fmla="*/ 0 w 16088"/>
                  <a:gd name="T89" fmla="*/ 0 h 11678"/>
                  <a:gd name="T90" fmla="*/ 0 w 16088"/>
                  <a:gd name="T91" fmla="*/ 0 h 11678"/>
                  <a:gd name="T92" fmla="*/ 0 w 16088"/>
                  <a:gd name="T93" fmla="*/ 0 h 11678"/>
                  <a:gd name="T94" fmla="*/ 0 w 16088"/>
                  <a:gd name="T95" fmla="*/ 0 h 11678"/>
                  <a:gd name="T96" fmla="*/ 0 w 16088"/>
                  <a:gd name="T97" fmla="*/ 0 h 11678"/>
                  <a:gd name="T98" fmla="*/ 0 w 16088"/>
                  <a:gd name="T99" fmla="*/ 0 h 11678"/>
                  <a:gd name="T100" fmla="*/ 0 w 16088"/>
                  <a:gd name="T101" fmla="*/ 0 h 1167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088"/>
                  <a:gd name="T154" fmla="*/ 0 h 11678"/>
                  <a:gd name="T155" fmla="*/ 16088 w 16088"/>
                  <a:gd name="T156" fmla="*/ 11678 h 1167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088" h="11678">
                    <a:moveTo>
                      <a:pt x="10882" y="8760"/>
                    </a:moveTo>
                    <a:lnTo>
                      <a:pt x="16088" y="8760"/>
                    </a:lnTo>
                    <a:lnTo>
                      <a:pt x="16088" y="11670"/>
                    </a:lnTo>
                    <a:lnTo>
                      <a:pt x="15447" y="11670"/>
                    </a:lnTo>
                    <a:lnTo>
                      <a:pt x="14807" y="11670"/>
                    </a:lnTo>
                    <a:lnTo>
                      <a:pt x="14165" y="11671"/>
                    </a:lnTo>
                    <a:lnTo>
                      <a:pt x="13524" y="11671"/>
                    </a:lnTo>
                    <a:lnTo>
                      <a:pt x="12884" y="11672"/>
                    </a:lnTo>
                    <a:lnTo>
                      <a:pt x="12243" y="11672"/>
                    </a:lnTo>
                    <a:lnTo>
                      <a:pt x="11601" y="11673"/>
                    </a:lnTo>
                    <a:lnTo>
                      <a:pt x="10961" y="11674"/>
                    </a:lnTo>
                    <a:lnTo>
                      <a:pt x="10320" y="11675"/>
                    </a:lnTo>
                    <a:lnTo>
                      <a:pt x="9679" y="11675"/>
                    </a:lnTo>
                    <a:lnTo>
                      <a:pt x="9039" y="11676"/>
                    </a:lnTo>
                    <a:lnTo>
                      <a:pt x="8397" y="11677"/>
                    </a:lnTo>
                    <a:lnTo>
                      <a:pt x="7756" y="11677"/>
                    </a:lnTo>
                    <a:lnTo>
                      <a:pt x="7116" y="11678"/>
                    </a:lnTo>
                    <a:lnTo>
                      <a:pt x="6475" y="11678"/>
                    </a:lnTo>
                    <a:lnTo>
                      <a:pt x="5834" y="11678"/>
                    </a:lnTo>
                    <a:lnTo>
                      <a:pt x="5755" y="11678"/>
                    </a:lnTo>
                    <a:lnTo>
                      <a:pt x="5684" y="11678"/>
                    </a:lnTo>
                    <a:lnTo>
                      <a:pt x="5615" y="11678"/>
                    </a:lnTo>
                    <a:lnTo>
                      <a:pt x="5545" y="11677"/>
                    </a:lnTo>
                    <a:lnTo>
                      <a:pt x="5468" y="11677"/>
                    </a:lnTo>
                    <a:lnTo>
                      <a:pt x="5383" y="11675"/>
                    </a:lnTo>
                    <a:lnTo>
                      <a:pt x="5283" y="11673"/>
                    </a:lnTo>
                    <a:lnTo>
                      <a:pt x="5166" y="11670"/>
                    </a:lnTo>
                    <a:lnTo>
                      <a:pt x="4922" y="11634"/>
                    </a:lnTo>
                    <a:lnTo>
                      <a:pt x="4680" y="11587"/>
                    </a:lnTo>
                    <a:lnTo>
                      <a:pt x="4438" y="11531"/>
                    </a:lnTo>
                    <a:lnTo>
                      <a:pt x="4198" y="11465"/>
                    </a:lnTo>
                    <a:lnTo>
                      <a:pt x="3960" y="11388"/>
                    </a:lnTo>
                    <a:lnTo>
                      <a:pt x="3724" y="11302"/>
                    </a:lnTo>
                    <a:lnTo>
                      <a:pt x="3492" y="11206"/>
                    </a:lnTo>
                    <a:lnTo>
                      <a:pt x="3263" y="11100"/>
                    </a:lnTo>
                    <a:lnTo>
                      <a:pt x="3037" y="10985"/>
                    </a:lnTo>
                    <a:lnTo>
                      <a:pt x="2816" y="10861"/>
                    </a:lnTo>
                    <a:lnTo>
                      <a:pt x="2601" y="10727"/>
                    </a:lnTo>
                    <a:lnTo>
                      <a:pt x="2390" y="10583"/>
                    </a:lnTo>
                    <a:lnTo>
                      <a:pt x="2185" y="10430"/>
                    </a:lnTo>
                    <a:lnTo>
                      <a:pt x="1986" y="10268"/>
                    </a:lnTo>
                    <a:lnTo>
                      <a:pt x="1794" y="10097"/>
                    </a:lnTo>
                    <a:lnTo>
                      <a:pt x="1609" y="9916"/>
                    </a:lnTo>
                    <a:lnTo>
                      <a:pt x="1431" y="9726"/>
                    </a:lnTo>
                    <a:lnTo>
                      <a:pt x="1262" y="9528"/>
                    </a:lnTo>
                    <a:lnTo>
                      <a:pt x="1101" y="9320"/>
                    </a:lnTo>
                    <a:lnTo>
                      <a:pt x="949" y="9104"/>
                    </a:lnTo>
                    <a:lnTo>
                      <a:pt x="808" y="8879"/>
                    </a:lnTo>
                    <a:lnTo>
                      <a:pt x="675" y="8645"/>
                    </a:lnTo>
                    <a:lnTo>
                      <a:pt x="553" y="8402"/>
                    </a:lnTo>
                    <a:lnTo>
                      <a:pt x="442" y="8151"/>
                    </a:lnTo>
                    <a:lnTo>
                      <a:pt x="342" y="7891"/>
                    </a:lnTo>
                    <a:lnTo>
                      <a:pt x="254" y="7622"/>
                    </a:lnTo>
                    <a:lnTo>
                      <a:pt x="178" y="7346"/>
                    </a:lnTo>
                    <a:lnTo>
                      <a:pt x="116" y="7061"/>
                    </a:lnTo>
                    <a:lnTo>
                      <a:pt x="65" y="6768"/>
                    </a:lnTo>
                    <a:lnTo>
                      <a:pt x="29" y="6467"/>
                    </a:lnTo>
                    <a:lnTo>
                      <a:pt x="7" y="6157"/>
                    </a:lnTo>
                    <a:lnTo>
                      <a:pt x="0" y="5838"/>
                    </a:lnTo>
                    <a:lnTo>
                      <a:pt x="8" y="5520"/>
                    </a:lnTo>
                    <a:lnTo>
                      <a:pt x="30" y="5208"/>
                    </a:lnTo>
                    <a:lnTo>
                      <a:pt x="67" y="4902"/>
                    </a:lnTo>
                    <a:lnTo>
                      <a:pt x="119" y="4603"/>
                    </a:lnTo>
                    <a:lnTo>
                      <a:pt x="184" y="4310"/>
                    </a:lnTo>
                    <a:lnTo>
                      <a:pt x="264" y="4026"/>
                    </a:lnTo>
                    <a:lnTo>
                      <a:pt x="355" y="3749"/>
                    </a:lnTo>
                    <a:lnTo>
                      <a:pt x="460" y="3479"/>
                    </a:lnTo>
                    <a:lnTo>
                      <a:pt x="577" y="3217"/>
                    </a:lnTo>
                    <a:lnTo>
                      <a:pt x="706" y="2965"/>
                    </a:lnTo>
                    <a:lnTo>
                      <a:pt x="847" y="2720"/>
                    </a:lnTo>
                    <a:lnTo>
                      <a:pt x="999" y="2483"/>
                    </a:lnTo>
                    <a:lnTo>
                      <a:pt x="1162" y="2257"/>
                    </a:lnTo>
                    <a:lnTo>
                      <a:pt x="1335" y="2039"/>
                    </a:lnTo>
                    <a:lnTo>
                      <a:pt x="1519" y="1831"/>
                    </a:lnTo>
                    <a:lnTo>
                      <a:pt x="1712" y="1633"/>
                    </a:lnTo>
                    <a:lnTo>
                      <a:pt x="1915" y="1445"/>
                    </a:lnTo>
                    <a:lnTo>
                      <a:pt x="2127" y="1266"/>
                    </a:lnTo>
                    <a:lnTo>
                      <a:pt x="2347" y="1099"/>
                    </a:lnTo>
                    <a:lnTo>
                      <a:pt x="2576" y="943"/>
                    </a:lnTo>
                    <a:lnTo>
                      <a:pt x="2813" y="797"/>
                    </a:lnTo>
                    <a:lnTo>
                      <a:pt x="3057" y="663"/>
                    </a:lnTo>
                    <a:lnTo>
                      <a:pt x="3309" y="541"/>
                    </a:lnTo>
                    <a:lnTo>
                      <a:pt x="3566" y="430"/>
                    </a:lnTo>
                    <a:lnTo>
                      <a:pt x="3832" y="331"/>
                    </a:lnTo>
                    <a:lnTo>
                      <a:pt x="4102" y="245"/>
                    </a:lnTo>
                    <a:lnTo>
                      <a:pt x="4379" y="171"/>
                    </a:lnTo>
                    <a:lnTo>
                      <a:pt x="4661" y="110"/>
                    </a:lnTo>
                    <a:lnTo>
                      <a:pt x="4947" y="62"/>
                    </a:lnTo>
                    <a:lnTo>
                      <a:pt x="5239" y="28"/>
                    </a:lnTo>
                    <a:lnTo>
                      <a:pt x="5535" y="7"/>
                    </a:lnTo>
                    <a:lnTo>
                      <a:pt x="5834" y="0"/>
                    </a:lnTo>
                    <a:lnTo>
                      <a:pt x="6133" y="8"/>
                    </a:lnTo>
                    <a:lnTo>
                      <a:pt x="6429" y="30"/>
                    </a:lnTo>
                    <a:lnTo>
                      <a:pt x="6720" y="67"/>
                    </a:lnTo>
                    <a:lnTo>
                      <a:pt x="7007" y="119"/>
                    </a:lnTo>
                    <a:lnTo>
                      <a:pt x="7289" y="184"/>
                    </a:lnTo>
                    <a:lnTo>
                      <a:pt x="7565" y="264"/>
                    </a:lnTo>
                    <a:lnTo>
                      <a:pt x="7836" y="355"/>
                    </a:lnTo>
                    <a:lnTo>
                      <a:pt x="8101" y="460"/>
                    </a:lnTo>
                    <a:lnTo>
                      <a:pt x="8360" y="578"/>
                    </a:lnTo>
                    <a:lnTo>
                      <a:pt x="8611" y="707"/>
                    </a:lnTo>
                    <a:lnTo>
                      <a:pt x="8855" y="848"/>
                    </a:lnTo>
                    <a:lnTo>
                      <a:pt x="9092" y="1000"/>
                    </a:lnTo>
                    <a:lnTo>
                      <a:pt x="9320" y="1163"/>
                    </a:lnTo>
                    <a:lnTo>
                      <a:pt x="9542" y="1336"/>
                    </a:lnTo>
                    <a:lnTo>
                      <a:pt x="9753" y="1520"/>
                    </a:lnTo>
                    <a:lnTo>
                      <a:pt x="9956" y="1713"/>
                    </a:lnTo>
                    <a:lnTo>
                      <a:pt x="10149" y="1917"/>
                    </a:lnTo>
                    <a:lnTo>
                      <a:pt x="10333" y="2128"/>
                    </a:lnTo>
                    <a:lnTo>
                      <a:pt x="10506" y="2349"/>
                    </a:lnTo>
                    <a:lnTo>
                      <a:pt x="10669" y="2578"/>
                    </a:lnTo>
                    <a:lnTo>
                      <a:pt x="10821" y="2816"/>
                    </a:lnTo>
                    <a:lnTo>
                      <a:pt x="10962" y="3060"/>
                    </a:lnTo>
                    <a:lnTo>
                      <a:pt x="11091" y="3312"/>
                    </a:lnTo>
                    <a:lnTo>
                      <a:pt x="11208" y="3570"/>
                    </a:lnTo>
                    <a:lnTo>
                      <a:pt x="11313" y="3835"/>
                    </a:lnTo>
                    <a:lnTo>
                      <a:pt x="11405" y="4106"/>
                    </a:lnTo>
                    <a:lnTo>
                      <a:pt x="11484" y="4383"/>
                    </a:lnTo>
                    <a:lnTo>
                      <a:pt x="11549" y="4665"/>
                    </a:lnTo>
                    <a:lnTo>
                      <a:pt x="11600" y="4952"/>
                    </a:lnTo>
                    <a:lnTo>
                      <a:pt x="11638" y="5244"/>
                    </a:lnTo>
                    <a:lnTo>
                      <a:pt x="11661" y="5540"/>
                    </a:lnTo>
                    <a:lnTo>
                      <a:pt x="11668" y="5838"/>
                    </a:lnTo>
                    <a:lnTo>
                      <a:pt x="11667" y="5938"/>
                    </a:lnTo>
                    <a:lnTo>
                      <a:pt x="11665" y="6038"/>
                    </a:lnTo>
                    <a:lnTo>
                      <a:pt x="11661" y="6136"/>
                    </a:lnTo>
                    <a:lnTo>
                      <a:pt x="11655" y="6234"/>
                    </a:lnTo>
                    <a:lnTo>
                      <a:pt x="11648" y="6332"/>
                    </a:lnTo>
                    <a:lnTo>
                      <a:pt x="11639" y="6429"/>
                    </a:lnTo>
                    <a:lnTo>
                      <a:pt x="11627" y="6526"/>
                    </a:lnTo>
                    <a:lnTo>
                      <a:pt x="11615" y="6623"/>
                    </a:lnTo>
                    <a:lnTo>
                      <a:pt x="11601" y="6718"/>
                    </a:lnTo>
                    <a:lnTo>
                      <a:pt x="11586" y="6814"/>
                    </a:lnTo>
                    <a:lnTo>
                      <a:pt x="11569" y="6910"/>
                    </a:lnTo>
                    <a:lnTo>
                      <a:pt x="11551" y="7003"/>
                    </a:lnTo>
                    <a:lnTo>
                      <a:pt x="11531" y="7097"/>
                    </a:lnTo>
                    <a:lnTo>
                      <a:pt x="11510" y="7190"/>
                    </a:lnTo>
                    <a:lnTo>
                      <a:pt x="11487" y="7283"/>
                    </a:lnTo>
                    <a:lnTo>
                      <a:pt x="11463" y="7376"/>
                    </a:lnTo>
                    <a:lnTo>
                      <a:pt x="11436" y="7467"/>
                    </a:lnTo>
                    <a:lnTo>
                      <a:pt x="11409" y="7558"/>
                    </a:lnTo>
                    <a:lnTo>
                      <a:pt x="11380" y="7648"/>
                    </a:lnTo>
                    <a:lnTo>
                      <a:pt x="11350" y="7738"/>
                    </a:lnTo>
                    <a:lnTo>
                      <a:pt x="11319" y="7827"/>
                    </a:lnTo>
                    <a:lnTo>
                      <a:pt x="11286" y="7915"/>
                    </a:lnTo>
                    <a:lnTo>
                      <a:pt x="11251" y="8003"/>
                    </a:lnTo>
                    <a:lnTo>
                      <a:pt x="11215" y="8090"/>
                    </a:lnTo>
                    <a:lnTo>
                      <a:pt x="11179" y="8176"/>
                    </a:lnTo>
                    <a:lnTo>
                      <a:pt x="11140" y="8261"/>
                    </a:lnTo>
                    <a:lnTo>
                      <a:pt x="11100" y="8347"/>
                    </a:lnTo>
                    <a:lnTo>
                      <a:pt x="11059" y="8431"/>
                    </a:lnTo>
                    <a:lnTo>
                      <a:pt x="11017" y="8514"/>
                    </a:lnTo>
                    <a:lnTo>
                      <a:pt x="10973" y="8597"/>
                    </a:lnTo>
                    <a:lnTo>
                      <a:pt x="10928" y="8679"/>
                    </a:lnTo>
                    <a:lnTo>
                      <a:pt x="10882" y="87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9321891" y="73440"/>
                <a:ext cx="1566333" cy="991082"/>
              </a:xfrm>
              <a:custGeom>
                <a:avLst/>
                <a:gdLst>
                  <a:gd name="T0" fmla="*/ 0 w 16088"/>
                  <a:gd name="T1" fmla="*/ 0 h 11678"/>
                  <a:gd name="T2" fmla="*/ 0 w 16088"/>
                  <a:gd name="T3" fmla="*/ 0 h 11678"/>
                  <a:gd name="T4" fmla="*/ 0 w 16088"/>
                  <a:gd name="T5" fmla="*/ 0 h 11678"/>
                  <a:gd name="T6" fmla="*/ 0 w 16088"/>
                  <a:gd name="T7" fmla="*/ 0 h 11678"/>
                  <a:gd name="T8" fmla="*/ 0 w 16088"/>
                  <a:gd name="T9" fmla="*/ 0 h 11678"/>
                  <a:gd name="T10" fmla="*/ 0 w 16088"/>
                  <a:gd name="T11" fmla="*/ 0 h 11678"/>
                  <a:gd name="T12" fmla="*/ 0 w 16088"/>
                  <a:gd name="T13" fmla="*/ 0 h 11678"/>
                  <a:gd name="T14" fmla="*/ 0 w 16088"/>
                  <a:gd name="T15" fmla="*/ 0 h 11678"/>
                  <a:gd name="T16" fmla="*/ 0 w 16088"/>
                  <a:gd name="T17" fmla="*/ 0 h 11678"/>
                  <a:gd name="T18" fmla="*/ 0 w 16088"/>
                  <a:gd name="T19" fmla="*/ 0 h 11678"/>
                  <a:gd name="T20" fmla="*/ 0 w 16088"/>
                  <a:gd name="T21" fmla="*/ 0 h 11678"/>
                  <a:gd name="T22" fmla="*/ 0 w 16088"/>
                  <a:gd name="T23" fmla="*/ 0 h 11678"/>
                  <a:gd name="T24" fmla="*/ 0 w 16088"/>
                  <a:gd name="T25" fmla="*/ 0 h 11678"/>
                  <a:gd name="T26" fmla="*/ 0 w 16088"/>
                  <a:gd name="T27" fmla="*/ 0 h 11678"/>
                  <a:gd name="T28" fmla="*/ 0 w 16088"/>
                  <a:gd name="T29" fmla="*/ 0 h 11678"/>
                  <a:gd name="T30" fmla="*/ 0 w 16088"/>
                  <a:gd name="T31" fmla="*/ 0 h 11678"/>
                  <a:gd name="T32" fmla="*/ 0 w 16088"/>
                  <a:gd name="T33" fmla="*/ 0 h 11678"/>
                  <a:gd name="T34" fmla="*/ 0 w 16088"/>
                  <a:gd name="T35" fmla="*/ 0 h 11678"/>
                  <a:gd name="T36" fmla="*/ 0 w 16088"/>
                  <a:gd name="T37" fmla="*/ 0 h 11678"/>
                  <a:gd name="T38" fmla="*/ 0 w 16088"/>
                  <a:gd name="T39" fmla="*/ 0 h 11678"/>
                  <a:gd name="T40" fmla="*/ 0 w 16088"/>
                  <a:gd name="T41" fmla="*/ 0 h 11678"/>
                  <a:gd name="T42" fmla="*/ 0 w 16088"/>
                  <a:gd name="T43" fmla="*/ 0 h 11678"/>
                  <a:gd name="T44" fmla="*/ 0 w 16088"/>
                  <a:gd name="T45" fmla="*/ 0 h 11678"/>
                  <a:gd name="T46" fmla="*/ 0 w 16088"/>
                  <a:gd name="T47" fmla="*/ 0 h 11678"/>
                  <a:gd name="T48" fmla="*/ 0 w 16088"/>
                  <a:gd name="T49" fmla="*/ 0 h 11678"/>
                  <a:gd name="T50" fmla="*/ 0 w 16088"/>
                  <a:gd name="T51" fmla="*/ 0 h 11678"/>
                  <a:gd name="T52" fmla="*/ 0 w 16088"/>
                  <a:gd name="T53" fmla="*/ 0 h 11678"/>
                  <a:gd name="T54" fmla="*/ 0 w 16088"/>
                  <a:gd name="T55" fmla="*/ 0 h 11678"/>
                  <a:gd name="T56" fmla="*/ 0 w 16088"/>
                  <a:gd name="T57" fmla="*/ 0 h 11678"/>
                  <a:gd name="T58" fmla="*/ 0 w 16088"/>
                  <a:gd name="T59" fmla="*/ 0 h 11678"/>
                  <a:gd name="T60" fmla="*/ 0 w 16088"/>
                  <a:gd name="T61" fmla="*/ 0 h 11678"/>
                  <a:gd name="T62" fmla="*/ 0 w 16088"/>
                  <a:gd name="T63" fmla="*/ 0 h 11678"/>
                  <a:gd name="T64" fmla="*/ 0 w 16088"/>
                  <a:gd name="T65" fmla="*/ 0 h 11678"/>
                  <a:gd name="T66" fmla="*/ 0 w 16088"/>
                  <a:gd name="T67" fmla="*/ 0 h 11678"/>
                  <a:gd name="T68" fmla="*/ 0 w 16088"/>
                  <a:gd name="T69" fmla="*/ 0 h 11678"/>
                  <a:gd name="T70" fmla="*/ 0 w 16088"/>
                  <a:gd name="T71" fmla="*/ 0 h 11678"/>
                  <a:gd name="T72" fmla="*/ 0 w 16088"/>
                  <a:gd name="T73" fmla="*/ 0 h 11678"/>
                  <a:gd name="T74" fmla="*/ 0 w 16088"/>
                  <a:gd name="T75" fmla="*/ 0 h 11678"/>
                  <a:gd name="T76" fmla="*/ 0 w 16088"/>
                  <a:gd name="T77" fmla="*/ 0 h 11678"/>
                  <a:gd name="T78" fmla="*/ 0 w 16088"/>
                  <a:gd name="T79" fmla="*/ 0 h 11678"/>
                  <a:gd name="T80" fmla="*/ 0 w 16088"/>
                  <a:gd name="T81" fmla="*/ 0 h 11678"/>
                  <a:gd name="T82" fmla="*/ 0 w 16088"/>
                  <a:gd name="T83" fmla="*/ 0 h 11678"/>
                  <a:gd name="T84" fmla="*/ 0 w 16088"/>
                  <a:gd name="T85" fmla="*/ 0 h 11678"/>
                  <a:gd name="T86" fmla="*/ 0 w 16088"/>
                  <a:gd name="T87" fmla="*/ 0 h 11678"/>
                  <a:gd name="T88" fmla="*/ 0 w 16088"/>
                  <a:gd name="T89" fmla="*/ 0 h 11678"/>
                  <a:gd name="T90" fmla="*/ 0 w 16088"/>
                  <a:gd name="T91" fmla="*/ 0 h 11678"/>
                  <a:gd name="T92" fmla="*/ 0 w 16088"/>
                  <a:gd name="T93" fmla="*/ 0 h 11678"/>
                  <a:gd name="T94" fmla="*/ 0 w 16088"/>
                  <a:gd name="T95" fmla="*/ 0 h 11678"/>
                  <a:gd name="T96" fmla="*/ 0 w 16088"/>
                  <a:gd name="T97" fmla="*/ 0 h 11678"/>
                  <a:gd name="T98" fmla="*/ 0 w 16088"/>
                  <a:gd name="T99" fmla="*/ 0 h 11678"/>
                  <a:gd name="T100" fmla="*/ 0 w 16088"/>
                  <a:gd name="T101" fmla="*/ 0 h 11678"/>
                  <a:gd name="T102" fmla="*/ 0 w 16088"/>
                  <a:gd name="T103" fmla="*/ 0 h 1167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6088"/>
                  <a:gd name="T157" fmla="*/ 0 h 11678"/>
                  <a:gd name="T158" fmla="*/ 16088 w 16088"/>
                  <a:gd name="T159" fmla="*/ 11678 h 1167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6088" h="11678">
                    <a:moveTo>
                      <a:pt x="10882" y="8760"/>
                    </a:moveTo>
                    <a:lnTo>
                      <a:pt x="16088" y="8760"/>
                    </a:lnTo>
                    <a:lnTo>
                      <a:pt x="16088" y="11670"/>
                    </a:lnTo>
                    <a:lnTo>
                      <a:pt x="15447" y="11670"/>
                    </a:lnTo>
                    <a:lnTo>
                      <a:pt x="14807" y="11670"/>
                    </a:lnTo>
                    <a:lnTo>
                      <a:pt x="14165" y="11671"/>
                    </a:lnTo>
                    <a:lnTo>
                      <a:pt x="13524" y="11671"/>
                    </a:lnTo>
                    <a:lnTo>
                      <a:pt x="12884" y="11672"/>
                    </a:lnTo>
                    <a:lnTo>
                      <a:pt x="12243" y="11672"/>
                    </a:lnTo>
                    <a:lnTo>
                      <a:pt x="11601" y="11673"/>
                    </a:lnTo>
                    <a:lnTo>
                      <a:pt x="10961" y="11674"/>
                    </a:lnTo>
                    <a:lnTo>
                      <a:pt x="10320" y="11675"/>
                    </a:lnTo>
                    <a:lnTo>
                      <a:pt x="9679" y="11675"/>
                    </a:lnTo>
                    <a:lnTo>
                      <a:pt x="9039" y="11676"/>
                    </a:lnTo>
                    <a:lnTo>
                      <a:pt x="8397" y="11677"/>
                    </a:lnTo>
                    <a:lnTo>
                      <a:pt x="7756" y="11677"/>
                    </a:lnTo>
                    <a:lnTo>
                      <a:pt x="7116" y="11678"/>
                    </a:lnTo>
                    <a:lnTo>
                      <a:pt x="6475" y="11678"/>
                    </a:lnTo>
                    <a:lnTo>
                      <a:pt x="5834" y="11678"/>
                    </a:lnTo>
                    <a:lnTo>
                      <a:pt x="5755" y="11678"/>
                    </a:lnTo>
                    <a:lnTo>
                      <a:pt x="5684" y="11678"/>
                    </a:lnTo>
                    <a:lnTo>
                      <a:pt x="5615" y="11678"/>
                    </a:lnTo>
                    <a:lnTo>
                      <a:pt x="5545" y="11677"/>
                    </a:lnTo>
                    <a:lnTo>
                      <a:pt x="5468" y="11677"/>
                    </a:lnTo>
                    <a:lnTo>
                      <a:pt x="5383" y="11675"/>
                    </a:lnTo>
                    <a:lnTo>
                      <a:pt x="5283" y="11673"/>
                    </a:lnTo>
                    <a:lnTo>
                      <a:pt x="5166" y="11670"/>
                    </a:lnTo>
                    <a:lnTo>
                      <a:pt x="4922" y="11634"/>
                    </a:lnTo>
                    <a:lnTo>
                      <a:pt x="4680" y="11587"/>
                    </a:lnTo>
                    <a:lnTo>
                      <a:pt x="4438" y="11531"/>
                    </a:lnTo>
                    <a:lnTo>
                      <a:pt x="4198" y="11465"/>
                    </a:lnTo>
                    <a:lnTo>
                      <a:pt x="3960" y="11388"/>
                    </a:lnTo>
                    <a:lnTo>
                      <a:pt x="3724" y="11302"/>
                    </a:lnTo>
                    <a:lnTo>
                      <a:pt x="3492" y="11206"/>
                    </a:lnTo>
                    <a:lnTo>
                      <a:pt x="3263" y="11100"/>
                    </a:lnTo>
                    <a:lnTo>
                      <a:pt x="3037" y="10985"/>
                    </a:lnTo>
                    <a:lnTo>
                      <a:pt x="2816" y="10861"/>
                    </a:lnTo>
                    <a:lnTo>
                      <a:pt x="2601" y="10727"/>
                    </a:lnTo>
                    <a:lnTo>
                      <a:pt x="2390" y="10583"/>
                    </a:lnTo>
                    <a:lnTo>
                      <a:pt x="2185" y="10430"/>
                    </a:lnTo>
                    <a:lnTo>
                      <a:pt x="1986" y="10268"/>
                    </a:lnTo>
                    <a:lnTo>
                      <a:pt x="1794" y="10097"/>
                    </a:lnTo>
                    <a:lnTo>
                      <a:pt x="1609" y="9916"/>
                    </a:lnTo>
                    <a:lnTo>
                      <a:pt x="1431" y="9726"/>
                    </a:lnTo>
                    <a:lnTo>
                      <a:pt x="1262" y="9528"/>
                    </a:lnTo>
                    <a:lnTo>
                      <a:pt x="1101" y="9320"/>
                    </a:lnTo>
                    <a:lnTo>
                      <a:pt x="949" y="9104"/>
                    </a:lnTo>
                    <a:lnTo>
                      <a:pt x="808" y="8879"/>
                    </a:lnTo>
                    <a:lnTo>
                      <a:pt x="675" y="8645"/>
                    </a:lnTo>
                    <a:lnTo>
                      <a:pt x="553" y="8402"/>
                    </a:lnTo>
                    <a:lnTo>
                      <a:pt x="442" y="8151"/>
                    </a:lnTo>
                    <a:lnTo>
                      <a:pt x="342" y="7891"/>
                    </a:lnTo>
                    <a:lnTo>
                      <a:pt x="254" y="7622"/>
                    </a:lnTo>
                    <a:lnTo>
                      <a:pt x="178" y="7346"/>
                    </a:lnTo>
                    <a:lnTo>
                      <a:pt x="116" y="7061"/>
                    </a:lnTo>
                    <a:lnTo>
                      <a:pt x="65" y="6768"/>
                    </a:lnTo>
                    <a:lnTo>
                      <a:pt x="29" y="6467"/>
                    </a:lnTo>
                    <a:lnTo>
                      <a:pt x="7" y="6157"/>
                    </a:lnTo>
                    <a:lnTo>
                      <a:pt x="0" y="5838"/>
                    </a:lnTo>
                    <a:lnTo>
                      <a:pt x="8" y="5520"/>
                    </a:lnTo>
                    <a:lnTo>
                      <a:pt x="30" y="5208"/>
                    </a:lnTo>
                    <a:lnTo>
                      <a:pt x="67" y="4902"/>
                    </a:lnTo>
                    <a:lnTo>
                      <a:pt x="119" y="4603"/>
                    </a:lnTo>
                    <a:lnTo>
                      <a:pt x="184" y="4310"/>
                    </a:lnTo>
                    <a:lnTo>
                      <a:pt x="264" y="4026"/>
                    </a:lnTo>
                    <a:lnTo>
                      <a:pt x="355" y="3749"/>
                    </a:lnTo>
                    <a:lnTo>
                      <a:pt x="460" y="3479"/>
                    </a:lnTo>
                    <a:lnTo>
                      <a:pt x="577" y="3217"/>
                    </a:lnTo>
                    <a:lnTo>
                      <a:pt x="706" y="2965"/>
                    </a:lnTo>
                    <a:lnTo>
                      <a:pt x="847" y="2720"/>
                    </a:lnTo>
                    <a:lnTo>
                      <a:pt x="999" y="2483"/>
                    </a:lnTo>
                    <a:lnTo>
                      <a:pt x="1162" y="2257"/>
                    </a:lnTo>
                    <a:lnTo>
                      <a:pt x="1335" y="2039"/>
                    </a:lnTo>
                    <a:lnTo>
                      <a:pt x="1519" y="1831"/>
                    </a:lnTo>
                    <a:lnTo>
                      <a:pt x="1712" y="1633"/>
                    </a:lnTo>
                    <a:lnTo>
                      <a:pt x="1915" y="1445"/>
                    </a:lnTo>
                    <a:lnTo>
                      <a:pt x="2127" y="1266"/>
                    </a:lnTo>
                    <a:lnTo>
                      <a:pt x="2347" y="1099"/>
                    </a:lnTo>
                    <a:lnTo>
                      <a:pt x="2576" y="943"/>
                    </a:lnTo>
                    <a:lnTo>
                      <a:pt x="2813" y="797"/>
                    </a:lnTo>
                    <a:lnTo>
                      <a:pt x="3057" y="663"/>
                    </a:lnTo>
                    <a:lnTo>
                      <a:pt x="3309" y="541"/>
                    </a:lnTo>
                    <a:lnTo>
                      <a:pt x="3566" y="430"/>
                    </a:lnTo>
                    <a:lnTo>
                      <a:pt x="3832" y="331"/>
                    </a:lnTo>
                    <a:lnTo>
                      <a:pt x="4102" y="245"/>
                    </a:lnTo>
                    <a:lnTo>
                      <a:pt x="4379" y="171"/>
                    </a:lnTo>
                    <a:lnTo>
                      <a:pt x="4661" y="110"/>
                    </a:lnTo>
                    <a:lnTo>
                      <a:pt x="4947" y="62"/>
                    </a:lnTo>
                    <a:lnTo>
                      <a:pt x="5239" y="28"/>
                    </a:lnTo>
                    <a:lnTo>
                      <a:pt x="5535" y="7"/>
                    </a:lnTo>
                    <a:lnTo>
                      <a:pt x="5834" y="0"/>
                    </a:lnTo>
                    <a:lnTo>
                      <a:pt x="6133" y="8"/>
                    </a:lnTo>
                    <a:lnTo>
                      <a:pt x="6429" y="30"/>
                    </a:lnTo>
                    <a:lnTo>
                      <a:pt x="6720" y="67"/>
                    </a:lnTo>
                    <a:lnTo>
                      <a:pt x="7007" y="119"/>
                    </a:lnTo>
                    <a:lnTo>
                      <a:pt x="7289" y="184"/>
                    </a:lnTo>
                    <a:lnTo>
                      <a:pt x="7565" y="264"/>
                    </a:lnTo>
                    <a:lnTo>
                      <a:pt x="7836" y="355"/>
                    </a:lnTo>
                    <a:lnTo>
                      <a:pt x="8101" y="460"/>
                    </a:lnTo>
                    <a:lnTo>
                      <a:pt x="8360" y="578"/>
                    </a:lnTo>
                    <a:lnTo>
                      <a:pt x="8611" y="707"/>
                    </a:lnTo>
                    <a:lnTo>
                      <a:pt x="8855" y="848"/>
                    </a:lnTo>
                    <a:lnTo>
                      <a:pt x="9092" y="1000"/>
                    </a:lnTo>
                    <a:lnTo>
                      <a:pt x="9320" y="1163"/>
                    </a:lnTo>
                    <a:lnTo>
                      <a:pt x="9542" y="1336"/>
                    </a:lnTo>
                    <a:lnTo>
                      <a:pt x="9753" y="1520"/>
                    </a:lnTo>
                    <a:lnTo>
                      <a:pt x="9956" y="1713"/>
                    </a:lnTo>
                    <a:lnTo>
                      <a:pt x="10149" y="1917"/>
                    </a:lnTo>
                    <a:lnTo>
                      <a:pt x="10333" y="2128"/>
                    </a:lnTo>
                    <a:lnTo>
                      <a:pt x="10506" y="2349"/>
                    </a:lnTo>
                    <a:lnTo>
                      <a:pt x="10669" y="2578"/>
                    </a:lnTo>
                    <a:lnTo>
                      <a:pt x="10821" y="2816"/>
                    </a:lnTo>
                    <a:lnTo>
                      <a:pt x="10962" y="3060"/>
                    </a:lnTo>
                    <a:lnTo>
                      <a:pt x="11091" y="3312"/>
                    </a:lnTo>
                    <a:lnTo>
                      <a:pt x="11208" y="3570"/>
                    </a:lnTo>
                    <a:lnTo>
                      <a:pt x="11313" y="3835"/>
                    </a:lnTo>
                    <a:lnTo>
                      <a:pt x="11405" y="4106"/>
                    </a:lnTo>
                    <a:lnTo>
                      <a:pt x="11484" y="4383"/>
                    </a:lnTo>
                    <a:lnTo>
                      <a:pt x="11549" y="4665"/>
                    </a:lnTo>
                    <a:lnTo>
                      <a:pt x="11600" y="4952"/>
                    </a:lnTo>
                    <a:lnTo>
                      <a:pt x="11638" y="5244"/>
                    </a:lnTo>
                    <a:lnTo>
                      <a:pt x="11661" y="5540"/>
                    </a:lnTo>
                    <a:lnTo>
                      <a:pt x="11668" y="5838"/>
                    </a:lnTo>
                    <a:lnTo>
                      <a:pt x="11667" y="5938"/>
                    </a:lnTo>
                    <a:lnTo>
                      <a:pt x="11665" y="6038"/>
                    </a:lnTo>
                    <a:lnTo>
                      <a:pt x="11661" y="6136"/>
                    </a:lnTo>
                    <a:lnTo>
                      <a:pt x="11655" y="6234"/>
                    </a:lnTo>
                    <a:lnTo>
                      <a:pt x="11648" y="6332"/>
                    </a:lnTo>
                    <a:lnTo>
                      <a:pt x="11639" y="6429"/>
                    </a:lnTo>
                    <a:lnTo>
                      <a:pt x="11627" y="6526"/>
                    </a:lnTo>
                    <a:lnTo>
                      <a:pt x="11615" y="6623"/>
                    </a:lnTo>
                    <a:lnTo>
                      <a:pt x="11601" y="6718"/>
                    </a:lnTo>
                    <a:lnTo>
                      <a:pt x="11586" y="6814"/>
                    </a:lnTo>
                    <a:lnTo>
                      <a:pt x="11569" y="6910"/>
                    </a:lnTo>
                    <a:lnTo>
                      <a:pt x="11551" y="7003"/>
                    </a:lnTo>
                    <a:lnTo>
                      <a:pt x="11531" y="7097"/>
                    </a:lnTo>
                    <a:lnTo>
                      <a:pt x="11510" y="7190"/>
                    </a:lnTo>
                    <a:lnTo>
                      <a:pt x="11487" y="7283"/>
                    </a:lnTo>
                    <a:lnTo>
                      <a:pt x="11463" y="7376"/>
                    </a:lnTo>
                    <a:lnTo>
                      <a:pt x="11436" y="7467"/>
                    </a:lnTo>
                    <a:lnTo>
                      <a:pt x="11409" y="7558"/>
                    </a:lnTo>
                    <a:lnTo>
                      <a:pt x="11380" y="7648"/>
                    </a:lnTo>
                    <a:lnTo>
                      <a:pt x="11350" y="7738"/>
                    </a:lnTo>
                    <a:lnTo>
                      <a:pt x="11319" y="7827"/>
                    </a:lnTo>
                    <a:lnTo>
                      <a:pt x="11286" y="7915"/>
                    </a:lnTo>
                    <a:lnTo>
                      <a:pt x="11251" y="8003"/>
                    </a:lnTo>
                    <a:lnTo>
                      <a:pt x="11215" y="8090"/>
                    </a:lnTo>
                    <a:lnTo>
                      <a:pt x="11179" y="8176"/>
                    </a:lnTo>
                    <a:lnTo>
                      <a:pt x="11140" y="8261"/>
                    </a:lnTo>
                    <a:lnTo>
                      <a:pt x="11100" y="8347"/>
                    </a:lnTo>
                    <a:lnTo>
                      <a:pt x="11059" y="8431"/>
                    </a:lnTo>
                    <a:lnTo>
                      <a:pt x="11017" y="8514"/>
                    </a:lnTo>
                    <a:lnTo>
                      <a:pt x="10973" y="8597"/>
                    </a:lnTo>
                    <a:lnTo>
                      <a:pt x="10928" y="8679"/>
                    </a:lnTo>
                    <a:lnTo>
                      <a:pt x="10882" y="8760"/>
                    </a:lnTo>
                    <a:close/>
                  </a:path>
                </a:pathLst>
              </a:custGeom>
              <a:noFill/>
              <a:ln w="0">
                <a:solidFill>
                  <a:srgbClr val="1B44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9469063" y="200189"/>
                <a:ext cx="826968" cy="711624"/>
              </a:xfrm>
              <a:custGeom>
                <a:avLst/>
                <a:gdLst>
                  <a:gd name="T0" fmla="*/ 0 w 8492"/>
                  <a:gd name="T1" fmla="*/ 0 h 8399"/>
                  <a:gd name="T2" fmla="*/ 0 w 8492"/>
                  <a:gd name="T3" fmla="*/ 0 h 8399"/>
                  <a:gd name="T4" fmla="*/ 0 w 8492"/>
                  <a:gd name="T5" fmla="*/ 0 h 8399"/>
                  <a:gd name="T6" fmla="*/ 0 w 8492"/>
                  <a:gd name="T7" fmla="*/ 0 h 8399"/>
                  <a:gd name="T8" fmla="*/ 0 w 8492"/>
                  <a:gd name="T9" fmla="*/ 0 h 8399"/>
                  <a:gd name="T10" fmla="*/ 0 w 8492"/>
                  <a:gd name="T11" fmla="*/ 0 h 8399"/>
                  <a:gd name="T12" fmla="*/ 0 w 8492"/>
                  <a:gd name="T13" fmla="*/ 0 h 8399"/>
                  <a:gd name="T14" fmla="*/ 0 w 8492"/>
                  <a:gd name="T15" fmla="*/ 0 h 8399"/>
                  <a:gd name="T16" fmla="*/ 0 w 8492"/>
                  <a:gd name="T17" fmla="*/ 0 h 8399"/>
                  <a:gd name="T18" fmla="*/ 0 w 8492"/>
                  <a:gd name="T19" fmla="*/ 0 h 8399"/>
                  <a:gd name="T20" fmla="*/ 0 w 8492"/>
                  <a:gd name="T21" fmla="*/ 0 h 8399"/>
                  <a:gd name="T22" fmla="*/ 0 w 8492"/>
                  <a:gd name="T23" fmla="*/ 0 h 8399"/>
                  <a:gd name="T24" fmla="*/ 0 w 8492"/>
                  <a:gd name="T25" fmla="*/ 0 h 8399"/>
                  <a:gd name="T26" fmla="*/ 0 w 8492"/>
                  <a:gd name="T27" fmla="*/ 0 h 8399"/>
                  <a:gd name="T28" fmla="*/ 0 w 8492"/>
                  <a:gd name="T29" fmla="*/ 0 h 8399"/>
                  <a:gd name="T30" fmla="*/ 0 w 8492"/>
                  <a:gd name="T31" fmla="*/ 0 h 8399"/>
                  <a:gd name="T32" fmla="*/ 0 w 8492"/>
                  <a:gd name="T33" fmla="*/ 0 h 8399"/>
                  <a:gd name="T34" fmla="*/ 0 w 8492"/>
                  <a:gd name="T35" fmla="*/ 0 h 8399"/>
                  <a:gd name="T36" fmla="*/ 0 w 8492"/>
                  <a:gd name="T37" fmla="*/ 0 h 8399"/>
                  <a:gd name="T38" fmla="*/ 0 w 8492"/>
                  <a:gd name="T39" fmla="*/ 0 h 8399"/>
                  <a:gd name="T40" fmla="*/ 0 w 8492"/>
                  <a:gd name="T41" fmla="*/ 0 h 8399"/>
                  <a:gd name="T42" fmla="*/ 0 w 8492"/>
                  <a:gd name="T43" fmla="*/ 0 h 8399"/>
                  <a:gd name="T44" fmla="*/ 0 w 8492"/>
                  <a:gd name="T45" fmla="*/ 0 h 8399"/>
                  <a:gd name="T46" fmla="*/ 0 w 8492"/>
                  <a:gd name="T47" fmla="*/ 0 h 8399"/>
                  <a:gd name="T48" fmla="*/ 0 w 8492"/>
                  <a:gd name="T49" fmla="*/ 0 h 8399"/>
                  <a:gd name="T50" fmla="*/ 0 w 8492"/>
                  <a:gd name="T51" fmla="*/ 0 h 8399"/>
                  <a:gd name="T52" fmla="*/ 0 w 8492"/>
                  <a:gd name="T53" fmla="*/ 0 h 8399"/>
                  <a:gd name="T54" fmla="*/ 0 w 8492"/>
                  <a:gd name="T55" fmla="*/ 0 h 8399"/>
                  <a:gd name="T56" fmla="*/ 0 w 8492"/>
                  <a:gd name="T57" fmla="*/ 0 h 8399"/>
                  <a:gd name="T58" fmla="*/ 0 w 8492"/>
                  <a:gd name="T59" fmla="*/ 0 h 8399"/>
                  <a:gd name="T60" fmla="*/ 0 w 8492"/>
                  <a:gd name="T61" fmla="*/ 0 h 8399"/>
                  <a:gd name="T62" fmla="*/ 0 w 8492"/>
                  <a:gd name="T63" fmla="*/ 0 h 8399"/>
                  <a:gd name="T64" fmla="*/ 0 w 8492"/>
                  <a:gd name="T65" fmla="*/ 0 h 8399"/>
                  <a:gd name="T66" fmla="*/ 0 w 8492"/>
                  <a:gd name="T67" fmla="*/ 0 h 8399"/>
                  <a:gd name="T68" fmla="*/ 0 w 8492"/>
                  <a:gd name="T69" fmla="*/ 0 h 8399"/>
                  <a:gd name="T70" fmla="*/ 0 w 8492"/>
                  <a:gd name="T71" fmla="*/ 0 h 8399"/>
                  <a:gd name="T72" fmla="*/ 0 w 8492"/>
                  <a:gd name="T73" fmla="*/ 0 h 8399"/>
                  <a:gd name="T74" fmla="*/ 0 w 8492"/>
                  <a:gd name="T75" fmla="*/ 0 h 8399"/>
                  <a:gd name="T76" fmla="*/ 0 w 8492"/>
                  <a:gd name="T77" fmla="*/ 0 h 8399"/>
                  <a:gd name="T78" fmla="*/ 0 w 8492"/>
                  <a:gd name="T79" fmla="*/ 0 h 8399"/>
                  <a:gd name="T80" fmla="*/ 0 w 8492"/>
                  <a:gd name="T81" fmla="*/ 0 h 8399"/>
                  <a:gd name="T82" fmla="*/ 0 w 8492"/>
                  <a:gd name="T83" fmla="*/ 0 h 8399"/>
                  <a:gd name="T84" fmla="*/ 0 w 8492"/>
                  <a:gd name="T85" fmla="*/ 0 h 8399"/>
                  <a:gd name="T86" fmla="*/ 0 w 8492"/>
                  <a:gd name="T87" fmla="*/ 0 h 8399"/>
                  <a:gd name="T88" fmla="*/ 0 w 8492"/>
                  <a:gd name="T89" fmla="*/ 0 h 8399"/>
                  <a:gd name="T90" fmla="*/ 0 w 8492"/>
                  <a:gd name="T91" fmla="*/ 0 h 8399"/>
                  <a:gd name="T92" fmla="*/ 0 w 8492"/>
                  <a:gd name="T93" fmla="*/ 0 h 8399"/>
                  <a:gd name="T94" fmla="*/ 0 w 8492"/>
                  <a:gd name="T95" fmla="*/ 0 h 8399"/>
                  <a:gd name="T96" fmla="*/ 0 w 8492"/>
                  <a:gd name="T97" fmla="*/ 0 h 8399"/>
                  <a:gd name="T98" fmla="*/ 0 w 8492"/>
                  <a:gd name="T99" fmla="*/ 0 h 8399"/>
                  <a:gd name="T100" fmla="*/ 0 w 8492"/>
                  <a:gd name="T101" fmla="*/ 0 h 8399"/>
                  <a:gd name="T102" fmla="*/ 0 w 8492"/>
                  <a:gd name="T103" fmla="*/ 0 h 8399"/>
                  <a:gd name="T104" fmla="*/ 0 w 8492"/>
                  <a:gd name="T105" fmla="*/ 0 h 8399"/>
                  <a:gd name="T106" fmla="*/ 0 w 8492"/>
                  <a:gd name="T107" fmla="*/ 0 h 8399"/>
                  <a:gd name="T108" fmla="*/ 0 w 8492"/>
                  <a:gd name="T109" fmla="*/ 0 h 8399"/>
                  <a:gd name="T110" fmla="*/ 0 w 8492"/>
                  <a:gd name="T111" fmla="*/ 0 h 8399"/>
                  <a:gd name="T112" fmla="*/ 0 w 8492"/>
                  <a:gd name="T113" fmla="*/ 0 h 8399"/>
                  <a:gd name="T114" fmla="*/ 0 w 8492"/>
                  <a:gd name="T115" fmla="*/ 0 h 8399"/>
                  <a:gd name="T116" fmla="*/ 0 w 8492"/>
                  <a:gd name="T117" fmla="*/ 0 h 8399"/>
                  <a:gd name="T118" fmla="*/ 0 w 8492"/>
                  <a:gd name="T119" fmla="*/ 0 h 8399"/>
                  <a:gd name="T120" fmla="*/ 0 w 8492"/>
                  <a:gd name="T121" fmla="*/ 0 h 8399"/>
                  <a:gd name="T122" fmla="*/ 0 w 8492"/>
                  <a:gd name="T123" fmla="*/ 0 h 83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92"/>
                  <a:gd name="T187" fmla="*/ 0 h 8399"/>
                  <a:gd name="T188" fmla="*/ 8492 w 8492"/>
                  <a:gd name="T189" fmla="*/ 8399 h 83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92" h="8399">
                    <a:moveTo>
                      <a:pt x="4342" y="0"/>
                    </a:moveTo>
                    <a:lnTo>
                      <a:pt x="4524" y="3"/>
                    </a:lnTo>
                    <a:lnTo>
                      <a:pt x="4704" y="15"/>
                    </a:lnTo>
                    <a:lnTo>
                      <a:pt x="4882" y="33"/>
                    </a:lnTo>
                    <a:lnTo>
                      <a:pt x="5058" y="59"/>
                    </a:lnTo>
                    <a:lnTo>
                      <a:pt x="5231" y="91"/>
                    </a:lnTo>
                    <a:lnTo>
                      <a:pt x="5402" y="131"/>
                    </a:lnTo>
                    <a:lnTo>
                      <a:pt x="5570" y="177"/>
                    </a:lnTo>
                    <a:lnTo>
                      <a:pt x="5735" y="230"/>
                    </a:lnTo>
                    <a:lnTo>
                      <a:pt x="5897" y="290"/>
                    </a:lnTo>
                    <a:lnTo>
                      <a:pt x="6057" y="355"/>
                    </a:lnTo>
                    <a:lnTo>
                      <a:pt x="6213" y="427"/>
                    </a:lnTo>
                    <a:lnTo>
                      <a:pt x="6366" y="504"/>
                    </a:lnTo>
                    <a:lnTo>
                      <a:pt x="6516" y="588"/>
                    </a:lnTo>
                    <a:lnTo>
                      <a:pt x="6662" y="677"/>
                    </a:lnTo>
                    <a:lnTo>
                      <a:pt x="6804" y="772"/>
                    </a:lnTo>
                    <a:lnTo>
                      <a:pt x="6941" y="872"/>
                    </a:lnTo>
                    <a:lnTo>
                      <a:pt x="7076" y="977"/>
                    </a:lnTo>
                    <a:lnTo>
                      <a:pt x="7206" y="1087"/>
                    </a:lnTo>
                    <a:lnTo>
                      <a:pt x="7331" y="1202"/>
                    </a:lnTo>
                    <a:lnTo>
                      <a:pt x="7451" y="1323"/>
                    </a:lnTo>
                    <a:lnTo>
                      <a:pt x="7568" y="1446"/>
                    </a:lnTo>
                    <a:lnTo>
                      <a:pt x="7679" y="1576"/>
                    </a:lnTo>
                    <a:lnTo>
                      <a:pt x="7785" y="1709"/>
                    </a:lnTo>
                    <a:lnTo>
                      <a:pt x="7886" y="1847"/>
                    </a:lnTo>
                    <a:lnTo>
                      <a:pt x="7982" y="1988"/>
                    </a:lnTo>
                    <a:lnTo>
                      <a:pt x="8073" y="2134"/>
                    </a:lnTo>
                    <a:lnTo>
                      <a:pt x="8157" y="2283"/>
                    </a:lnTo>
                    <a:lnTo>
                      <a:pt x="8237" y="2435"/>
                    </a:lnTo>
                    <a:lnTo>
                      <a:pt x="8309" y="2591"/>
                    </a:lnTo>
                    <a:lnTo>
                      <a:pt x="8377" y="2751"/>
                    </a:lnTo>
                    <a:lnTo>
                      <a:pt x="8438" y="2913"/>
                    </a:lnTo>
                    <a:lnTo>
                      <a:pt x="8492" y="3078"/>
                    </a:lnTo>
                    <a:lnTo>
                      <a:pt x="8480" y="3139"/>
                    </a:lnTo>
                    <a:lnTo>
                      <a:pt x="8466" y="3199"/>
                    </a:lnTo>
                    <a:lnTo>
                      <a:pt x="8450" y="3256"/>
                    </a:lnTo>
                    <a:lnTo>
                      <a:pt x="8432" y="3313"/>
                    </a:lnTo>
                    <a:lnTo>
                      <a:pt x="8412" y="3367"/>
                    </a:lnTo>
                    <a:lnTo>
                      <a:pt x="8390" y="3419"/>
                    </a:lnTo>
                    <a:lnTo>
                      <a:pt x="8366" y="3471"/>
                    </a:lnTo>
                    <a:lnTo>
                      <a:pt x="8340" y="3521"/>
                    </a:lnTo>
                    <a:lnTo>
                      <a:pt x="8313" y="3568"/>
                    </a:lnTo>
                    <a:lnTo>
                      <a:pt x="8283" y="3615"/>
                    </a:lnTo>
                    <a:lnTo>
                      <a:pt x="8252" y="3659"/>
                    </a:lnTo>
                    <a:lnTo>
                      <a:pt x="8219" y="3702"/>
                    </a:lnTo>
                    <a:lnTo>
                      <a:pt x="8184" y="3743"/>
                    </a:lnTo>
                    <a:lnTo>
                      <a:pt x="8147" y="3783"/>
                    </a:lnTo>
                    <a:lnTo>
                      <a:pt x="8109" y="3821"/>
                    </a:lnTo>
                    <a:lnTo>
                      <a:pt x="8069" y="3857"/>
                    </a:lnTo>
                    <a:lnTo>
                      <a:pt x="8028" y="3891"/>
                    </a:lnTo>
                    <a:lnTo>
                      <a:pt x="7984" y="3925"/>
                    </a:lnTo>
                    <a:lnTo>
                      <a:pt x="7939" y="3956"/>
                    </a:lnTo>
                    <a:lnTo>
                      <a:pt x="7892" y="3985"/>
                    </a:lnTo>
                    <a:lnTo>
                      <a:pt x="7844" y="4012"/>
                    </a:lnTo>
                    <a:lnTo>
                      <a:pt x="7794" y="4038"/>
                    </a:lnTo>
                    <a:lnTo>
                      <a:pt x="7743" y="4062"/>
                    </a:lnTo>
                    <a:lnTo>
                      <a:pt x="7690" y="4085"/>
                    </a:lnTo>
                    <a:lnTo>
                      <a:pt x="7635" y="4105"/>
                    </a:lnTo>
                    <a:lnTo>
                      <a:pt x="7579" y="4123"/>
                    </a:lnTo>
                    <a:lnTo>
                      <a:pt x="7522" y="4140"/>
                    </a:lnTo>
                    <a:lnTo>
                      <a:pt x="7462" y="4155"/>
                    </a:lnTo>
                    <a:lnTo>
                      <a:pt x="7402" y="4168"/>
                    </a:lnTo>
                    <a:lnTo>
                      <a:pt x="7341" y="4179"/>
                    </a:lnTo>
                    <a:lnTo>
                      <a:pt x="7277" y="4189"/>
                    </a:lnTo>
                    <a:lnTo>
                      <a:pt x="7213" y="4196"/>
                    </a:lnTo>
                    <a:lnTo>
                      <a:pt x="7090" y="4209"/>
                    </a:lnTo>
                    <a:lnTo>
                      <a:pt x="6962" y="4219"/>
                    </a:lnTo>
                    <a:lnTo>
                      <a:pt x="6829" y="4228"/>
                    </a:lnTo>
                    <a:lnTo>
                      <a:pt x="6690" y="4237"/>
                    </a:lnTo>
                    <a:lnTo>
                      <a:pt x="6547" y="4244"/>
                    </a:lnTo>
                    <a:lnTo>
                      <a:pt x="6400" y="4251"/>
                    </a:lnTo>
                    <a:lnTo>
                      <a:pt x="6250" y="4257"/>
                    </a:lnTo>
                    <a:lnTo>
                      <a:pt x="6098" y="4263"/>
                    </a:lnTo>
                    <a:lnTo>
                      <a:pt x="5786" y="4273"/>
                    </a:lnTo>
                    <a:lnTo>
                      <a:pt x="5469" y="4283"/>
                    </a:lnTo>
                    <a:lnTo>
                      <a:pt x="5153" y="4293"/>
                    </a:lnTo>
                    <a:lnTo>
                      <a:pt x="4841" y="4305"/>
                    </a:lnTo>
                    <a:lnTo>
                      <a:pt x="4688" y="4312"/>
                    </a:lnTo>
                    <a:lnTo>
                      <a:pt x="4538" y="4319"/>
                    </a:lnTo>
                    <a:lnTo>
                      <a:pt x="4392" y="4328"/>
                    </a:lnTo>
                    <a:lnTo>
                      <a:pt x="4248" y="4337"/>
                    </a:lnTo>
                    <a:lnTo>
                      <a:pt x="4110" y="4347"/>
                    </a:lnTo>
                    <a:lnTo>
                      <a:pt x="3976" y="4360"/>
                    </a:lnTo>
                    <a:lnTo>
                      <a:pt x="3849" y="4373"/>
                    </a:lnTo>
                    <a:lnTo>
                      <a:pt x="3727" y="4387"/>
                    </a:lnTo>
                    <a:lnTo>
                      <a:pt x="3611" y="4403"/>
                    </a:lnTo>
                    <a:lnTo>
                      <a:pt x="3504" y="4421"/>
                    </a:lnTo>
                    <a:lnTo>
                      <a:pt x="3403" y="4440"/>
                    </a:lnTo>
                    <a:lnTo>
                      <a:pt x="3312" y="4462"/>
                    </a:lnTo>
                    <a:lnTo>
                      <a:pt x="3228" y="4485"/>
                    </a:lnTo>
                    <a:lnTo>
                      <a:pt x="3155" y="4512"/>
                    </a:lnTo>
                    <a:lnTo>
                      <a:pt x="3091" y="4540"/>
                    </a:lnTo>
                    <a:lnTo>
                      <a:pt x="3038" y="4570"/>
                    </a:lnTo>
                    <a:lnTo>
                      <a:pt x="2967" y="4624"/>
                    </a:lnTo>
                    <a:lnTo>
                      <a:pt x="2904" y="4688"/>
                    </a:lnTo>
                    <a:lnTo>
                      <a:pt x="2848" y="4759"/>
                    </a:lnTo>
                    <a:lnTo>
                      <a:pt x="2800" y="4839"/>
                    </a:lnTo>
                    <a:lnTo>
                      <a:pt x="2757" y="4926"/>
                    </a:lnTo>
                    <a:lnTo>
                      <a:pt x="2722" y="5021"/>
                    </a:lnTo>
                    <a:lnTo>
                      <a:pt x="2692" y="5122"/>
                    </a:lnTo>
                    <a:lnTo>
                      <a:pt x="2668" y="5228"/>
                    </a:lnTo>
                    <a:lnTo>
                      <a:pt x="2648" y="5341"/>
                    </a:lnTo>
                    <a:lnTo>
                      <a:pt x="2634" y="5459"/>
                    </a:lnTo>
                    <a:lnTo>
                      <a:pt x="2623" y="5582"/>
                    </a:lnTo>
                    <a:lnTo>
                      <a:pt x="2617" y="5708"/>
                    </a:lnTo>
                    <a:lnTo>
                      <a:pt x="2614" y="5838"/>
                    </a:lnTo>
                    <a:lnTo>
                      <a:pt x="2613" y="5972"/>
                    </a:lnTo>
                    <a:lnTo>
                      <a:pt x="2616" y="6108"/>
                    </a:lnTo>
                    <a:lnTo>
                      <a:pt x="2621" y="6247"/>
                    </a:lnTo>
                    <a:lnTo>
                      <a:pt x="2628" y="6388"/>
                    </a:lnTo>
                    <a:lnTo>
                      <a:pt x="2636" y="6530"/>
                    </a:lnTo>
                    <a:lnTo>
                      <a:pt x="2645" y="6673"/>
                    </a:lnTo>
                    <a:lnTo>
                      <a:pt x="2655" y="6817"/>
                    </a:lnTo>
                    <a:lnTo>
                      <a:pt x="2676" y="7103"/>
                    </a:lnTo>
                    <a:lnTo>
                      <a:pt x="2694" y="7384"/>
                    </a:lnTo>
                    <a:lnTo>
                      <a:pt x="2702" y="7523"/>
                    </a:lnTo>
                    <a:lnTo>
                      <a:pt x="2708" y="7659"/>
                    </a:lnTo>
                    <a:lnTo>
                      <a:pt x="2712" y="7792"/>
                    </a:lnTo>
                    <a:lnTo>
                      <a:pt x="2714" y="7922"/>
                    </a:lnTo>
                    <a:lnTo>
                      <a:pt x="2712" y="8049"/>
                    </a:lnTo>
                    <a:lnTo>
                      <a:pt x="2708" y="8171"/>
                    </a:lnTo>
                    <a:lnTo>
                      <a:pt x="2700" y="8287"/>
                    </a:lnTo>
                    <a:lnTo>
                      <a:pt x="2688" y="8399"/>
                    </a:lnTo>
                    <a:lnTo>
                      <a:pt x="2541" y="8336"/>
                    </a:lnTo>
                    <a:lnTo>
                      <a:pt x="2398" y="8266"/>
                    </a:lnTo>
                    <a:lnTo>
                      <a:pt x="2258" y="8192"/>
                    </a:lnTo>
                    <a:lnTo>
                      <a:pt x="2120" y="8112"/>
                    </a:lnTo>
                    <a:lnTo>
                      <a:pt x="1986" y="8028"/>
                    </a:lnTo>
                    <a:lnTo>
                      <a:pt x="1854" y="7939"/>
                    </a:lnTo>
                    <a:lnTo>
                      <a:pt x="1728" y="7846"/>
                    </a:lnTo>
                    <a:lnTo>
                      <a:pt x="1603" y="7748"/>
                    </a:lnTo>
                    <a:lnTo>
                      <a:pt x="1483" y="7645"/>
                    </a:lnTo>
                    <a:lnTo>
                      <a:pt x="1366" y="7538"/>
                    </a:lnTo>
                    <a:lnTo>
                      <a:pt x="1254" y="7428"/>
                    </a:lnTo>
                    <a:lnTo>
                      <a:pt x="1145" y="7313"/>
                    </a:lnTo>
                    <a:lnTo>
                      <a:pt x="1041" y="7194"/>
                    </a:lnTo>
                    <a:lnTo>
                      <a:pt x="940" y="7072"/>
                    </a:lnTo>
                    <a:lnTo>
                      <a:pt x="844" y="6947"/>
                    </a:lnTo>
                    <a:lnTo>
                      <a:pt x="753" y="6817"/>
                    </a:lnTo>
                    <a:lnTo>
                      <a:pt x="666" y="6684"/>
                    </a:lnTo>
                    <a:lnTo>
                      <a:pt x="584" y="6548"/>
                    </a:lnTo>
                    <a:lnTo>
                      <a:pt x="507" y="6409"/>
                    </a:lnTo>
                    <a:lnTo>
                      <a:pt x="435" y="6266"/>
                    </a:lnTo>
                    <a:lnTo>
                      <a:pt x="368" y="6121"/>
                    </a:lnTo>
                    <a:lnTo>
                      <a:pt x="305" y="5973"/>
                    </a:lnTo>
                    <a:lnTo>
                      <a:pt x="249" y="5822"/>
                    </a:lnTo>
                    <a:lnTo>
                      <a:pt x="198" y="5669"/>
                    </a:lnTo>
                    <a:lnTo>
                      <a:pt x="153" y="5513"/>
                    </a:lnTo>
                    <a:lnTo>
                      <a:pt x="112" y="5355"/>
                    </a:lnTo>
                    <a:lnTo>
                      <a:pt x="78" y="5195"/>
                    </a:lnTo>
                    <a:lnTo>
                      <a:pt x="50" y="5033"/>
                    </a:lnTo>
                    <a:lnTo>
                      <a:pt x="29" y="4868"/>
                    </a:lnTo>
                    <a:lnTo>
                      <a:pt x="13" y="4702"/>
                    </a:lnTo>
                    <a:lnTo>
                      <a:pt x="3" y="4534"/>
                    </a:lnTo>
                    <a:lnTo>
                      <a:pt x="0" y="4365"/>
                    </a:lnTo>
                    <a:lnTo>
                      <a:pt x="6" y="4141"/>
                    </a:lnTo>
                    <a:lnTo>
                      <a:pt x="22" y="3920"/>
                    </a:lnTo>
                    <a:lnTo>
                      <a:pt x="50" y="3701"/>
                    </a:lnTo>
                    <a:lnTo>
                      <a:pt x="88" y="3487"/>
                    </a:lnTo>
                    <a:lnTo>
                      <a:pt x="136" y="3276"/>
                    </a:lnTo>
                    <a:lnTo>
                      <a:pt x="196" y="3069"/>
                    </a:lnTo>
                    <a:lnTo>
                      <a:pt x="264" y="2867"/>
                    </a:lnTo>
                    <a:lnTo>
                      <a:pt x="342" y="2668"/>
                    </a:lnTo>
                    <a:lnTo>
                      <a:pt x="429" y="2475"/>
                    </a:lnTo>
                    <a:lnTo>
                      <a:pt x="525" y="2287"/>
                    </a:lnTo>
                    <a:lnTo>
                      <a:pt x="630" y="2104"/>
                    </a:lnTo>
                    <a:lnTo>
                      <a:pt x="743" y="1926"/>
                    </a:lnTo>
                    <a:lnTo>
                      <a:pt x="865" y="1755"/>
                    </a:lnTo>
                    <a:lnTo>
                      <a:pt x="993" y="1590"/>
                    </a:lnTo>
                    <a:lnTo>
                      <a:pt x="1130" y="1432"/>
                    </a:lnTo>
                    <a:lnTo>
                      <a:pt x="1274" y="1280"/>
                    </a:lnTo>
                    <a:lnTo>
                      <a:pt x="1425" y="1136"/>
                    </a:lnTo>
                    <a:lnTo>
                      <a:pt x="1583" y="998"/>
                    </a:lnTo>
                    <a:lnTo>
                      <a:pt x="1747" y="869"/>
                    </a:lnTo>
                    <a:lnTo>
                      <a:pt x="1917" y="747"/>
                    </a:lnTo>
                    <a:lnTo>
                      <a:pt x="2094" y="633"/>
                    </a:lnTo>
                    <a:lnTo>
                      <a:pt x="2276" y="527"/>
                    </a:lnTo>
                    <a:lnTo>
                      <a:pt x="2463" y="431"/>
                    </a:lnTo>
                    <a:lnTo>
                      <a:pt x="2655" y="343"/>
                    </a:lnTo>
                    <a:lnTo>
                      <a:pt x="2852" y="266"/>
                    </a:lnTo>
                    <a:lnTo>
                      <a:pt x="3053" y="196"/>
                    </a:lnTo>
                    <a:lnTo>
                      <a:pt x="3259" y="138"/>
                    </a:lnTo>
                    <a:lnTo>
                      <a:pt x="3468" y="88"/>
                    </a:lnTo>
                    <a:lnTo>
                      <a:pt x="3683" y="50"/>
                    </a:lnTo>
                    <a:lnTo>
                      <a:pt x="3899" y="22"/>
                    </a:lnTo>
                    <a:lnTo>
                      <a:pt x="4119" y="5"/>
                    </a:lnTo>
                    <a:lnTo>
                      <a:pt x="4342" y="0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9730119" y="594178"/>
                <a:ext cx="574673" cy="317635"/>
              </a:xfrm>
              <a:custGeom>
                <a:avLst/>
                <a:gdLst>
                  <a:gd name="T0" fmla="*/ 0 w 5901"/>
                  <a:gd name="T1" fmla="*/ 0 h 3759"/>
                  <a:gd name="T2" fmla="*/ 0 w 5901"/>
                  <a:gd name="T3" fmla="*/ 0 h 3759"/>
                  <a:gd name="T4" fmla="*/ 0 w 5901"/>
                  <a:gd name="T5" fmla="*/ 0 h 3759"/>
                  <a:gd name="T6" fmla="*/ 0 w 5901"/>
                  <a:gd name="T7" fmla="*/ 0 h 3759"/>
                  <a:gd name="T8" fmla="*/ 0 w 5901"/>
                  <a:gd name="T9" fmla="*/ 0 h 3759"/>
                  <a:gd name="T10" fmla="*/ 0 w 5901"/>
                  <a:gd name="T11" fmla="*/ 0 h 3759"/>
                  <a:gd name="T12" fmla="*/ 0 w 5901"/>
                  <a:gd name="T13" fmla="*/ 0 h 3759"/>
                  <a:gd name="T14" fmla="*/ 0 w 5901"/>
                  <a:gd name="T15" fmla="*/ 0 h 3759"/>
                  <a:gd name="T16" fmla="*/ 0 w 5901"/>
                  <a:gd name="T17" fmla="*/ 0 h 3759"/>
                  <a:gd name="T18" fmla="*/ 0 w 5901"/>
                  <a:gd name="T19" fmla="*/ 0 h 3759"/>
                  <a:gd name="T20" fmla="*/ 0 w 5901"/>
                  <a:gd name="T21" fmla="*/ 0 h 3759"/>
                  <a:gd name="T22" fmla="*/ 0 w 5901"/>
                  <a:gd name="T23" fmla="*/ 0 h 3759"/>
                  <a:gd name="T24" fmla="*/ 0 w 5901"/>
                  <a:gd name="T25" fmla="*/ 0 h 3759"/>
                  <a:gd name="T26" fmla="*/ 0 w 5901"/>
                  <a:gd name="T27" fmla="*/ 0 h 3759"/>
                  <a:gd name="T28" fmla="*/ 0 w 5901"/>
                  <a:gd name="T29" fmla="*/ 0 h 3759"/>
                  <a:gd name="T30" fmla="*/ 0 w 5901"/>
                  <a:gd name="T31" fmla="*/ 0 h 3759"/>
                  <a:gd name="T32" fmla="*/ 0 w 5901"/>
                  <a:gd name="T33" fmla="*/ 0 h 3759"/>
                  <a:gd name="T34" fmla="*/ 0 w 5901"/>
                  <a:gd name="T35" fmla="*/ 0 h 3759"/>
                  <a:gd name="T36" fmla="*/ 0 w 5901"/>
                  <a:gd name="T37" fmla="*/ 0 h 3759"/>
                  <a:gd name="T38" fmla="*/ 0 w 5901"/>
                  <a:gd name="T39" fmla="*/ 0 h 3759"/>
                  <a:gd name="T40" fmla="*/ 0 w 5901"/>
                  <a:gd name="T41" fmla="*/ 0 h 3759"/>
                  <a:gd name="T42" fmla="*/ 0 w 5901"/>
                  <a:gd name="T43" fmla="*/ 0 h 3759"/>
                  <a:gd name="T44" fmla="*/ 0 w 5901"/>
                  <a:gd name="T45" fmla="*/ 0 h 3759"/>
                  <a:gd name="T46" fmla="*/ 0 w 5901"/>
                  <a:gd name="T47" fmla="*/ 0 h 3759"/>
                  <a:gd name="T48" fmla="*/ 0 w 5901"/>
                  <a:gd name="T49" fmla="*/ 0 h 3759"/>
                  <a:gd name="T50" fmla="*/ 0 w 5901"/>
                  <a:gd name="T51" fmla="*/ 0 h 3759"/>
                  <a:gd name="T52" fmla="*/ 0 w 5901"/>
                  <a:gd name="T53" fmla="*/ 0 h 3759"/>
                  <a:gd name="T54" fmla="*/ 0 w 5901"/>
                  <a:gd name="T55" fmla="*/ 0 h 3759"/>
                  <a:gd name="T56" fmla="*/ 0 w 5901"/>
                  <a:gd name="T57" fmla="*/ 0 h 3759"/>
                  <a:gd name="T58" fmla="*/ 0 w 5901"/>
                  <a:gd name="T59" fmla="*/ 0 h 3759"/>
                  <a:gd name="T60" fmla="*/ 0 w 5901"/>
                  <a:gd name="T61" fmla="*/ 0 h 3759"/>
                  <a:gd name="T62" fmla="*/ 0 w 5901"/>
                  <a:gd name="T63" fmla="*/ 0 h 3759"/>
                  <a:gd name="T64" fmla="*/ 0 w 5901"/>
                  <a:gd name="T65" fmla="*/ 0 h 3759"/>
                  <a:gd name="T66" fmla="*/ 0 w 5901"/>
                  <a:gd name="T67" fmla="*/ 0 h 3759"/>
                  <a:gd name="T68" fmla="*/ 0 w 5901"/>
                  <a:gd name="T69" fmla="*/ 0 h 3759"/>
                  <a:gd name="T70" fmla="*/ 0 w 5901"/>
                  <a:gd name="T71" fmla="*/ 0 h 3759"/>
                  <a:gd name="T72" fmla="*/ 0 w 5901"/>
                  <a:gd name="T73" fmla="*/ 0 h 3759"/>
                  <a:gd name="T74" fmla="*/ 0 w 5901"/>
                  <a:gd name="T75" fmla="*/ 0 h 3759"/>
                  <a:gd name="T76" fmla="*/ 0 w 5901"/>
                  <a:gd name="T77" fmla="*/ 0 h 3759"/>
                  <a:gd name="T78" fmla="*/ 0 w 5901"/>
                  <a:gd name="T79" fmla="*/ 0 h 3759"/>
                  <a:gd name="T80" fmla="*/ 0 w 5901"/>
                  <a:gd name="T81" fmla="*/ 0 h 3759"/>
                  <a:gd name="T82" fmla="*/ 0 w 5901"/>
                  <a:gd name="T83" fmla="*/ 0 h 3759"/>
                  <a:gd name="T84" fmla="*/ 0 w 5901"/>
                  <a:gd name="T85" fmla="*/ 0 h 3759"/>
                  <a:gd name="T86" fmla="*/ 0 w 5901"/>
                  <a:gd name="T87" fmla="*/ 0 h 3759"/>
                  <a:gd name="T88" fmla="*/ 0 w 5901"/>
                  <a:gd name="T89" fmla="*/ 0 h 3759"/>
                  <a:gd name="T90" fmla="*/ 0 w 5901"/>
                  <a:gd name="T91" fmla="*/ 0 h 3759"/>
                  <a:gd name="T92" fmla="*/ 0 w 5901"/>
                  <a:gd name="T93" fmla="*/ 0 h 3759"/>
                  <a:gd name="T94" fmla="*/ 0 w 5901"/>
                  <a:gd name="T95" fmla="*/ 0 h 3759"/>
                  <a:gd name="T96" fmla="*/ 0 w 5901"/>
                  <a:gd name="T97" fmla="*/ 0 h 3759"/>
                  <a:gd name="T98" fmla="*/ 0 w 5901"/>
                  <a:gd name="T99" fmla="*/ 0 h 3759"/>
                  <a:gd name="T100" fmla="*/ 0 w 5901"/>
                  <a:gd name="T101" fmla="*/ 0 h 3759"/>
                  <a:gd name="T102" fmla="*/ 0 w 5901"/>
                  <a:gd name="T103" fmla="*/ 0 h 3759"/>
                  <a:gd name="T104" fmla="*/ 0 w 5901"/>
                  <a:gd name="T105" fmla="*/ 0 h 3759"/>
                  <a:gd name="T106" fmla="*/ 0 w 5901"/>
                  <a:gd name="T107" fmla="*/ 0 h 3759"/>
                  <a:gd name="T108" fmla="*/ 0 w 5901"/>
                  <a:gd name="T109" fmla="*/ 0 h 3759"/>
                  <a:gd name="T110" fmla="*/ 0 w 5901"/>
                  <a:gd name="T111" fmla="*/ 0 h 3759"/>
                  <a:gd name="T112" fmla="*/ 0 w 5901"/>
                  <a:gd name="T113" fmla="*/ 0 h 3759"/>
                  <a:gd name="T114" fmla="*/ 0 w 5901"/>
                  <a:gd name="T115" fmla="*/ 0 h 3759"/>
                  <a:gd name="T116" fmla="*/ 0 w 5901"/>
                  <a:gd name="T117" fmla="*/ 0 h 3759"/>
                  <a:gd name="T118" fmla="*/ 0 w 5901"/>
                  <a:gd name="T119" fmla="*/ 0 h 3759"/>
                  <a:gd name="T120" fmla="*/ 0 w 5901"/>
                  <a:gd name="T121" fmla="*/ 0 h 3759"/>
                  <a:gd name="T122" fmla="*/ 0 w 5901"/>
                  <a:gd name="T123" fmla="*/ 0 h 3759"/>
                  <a:gd name="T124" fmla="*/ 0 w 5901"/>
                  <a:gd name="T125" fmla="*/ 0 h 37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01"/>
                  <a:gd name="T190" fmla="*/ 0 h 3759"/>
                  <a:gd name="T191" fmla="*/ 5901 w 5901"/>
                  <a:gd name="T192" fmla="*/ 3759 h 37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901" h="3759">
                    <a:moveTo>
                      <a:pt x="5855" y="0"/>
                    </a:moveTo>
                    <a:lnTo>
                      <a:pt x="5879" y="230"/>
                    </a:lnTo>
                    <a:lnTo>
                      <a:pt x="5894" y="443"/>
                    </a:lnTo>
                    <a:lnTo>
                      <a:pt x="5901" y="643"/>
                    </a:lnTo>
                    <a:lnTo>
                      <a:pt x="5901" y="828"/>
                    </a:lnTo>
                    <a:lnTo>
                      <a:pt x="5894" y="1000"/>
                    </a:lnTo>
                    <a:lnTo>
                      <a:pt x="5879" y="1159"/>
                    </a:lnTo>
                    <a:lnTo>
                      <a:pt x="5856" y="1306"/>
                    </a:lnTo>
                    <a:lnTo>
                      <a:pt x="5827" y="1440"/>
                    </a:lnTo>
                    <a:lnTo>
                      <a:pt x="5791" y="1563"/>
                    </a:lnTo>
                    <a:lnTo>
                      <a:pt x="5749" y="1675"/>
                    </a:lnTo>
                    <a:lnTo>
                      <a:pt x="5699" y="1777"/>
                    </a:lnTo>
                    <a:lnTo>
                      <a:pt x="5643" y="1869"/>
                    </a:lnTo>
                    <a:lnTo>
                      <a:pt x="5581" y="1951"/>
                    </a:lnTo>
                    <a:lnTo>
                      <a:pt x="5511" y="2026"/>
                    </a:lnTo>
                    <a:lnTo>
                      <a:pt x="5437" y="2091"/>
                    </a:lnTo>
                    <a:lnTo>
                      <a:pt x="5357" y="2149"/>
                    </a:lnTo>
                    <a:lnTo>
                      <a:pt x="5270" y="2199"/>
                    </a:lnTo>
                    <a:lnTo>
                      <a:pt x="5178" y="2242"/>
                    </a:lnTo>
                    <a:lnTo>
                      <a:pt x="5079" y="2280"/>
                    </a:lnTo>
                    <a:lnTo>
                      <a:pt x="4975" y="2312"/>
                    </a:lnTo>
                    <a:lnTo>
                      <a:pt x="4867" y="2339"/>
                    </a:lnTo>
                    <a:lnTo>
                      <a:pt x="4752" y="2361"/>
                    </a:lnTo>
                    <a:lnTo>
                      <a:pt x="4633" y="2378"/>
                    </a:lnTo>
                    <a:lnTo>
                      <a:pt x="4509" y="2392"/>
                    </a:lnTo>
                    <a:lnTo>
                      <a:pt x="4380" y="2403"/>
                    </a:lnTo>
                    <a:lnTo>
                      <a:pt x="4246" y="2412"/>
                    </a:lnTo>
                    <a:lnTo>
                      <a:pt x="4107" y="2418"/>
                    </a:lnTo>
                    <a:lnTo>
                      <a:pt x="3965" y="2423"/>
                    </a:lnTo>
                    <a:lnTo>
                      <a:pt x="3667" y="2431"/>
                    </a:lnTo>
                    <a:lnTo>
                      <a:pt x="3352" y="2438"/>
                    </a:lnTo>
                    <a:lnTo>
                      <a:pt x="3131" y="2450"/>
                    </a:lnTo>
                    <a:lnTo>
                      <a:pt x="2920" y="2459"/>
                    </a:lnTo>
                    <a:lnTo>
                      <a:pt x="2719" y="2467"/>
                    </a:lnTo>
                    <a:lnTo>
                      <a:pt x="2526" y="2474"/>
                    </a:lnTo>
                    <a:lnTo>
                      <a:pt x="2343" y="2481"/>
                    </a:lnTo>
                    <a:lnTo>
                      <a:pt x="2169" y="2487"/>
                    </a:lnTo>
                    <a:lnTo>
                      <a:pt x="2004" y="2494"/>
                    </a:lnTo>
                    <a:lnTo>
                      <a:pt x="1847" y="2502"/>
                    </a:lnTo>
                    <a:lnTo>
                      <a:pt x="1699" y="2510"/>
                    </a:lnTo>
                    <a:lnTo>
                      <a:pt x="1558" y="2519"/>
                    </a:lnTo>
                    <a:lnTo>
                      <a:pt x="1424" y="2531"/>
                    </a:lnTo>
                    <a:lnTo>
                      <a:pt x="1299" y="2544"/>
                    </a:lnTo>
                    <a:lnTo>
                      <a:pt x="1181" y="2559"/>
                    </a:lnTo>
                    <a:lnTo>
                      <a:pt x="1070" y="2577"/>
                    </a:lnTo>
                    <a:lnTo>
                      <a:pt x="966" y="2599"/>
                    </a:lnTo>
                    <a:lnTo>
                      <a:pt x="869" y="2624"/>
                    </a:lnTo>
                    <a:lnTo>
                      <a:pt x="777" y="2652"/>
                    </a:lnTo>
                    <a:lnTo>
                      <a:pt x="693" y="2684"/>
                    </a:lnTo>
                    <a:lnTo>
                      <a:pt x="613" y="2721"/>
                    </a:lnTo>
                    <a:lnTo>
                      <a:pt x="541" y="2763"/>
                    </a:lnTo>
                    <a:lnTo>
                      <a:pt x="474" y="2809"/>
                    </a:lnTo>
                    <a:lnTo>
                      <a:pt x="411" y="2861"/>
                    </a:lnTo>
                    <a:lnTo>
                      <a:pt x="354" y="2920"/>
                    </a:lnTo>
                    <a:lnTo>
                      <a:pt x="302" y="2983"/>
                    </a:lnTo>
                    <a:lnTo>
                      <a:pt x="253" y="3055"/>
                    </a:lnTo>
                    <a:lnTo>
                      <a:pt x="210" y="3131"/>
                    </a:lnTo>
                    <a:lnTo>
                      <a:pt x="171" y="3216"/>
                    </a:lnTo>
                    <a:lnTo>
                      <a:pt x="136" y="3308"/>
                    </a:lnTo>
                    <a:lnTo>
                      <a:pt x="105" y="3408"/>
                    </a:lnTo>
                    <a:lnTo>
                      <a:pt x="76" y="3517"/>
                    </a:lnTo>
                    <a:lnTo>
                      <a:pt x="51" y="3633"/>
                    </a:lnTo>
                    <a:lnTo>
                      <a:pt x="30" y="3759"/>
                    </a:lnTo>
                    <a:lnTo>
                      <a:pt x="0" y="2580"/>
                    </a:lnTo>
                    <a:lnTo>
                      <a:pt x="27" y="2463"/>
                    </a:lnTo>
                    <a:lnTo>
                      <a:pt x="62" y="2354"/>
                    </a:lnTo>
                    <a:lnTo>
                      <a:pt x="107" y="2253"/>
                    </a:lnTo>
                    <a:lnTo>
                      <a:pt x="158" y="2161"/>
                    </a:lnTo>
                    <a:lnTo>
                      <a:pt x="216" y="2075"/>
                    </a:lnTo>
                    <a:lnTo>
                      <a:pt x="282" y="1997"/>
                    </a:lnTo>
                    <a:lnTo>
                      <a:pt x="354" y="1925"/>
                    </a:lnTo>
                    <a:lnTo>
                      <a:pt x="433" y="1860"/>
                    </a:lnTo>
                    <a:lnTo>
                      <a:pt x="519" y="1801"/>
                    </a:lnTo>
                    <a:lnTo>
                      <a:pt x="610" y="1748"/>
                    </a:lnTo>
                    <a:lnTo>
                      <a:pt x="707" y="1701"/>
                    </a:lnTo>
                    <a:lnTo>
                      <a:pt x="810" y="1659"/>
                    </a:lnTo>
                    <a:lnTo>
                      <a:pt x="917" y="1622"/>
                    </a:lnTo>
                    <a:lnTo>
                      <a:pt x="1030" y="1589"/>
                    </a:lnTo>
                    <a:lnTo>
                      <a:pt x="1148" y="1561"/>
                    </a:lnTo>
                    <a:lnTo>
                      <a:pt x="1268" y="1537"/>
                    </a:lnTo>
                    <a:lnTo>
                      <a:pt x="1394" y="1515"/>
                    </a:lnTo>
                    <a:lnTo>
                      <a:pt x="1523" y="1498"/>
                    </a:lnTo>
                    <a:lnTo>
                      <a:pt x="1654" y="1484"/>
                    </a:lnTo>
                    <a:lnTo>
                      <a:pt x="1790" y="1472"/>
                    </a:lnTo>
                    <a:lnTo>
                      <a:pt x="1929" y="1463"/>
                    </a:lnTo>
                    <a:lnTo>
                      <a:pt x="2070" y="1456"/>
                    </a:lnTo>
                    <a:lnTo>
                      <a:pt x="2213" y="1450"/>
                    </a:lnTo>
                    <a:lnTo>
                      <a:pt x="2357" y="1446"/>
                    </a:lnTo>
                    <a:lnTo>
                      <a:pt x="2652" y="1441"/>
                    </a:lnTo>
                    <a:lnTo>
                      <a:pt x="2952" y="1438"/>
                    </a:lnTo>
                    <a:lnTo>
                      <a:pt x="3103" y="1436"/>
                    </a:lnTo>
                    <a:lnTo>
                      <a:pt x="3254" y="1434"/>
                    </a:lnTo>
                    <a:lnTo>
                      <a:pt x="3404" y="1431"/>
                    </a:lnTo>
                    <a:lnTo>
                      <a:pt x="3555" y="1427"/>
                    </a:lnTo>
                    <a:lnTo>
                      <a:pt x="3688" y="1422"/>
                    </a:lnTo>
                    <a:lnTo>
                      <a:pt x="3818" y="1418"/>
                    </a:lnTo>
                    <a:lnTo>
                      <a:pt x="3944" y="1412"/>
                    </a:lnTo>
                    <a:lnTo>
                      <a:pt x="4066" y="1406"/>
                    </a:lnTo>
                    <a:lnTo>
                      <a:pt x="4185" y="1399"/>
                    </a:lnTo>
                    <a:lnTo>
                      <a:pt x="4300" y="1390"/>
                    </a:lnTo>
                    <a:lnTo>
                      <a:pt x="4411" y="1379"/>
                    </a:lnTo>
                    <a:lnTo>
                      <a:pt x="4520" y="1368"/>
                    </a:lnTo>
                    <a:lnTo>
                      <a:pt x="4623" y="1354"/>
                    </a:lnTo>
                    <a:lnTo>
                      <a:pt x="4723" y="1338"/>
                    </a:lnTo>
                    <a:lnTo>
                      <a:pt x="4820" y="1320"/>
                    </a:lnTo>
                    <a:lnTo>
                      <a:pt x="4912" y="1299"/>
                    </a:lnTo>
                    <a:lnTo>
                      <a:pt x="5001" y="1276"/>
                    </a:lnTo>
                    <a:lnTo>
                      <a:pt x="5085" y="1249"/>
                    </a:lnTo>
                    <a:lnTo>
                      <a:pt x="5164" y="1219"/>
                    </a:lnTo>
                    <a:lnTo>
                      <a:pt x="5241" y="1186"/>
                    </a:lnTo>
                    <a:lnTo>
                      <a:pt x="5312" y="1149"/>
                    </a:lnTo>
                    <a:lnTo>
                      <a:pt x="5381" y="1108"/>
                    </a:lnTo>
                    <a:lnTo>
                      <a:pt x="5444" y="1062"/>
                    </a:lnTo>
                    <a:lnTo>
                      <a:pt x="5502" y="1013"/>
                    </a:lnTo>
                    <a:lnTo>
                      <a:pt x="5558" y="959"/>
                    </a:lnTo>
                    <a:lnTo>
                      <a:pt x="5608" y="900"/>
                    </a:lnTo>
                    <a:lnTo>
                      <a:pt x="5653" y="837"/>
                    </a:lnTo>
                    <a:lnTo>
                      <a:pt x="5695" y="767"/>
                    </a:lnTo>
                    <a:lnTo>
                      <a:pt x="5732" y="693"/>
                    </a:lnTo>
                    <a:lnTo>
                      <a:pt x="5763" y="612"/>
                    </a:lnTo>
                    <a:lnTo>
                      <a:pt x="5791" y="527"/>
                    </a:lnTo>
                    <a:lnTo>
                      <a:pt x="5813" y="434"/>
                    </a:lnTo>
                    <a:lnTo>
                      <a:pt x="5831" y="336"/>
                    </a:lnTo>
                    <a:lnTo>
                      <a:pt x="5844" y="231"/>
                    </a:lnTo>
                    <a:lnTo>
                      <a:pt x="5852" y="119"/>
                    </a:lnTo>
                    <a:lnTo>
                      <a:pt x="5855" y="0"/>
                    </a:lnTo>
                    <a:close/>
                  </a:path>
                </a:pathLst>
              </a:custGeom>
              <a:solidFill>
                <a:srgbClr val="DB29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9695078" y="221568"/>
                <a:ext cx="367931" cy="279458"/>
              </a:xfrm>
              <a:custGeom>
                <a:avLst/>
                <a:gdLst>
                  <a:gd name="T0" fmla="*/ 0 w 3777"/>
                  <a:gd name="T1" fmla="*/ 0 h 3282"/>
                  <a:gd name="T2" fmla="*/ 0 w 3777"/>
                  <a:gd name="T3" fmla="*/ 0 h 3282"/>
                  <a:gd name="T4" fmla="*/ 0 w 3777"/>
                  <a:gd name="T5" fmla="*/ 0 h 3282"/>
                  <a:gd name="T6" fmla="*/ 0 w 3777"/>
                  <a:gd name="T7" fmla="*/ 0 h 3282"/>
                  <a:gd name="T8" fmla="*/ 0 w 3777"/>
                  <a:gd name="T9" fmla="*/ 0 h 3282"/>
                  <a:gd name="T10" fmla="*/ 0 w 3777"/>
                  <a:gd name="T11" fmla="*/ 0 h 3282"/>
                  <a:gd name="T12" fmla="*/ 0 w 3777"/>
                  <a:gd name="T13" fmla="*/ 0 h 3282"/>
                  <a:gd name="T14" fmla="*/ 0 w 3777"/>
                  <a:gd name="T15" fmla="*/ 0 h 3282"/>
                  <a:gd name="T16" fmla="*/ 0 w 3777"/>
                  <a:gd name="T17" fmla="*/ 0 h 32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77"/>
                  <a:gd name="T28" fmla="*/ 0 h 3282"/>
                  <a:gd name="T29" fmla="*/ 3777 w 3777"/>
                  <a:gd name="T30" fmla="*/ 3282 h 32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77" h="3282">
                    <a:moveTo>
                      <a:pt x="0" y="248"/>
                    </a:moveTo>
                    <a:lnTo>
                      <a:pt x="149" y="2946"/>
                    </a:lnTo>
                    <a:lnTo>
                      <a:pt x="1999" y="3282"/>
                    </a:lnTo>
                    <a:lnTo>
                      <a:pt x="3777" y="2748"/>
                    </a:lnTo>
                    <a:lnTo>
                      <a:pt x="3665" y="74"/>
                    </a:lnTo>
                    <a:lnTo>
                      <a:pt x="3540" y="0"/>
                    </a:lnTo>
                    <a:lnTo>
                      <a:pt x="1826" y="522"/>
                    </a:lnTo>
                    <a:lnTo>
                      <a:pt x="124" y="186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9742383" y="288760"/>
                <a:ext cx="98115" cy="22906"/>
              </a:xfrm>
              <a:custGeom>
                <a:avLst/>
                <a:gdLst>
                  <a:gd name="T0" fmla="*/ 0 w 1013"/>
                  <a:gd name="T1" fmla="*/ 0 h 258"/>
                  <a:gd name="T2" fmla="*/ 0 w 1013"/>
                  <a:gd name="T3" fmla="*/ 0 h 258"/>
                  <a:gd name="T4" fmla="*/ 0 w 1013"/>
                  <a:gd name="T5" fmla="*/ 0 h 258"/>
                  <a:gd name="T6" fmla="*/ 0 w 1013"/>
                  <a:gd name="T7" fmla="*/ 0 h 258"/>
                  <a:gd name="T8" fmla="*/ 0 w 1013"/>
                  <a:gd name="T9" fmla="*/ 0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258"/>
                  <a:gd name="T17" fmla="*/ 1013 w 1013"/>
                  <a:gd name="T18" fmla="*/ 258 h 2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258">
                    <a:moveTo>
                      <a:pt x="0" y="0"/>
                    </a:moveTo>
                    <a:lnTo>
                      <a:pt x="0" y="71"/>
                    </a:lnTo>
                    <a:lnTo>
                      <a:pt x="1006" y="258"/>
                    </a:lnTo>
                    <a:lnTo>
                      <a:pt x="1013" y="1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9742383" y="329991"/>
                <a:ext cx="98115" cy="21379"/>
              </a:xfrm>
              <a:custGeom>
                <a:avLst/>
                <a:gdLst>
                  <a:gd name="T0" fmla="*/ 0 w 1013"/>
                  <a:gd name="T1" fmla="*/ 0 h 259"/>
                  <a:gd name="T2" fmla="*/ 0 w 1013"/>
                  <a:gd name="T3" fmla="*/ 0 h 259"/>
                  <a:gd name="T4" fmla="*/ 0 w 1013"/>
                  <a:gd name="T5" fmla="*/ 0 h 259"/>
                  <a:gd name="T6" fmla="*/ 0 w 1013"/>
                  <a:gd name="T7" fmla="*/ 0 h 259"/>
                  <a:gd name="T8" fmla="*/ 0 w 1013"/>
                  <a:gd name="T9" fmla="*/ 0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259"/>
                  <a:gd name="T17" fmla="*/ 1013 w 1013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259">
                    <a:moveTo>
                      <a:pt x="0" y="0"/>
                    </a:moveTo>
                    <a:lnTo>
                      <a:pt x="0" y="71"/>
                    </a:lnTo>
                    <a:lnTo>
                      <a:pt x="1006" y="259"/>
                    </a:lnTo>
                    <a:lnTo>
                      <a:pt x="1013" y="1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9745887" y="374277"/>
                <a:ext cx="99867" cy="21379"/>
              </a:xfrm>
              <a:custGeom>
                <a:avLst/>
                <a:gdLst>
                  <a:gd name="T0" fmla="*/ 0 w 1013"/>
                  <a:gd name="T1" fmla="*/ 0 h 258"/>
                  <a:gd name="T2" fmla="*/ 0 w 1013"/>
                  <a:gd name="T3" fmla="*/ 0 h 258"/>
                  <a:gd name="T4" fmla="*/ 0 w 1013"/>
                  <a:gd name="T5" fmla="*/ 0 h 258"/>
                  <a:gd name="T6" fmla="*/ 0 w 1013"/>
                  <a:gd name="T7" fmla="*/ 0 h 258"/>
                  <a:gd name="T8" fmla="*/ 0 w 1013"/>
                  <a:gd name="T9" fmla="*/ 0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258"/>
                  <a:gd name="T17" fmla="*/ 1013 w 1013"/>
                  <a:gd name="T18" fmla="*/ 258 h 2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258">
                    <a:moveTo>
                      <a:pt x="0" y="0"/>
                    </a:moveTo>
                    <a:lnTo>
                      <a:pt x="0" y="72"/>
                    </a:lnTo>
                    <a:lnTo>
                      <a:pt x="1007" y="258"/>
                    </a:lnTo>
                    <a:lnTo>
                      <a:pt x="1013" y="1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9751143" y="417035"/>
                <a:ext cx="98115" cy="22906"/>
              </a:xfrm>
              <a:custGeom>
                <a:avLst/>
                <a:gdLst>
                  <a:gd name="T0" fmla="*/ 0 w 1012"/>
                  <a:gd name="T1" fmla="*/ 0 h 257"/>
                  <a:gd name="T2" fmla="*/ 0 w 1012"/>
                  <a:gd name="T3" fmla="*/ 0 h 257"/>
                  <a:gd name="T4" fmla="*/ 0 w 1012"/>
                  <a:gd name="T5" fmla="*/ 0 h 257"/>
                  <a:gd name="T6" fmla="*/ 0 w 1012"/>
                  <a:gd name="T7" fmla="*/ 0 h 257"/>
                  <a:gd name="T8" fmla="*/ 0 w 1012"/>
                  <a:gd name="T9" fmla="*/ 0 h 2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2"/>
                  <a:gd name="T16" fmla="*/ 0 h 257"/>
                  <a:gd name="T17" fmla="*/ 1012 w 1012"/>
                  <a:gd name="T18" fmla="*/ 257 h 2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2" h="257">
                    <a:moveTo>
                      <a:pt x="0" y="0"/>
                    </a:moveTo>
                    <a:lnTo>
                      <a:pt x="0" y="71"/>
                    </a:lnTo>
                    <a:lnTo>
                      <a:pt x="1007" y="257"/>
                    </a:lnTo>
                    <a:lnTo>
                      <a:pt x="1012" y="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9931605" y="275016"/>
                <a:ext cx="96363" cy="32069"/>
              </a:xfrm>
              <a:custGeom>
                <a:avLst/>
                <a:gdLst>
                  <a:gd name="T0" fmla="*/ 0 w 991"/>
                  <a:gd name="T1" fmla="*/ 0 h 371"/>
                  <a:gd name="T2" fmla="*/ 0 w 991"/>
                  <a:gd name="T3" fmla="*/ 0 h 371"/>
                  <a:gd name="T4" fmla="*/ 0 w 991"/>
                  <a:gd name="T5" fmla="*/ 0 h 371"/>
                  <a:gd name="T6" fmla="*/ 0 w 991"/>
                  <a:gd name="T7" fmla="*/ 0 h 371"/>
                  <a:gd name="T8" fmla="*/ 0 w 991"/>
                  <a:gd name="T9" fmla="*/ 0 h 3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1"/>
                  <a:gd name="T16" fmla="*/ 0 h 371"/>
                  <a:gd name="T17" fmla="*/ 991 w 991"/>
                  <a:gd name="T18" fmla="*/ 371 h 3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1" h="371">
                    <a:moveTo>
                      <a:pt x="983" y="0"/>
                    </a:moveTo>
                    <a:lnTo>
                      <a:pt x="991" y="71"/>
                    </a:lnTo>
                    <a:lnTo>
                      <a:pt x="13" y="371"/>
                    </a:lnTo>
                    <a:lnTo>
                      <a:pt x="0" y="313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9936861" y="314720"/>
                <a:ext cx="96363" cy="32069"/>
              </a:xfrm>
              <a:custGeom>
                <a:avLst/>
                <a:gdLst>
                  <a:gd name="T0" fmla="*/ 0 w 992"/>
                  <a:gd name="T1" fmla="*/ 0 h 371"/>
                  <a:gd name="T2" fmla="*/ 0 w 992"/>
                  <a:gd name="T3" fmla="*/ 0 h 371"/>
                  <a:gd name="T4" fmla="*/ 0 w 992"/>
                  <a:gd name="T5" fmla="*/ 0 h 371"/>
                  <a:gd name="T6" fmla="*/ 0 w 992"/>
                  <a:gd name="T7" fmla="*/ 0 h 371"/>
                  <a:gd name="T8" fmla="*/ 0 w 992"/>
                  <a:gd name="T9" fmla="*/ 0 h 3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2"/>
                  <a:gd name="T16" fmla="*/ 0 h 371"/>
                  <a:gd name="T17" fmla="*/ 992 w 992"/>
                  <a:gd name="T18" fmla="*/ 371 h 3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2" h="371">
                    <a:moveTo>
                      <a:pt x="984" y="0"/>
                    </a:moveTo>
                    <a:lnTo>
                      <a:pt x="992" y="71"/>
                    </a:lnTo>
                    <a:lnTo>
                      <a:pt x="13" y="371"/>
                    </a:lnTo>
                    <a:lnTo>
                      <a:pt x="0" y="313"/>
                    </a:lnTo>
                    <a:lnTo>
                      <a:pt x="984" y="0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9938613" y="359006"/>
                <a:ext cx="96363" cy="32069"/>
              </a:xfrm>
              <a:custGeom>
                <a:avLst/>
                <a:gdLst>
                  <a:gd name="T0" fmla="*/ 0 w 991"/>
                  <a:gd name="T1" fmla="*/ 0 h 372"/>
                  <a:gd name="T2" fmla="*/ 0 w 991"/>
                  <a:gd name="T3" fmla="*/ 0 h 372"/>
                  <a:gd name="T4" fmla="*/ 0 w 991"/>
                  <a:gd name="T5" fmla="*/ 0 h 372"/>
                  <a:gd name="T6" fmla="*/ 0 w 991"/>
                  <a:gd name="T7" fmla="*/ 0 h 372"/>
                  <a:gd name="T8" fmla="*/ 0 w 991"/>
                  <a:gd name="T9" fmla="*/ 0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1"/>
                  <a:gd name="T16" fmla="*/ 0 h 372"/>
                  <a:gd name="T17" fmla="*/ 991 w 991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1" h="372">
                    <a:moveTo>
                      <a:pt x="983" y="0"/>
                    </a:moveTo>
                    <a:lnTo>
                      <a:pt x="991" y="72"/>
                    </a:lnTo>
                    <a:lnTo>
                      <a:pt x="12" y="372"/>
                    </a:lnTo>
                    <a:lnTo>
                      <a:pt x="0" y="313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2"/>
              <p:cNvSpPr>
                <a:spLocks/>
              </p:cNvSpPr>
              <p:nvPr/>
            </p:nvSpPr>
            <p:spPr bwMode="auto">
              <a:xfrm>
                <a:off x="9940365" y="403292"/>
                <a:ext cx="96363" cy="30542"/>
              </a:xfrm>
              <a:custGeom>
                <a:avLst/>
                <a:gdLst>
                  <a:gd name="T0" fmla="*/ 0 w 991"/>
                  <a:gd name="T1" fmla="*/ 0 h 371"/>
                  <a:gd name="T2" fmla="*/ 0 w 991"/>
                  <a:gd name="T3" fmla="*/ 0 h 371"/>
                  <a:gd name="T4" fmla="*/ 0 w 991"/>
                  <a:gd name="T5" fmla="*/ 0 h 371"/>
                  <a:gd name="T6" fmla="*/ 0 w 991"/>
                  <a:gd name="T7" fmla="*/ 0 h 371"/>
                  <a:gd name="T8" fmla="*/ 0 w 991"/>
                  <a:gd name="T9" fmla="*/ 0 h 3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1"/>
                  <a:gd name="T16" fmla="*/ 0 h 371"/>
                  <a:gd name="T17" fmla="*/ 991 w 991"/>
                  <a:gd name="T18" fmla="*/ 371 h 3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1" h="371">
                    <a:moveTo>
                      <a:pt x="983" y="0"/>
                    </a:moveTo>
                    <a:lnTo>
                      <a:pt x="991" y="71"/>
                    </a:lnTo>
                    <a:lnTo>
                      <a:pt x="12" y="371"/>
                    </a:lnTo>
                    <a:lnTo>
                      <a:pt x="0" y="313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9658285" y="238366"/>
                <a:ext cx="450277" cy="290147"/>
              </a:xfrm>
              <a:custGeom>
                <a:avLst/>
                <a:gdLst>
                  <a:gd name="T0" fmla="*/ 0 w 4636"/>
                  <a:gd name="T1" fmla="*/ 0 h 3414"/>
                  <a:gd name="T2" fmla="*/ 0 w 4636"/>
                  <a:gd name="T3" fmla="*/ 0 h 3414"/>
                  <a:gd name="T4" fmla="*/ 0 w 4636"/>
                  <a:gd name="T5" fmla="*/ 0 h 3414"/>
                  <a:gd name="T6" fmla="*/ 0 w 4636"/>
                  <a:gd name="T7" fmla="*/ 0 h 3414"/>
                  <a:gd name="T8" fmla="*/ 0 w 4636"/>
                  <a:gd name="T9" fmla="*/ 0 h 3414"/>
                  <a:gd name="T10" fmla="*/ 0 w 4636"/>
                  <a:gd name="T11" fmla="*/ 0 h 3414"/>
                  <a:gd name="T12" fmla="*/ 0 w 4636"/>
                  <a:gd name="T13" fmla="*/ 0 h 3414"/>
                  <a:gd name="T14" fmla="*/ 0 w 4636"/>
                  <a:gd name="T15" fmla="*/ 0 h 3414"/>
                  <a:gd name="T16" fmla="*/ 0 w 4636"/>
                  <a:gd name="T17" fmla="*/ 0 h 3414"/>
                  <a:gd name="T18" fmla="*/ 0 w 4636"/>
                  <a:gd name="T19" fmla="*/ 0 h 3414"/>
                  <a:gd name="T20" fmla="*/ 0 w 4636"/>
                  <a:gd name="T21" fmla="*/ 0 h 34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36"/>
                  <a:gd name="T34" fmla="*/ 0 h 3414"/>
                  <a:gd name="T35" fmla="*/ 4636 w 4636"/>
                  <a:gd name="T36" fmla="*/ 3414 h 34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36" h="3414">
                    <a:moveTo>
                      <a:pt x="0" y="274"/>
                    </a:moveTo>
                    <a:lnTo>
                      <a:pt x="124" y="199"/>
                    </a:lnTo>
                    <a:lnTo>
                      <a:pt x="265" y="2851"/>
                    </a:lnTo>
                    <a:lnTo>
                      <a:pt x="2426" y="3256"/>
                    </a:lnTo>
                    <a:lnTo>
                      <a:pt x="4487" y="2610"/>
                    </a:lnTo>
                    <a:lnTo>
                      <a:pt x="4355" y="0"/>
                    </a:lnTo>
                    <a:lnTo>
                      <a:pt x="4503" y="91"/>
                    </a:lnTo>
                    <a:lnTo>
                      <a:pt x="4636" y="2718"/>
                    </a:lnTo>
                    <a:lnTo>
                      <a:pt x="2418" y="3414"/>
                    </a:lnTo>
                    <a:lnTo>
                      <a:pt x="124" y="2966"/>
                    </a:lnTo>
                    <a:lnTo>
                      <a:pt x="0" y="2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>
                <a:off x="9637260" y="936246"/>
                <a:ext cx="77090" cy="67192"/>
              </a:xfrm>
              <a:custGeom>
                <a:avLst/>
                <a:gdLst>
                  <a:gd name="T0" fmla="*/ 0 w 787"/>
                  <a:gd name="T1" fmla="*/ 0 h 802"/>
                  <a:gd name="T2" fmla="*/ 0 w 787"/>
                  <a:gd name="T3" fmla="*/ 0 h 802"/>
                  <a:gd name="T4" fmla="*/ 0 w 787"/>
                  <a:gd name="T5" fmla="*/ 0 h 802"/>
                  <a:gd name="T6" fmla="*/ 0 w 787"/>
                  <a:gd name="T7" fmla="*/ 0 h 802"/>
                  <a:gd name="T8" fmla="*/ 0 w 787"/>
                  <a:gd name="T9" fmla="*/ 0 h 802"/>
                  <a:gd name="T10" fmla="*/ 0 w 787"/>
                  <a:gd name="T11" fmla="*/ 0 h 802"/>
                  <a:gd name="T12" fmla="*/ 0 w 787"/>
                  <a:gd name="T13" fmla="*/ 0 h 802"/>
                  <a:gd name="T14" fmla="*/ 0 w 787"/>
                  <a:gd name="T15" fmla="*/ 0 h 802"/>
                  <a:gd name="T16" fmla="*/ 0 w 787"/>
                  <a:gd name="T17" fmla="*/ 0 h 8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7"/>
                  <a:gd name="T28" fmla="*/ 0 h 802"/>
                  <a:gd name="T29" fmla="*/ 787 w 787"/>
                  <a:gd name="T30" fmla="*/ 802 h 8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7" h="802">
                    <a:moveTo>
                      <a:pt x="257" y="0"/>
                    </a:moveTo>
                    <a:lnTo>
                      <a:pt x="428" y="81"/>
                    </a:lnTo>
                    <a:lnTo>
                      <a:pt x="233" y="498"/>
                    </a:lnTo>
                    <a:lnTo>
                      <a:pt x="421" y="586"/>
                    </a:lnTo>
                    <a:lnTo>
                      <a:pt x="616" y="168"/>
                    </a:lnTo>
                    <a:lnTo>
                      <a:pt x="787" y="248"/>
                    </a:lnTo>
                    <a:lnTo>
                      <a:pt x="529" y="802"/>
                    </a:lnTo>
                    <a:lnTo>
                      <a:pt x="0" y="555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35"/>
              <p:cNvSpPr>
                <a:spLocks noEditPoints="1"/>
              </p:cNvSpPr>
              <p:nvPr/>
            </p:nvSpPr>
            <p:spPr bwMode="auto">
              <a:xfrm>
                <a:off x="9581194" y="919448"/>
                <a:ext cx="68330" cy="51921"/>
              </a:xfrm>
              <a:custGeom>
                <a:avLst/>
                <a:gdLst>
                  <a:gd name="T0" fmla="*/ 0 w 706"/>
                  <a:gd name="T1" fmla="*/ 0 h 613"/>
                  <a:gd name="T2" fmla="*/ 0 w 706"/>
                  <a:gd name="T3" fmla="*/ 0 h 613"/>
                  <a:gd name="T4" fmla="*/ 0 w 706"/>
                  <a:gd name="T5" fmla="*/ 0 h 613"/>
                  <a:gd name="T6" fmla="*/ 0 w 706"/>
                  <a:gd name="T7" fmla="*/ 0 h 613"/>
                  <a:gd name="T8" fmla="*/ 0 w 706"/>
                  <a:gd name="T9" fmla="*/ 0 h 613"/>
                  <a:gd name="T10" fmla="*/ 0 w 706"/>
                  <a:gd name="T11" fmla="*/ 0 h 613"/>
                  <a:gd name="T12" fmla="*/ 0 w 706"/>
                  <a:gd name="T13" fmla="*/ 0 h 613"/>
                  <a:gd name="T14" fmla="*/ 0 w 706"/>
                  <a:gd name="T15" fmla="*/ 0 h 613"/>
                  <a:gd name="T16" fmla="*/ 0 w 706"/>
                  <a:gd name="T17" fmla="*/ 0 h 613"/>
                  <a:gd name="T18" fmla="*/ 0 w 706"/>
                  <a:gd name="T19" fmla="*/ 0 h 613"/>
                  <a:gd name="T20" fmla="*/ 0 w 706"/>
                  <a:gd name="T21" fmla="*/ 0 h 613"/>
                  <a:gd name="T22" fmla="*/ 0 w 706"/>
                  <a:gd name="T23" fmla="*/ 0 h 613"/>
                  <a:gd name="T24" fmla="*/ 0 w 706"/>
                  <a:gd name="T25" fmla="*/ 0 h 613"/>
                  <a:gd name="T26" fmla="*/ 0 w 706"/>
                  <a:gd name="T27" fmla="*/ 0 h 613"/>
                  <a:gd name="T28" fmla="*/ 0 w 706"/>
                  <a:gd name="T29" fmla="*/ 0 h 613"/>
                  <a:gd name="T30" fmla="*/ 0 w 706"/>
                  <a:gd name="T31" fmla="*/ 0 h 613"/>
                  <a:gd name="T32" fmla="*/ 0 w 706"/>
                  <a:gd name="T33" fmla="*/ 0 h 613"/>
                  <a:gd name="T34" fmla="*/ 0 w 706"/>
                  <a:gd name="T35" fmla="*/ 0 h 613"/>
                  <a:gd name="T36" fmla="*/ 0 w 706"/>
                  <a:gd name="T37" fmla="*/ 0 h 613"/>
                  <a:gd name="T38" fmla="*/ 0 w 706"/>
                  <a:gd name="T39" fmla="*/ 0 h 613"/>
                  <a:gd name="T40" fmla="*/ 0 w 706"/>
                  <a:gd name="T41" fmla="*/ 0 h 613"/>
                  <a:gd name="T42" fmla="*/ 0 w 706"/>
                  <a:gd name="T43" fmla="*/ 0 h 613"/>
                  <a:gd name="T44" fmla="*/ 0 w 706"/>
                  <a:gd name="T45" fmla="*/ 0 h 613"/>
                  <a:gd name="T46" fmla="*/ 0 w 706"/>
                  <a:gd name="T47" fmla="*/ 0 h 613"/>
                  <a:gd name="T48" fmla="*/ 0 w 706"/>
                  <a:gd name="T49" fmla="*/ 0 h 613"/>
                  <a:gd name="T50" fmla="*/ 0 w 706"/>
                  <a:gd name="T51" fmla="*/ 0 h 613"/>
                  <a:gd name="T52" fmla="*/ 0 w 706"/>
                  <a:gd name="T53" fmla="*/ 0 h 613"/>
                  <a:gd name="T54" fmla="*/ 0 w 706"/>
                  <a:gd name="T55" fmla="*/ 0 h 613"/>
                  <a:gd name="T56" fmla="*/ 0 w 706"/>
                  <a:gd name="T57" fmla="*/ 0 h 613"/>
                  <a:gd name="T58" fmla="*/ 0 w 706"/>
                  <a:gd name="T59" fmla="*/ 0 h 613"/>
                  <a:gd name="T60" fmla="*/ 0 w 706"/>
                  <a:gd name="T61" fmla="*/ 0 h 613"/>
                  <a:gd name="T62" fmla="*/ 0 w 706"/>
                  <a:gd name="T63" fmla="*/ 0 h 613"/>
                  <a:gd name="T64" fmla="*/ 0 w 706"/>
                  <a:gd name="T65" fmla="*/ 0 h 613"/>
                  <a:gd name="T66" fmla="*/ 0 w 706"/>
                  <a:gd name="T67" fmla="*/ 0 h 613"/>
                  <a:gd name="T68" fmla="*/ 0 w 706"/>
                  <a:gd name="T69" fmla="*/ 0 h 613"/>
                  <a:gd name="T70" fmla="*/ 0 w 706"/>
                  <a:gd name="T71" fmla="*/ 0 h 613"/>
                  <a:gd name="T72" fmla="*/ 0 w 706"/>
                  <a:gd name="T73" fmla="*/ 0 h 613"/>
                  <a:gd name="T74" fmla="*/ 0 w 706"/>
                  <a:gd name="T75" fmla="*/ 0 h 613"/>
                  <a:gd name="T76" fmla="*/ 0 w 706"/>
                  <a:gd name="T77" fmla="*/ 0 h 613"/>
                  <a:gd name="T78" fmla="*/ 0 w 706"/>
                  <a:gd name="T79" fmla="*/ 0 h 613"/>
                  <a:gd name="T80" fmla="*/ 0 w 706"/>
                  <a:gd name="T81" fmla="*/ 0 h 613"/>
                  <a:gd name="T82" fmla="*/ 0 w 706"/>
                  <a:gd name="T83" fmla="*/ 0 h 613"/>
                  <a:gd name="T84" fmla="*/ 0 w 706"/>
                  <a:gd name="T85" fmla="*/ 0 h 613"/>
                  <a:gd name="T86" fmla="*/ 0 w 706"/>
                  <a:gd name="T87" fmla="*/ 0 h 613"/>
                  <a:gd name="T88" fmla="*/ 0 w 706"/>
                  <a:gd name="T89" fmla="*/ 0 h 613"/>
                  <a:gd name="T90" fmla="*/ 0 w 706"/>
                  <a:gd name="T91" fmla="*/ 0 h 61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06"/>
                  <a:gd name="T139" fmla="*/ 0 h 613"/>
                  <a:gd name="T140" fmla="*/ 706 w 706"/>
                  <a:gd name="T141" fmla="*/ 613 h 61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06" h="613">
                    <a:moveTo>
                      <a:pt x="364" y="613"/>
                    </a:moveTo>
                    <a:lnTo>
                      <a:pt x="104" y="438"/>
                    </a:lnTo>
                    <a:lnTo>
                      <a:pt x="84" y="423"/>
                    </a:lnTo>
                    <a:lnTo>
                      <a:pt x="66" y="408"/>
                    </a:lnTo>
                    <a:lnTo>
                      <a:pt x="49" y="392"/>
                    </a:lnTo>
                    <a:lnTo>
                      <a:pt x="36" y="377"/>
                    </a:lnTo>
                    <a:lnTo>
                      <a:pt x="30" y="369"/>
                    </a:lnTo>
                    <a:lnTo>
                      <a:pt x="25" y="361"/>
                    </a:lnTo>
                    <a:lnTo>
                      <a:pt x="20" y="353"/>
                    </a:lnTo>
                    <a:lnTo>
                      <a:pt x="15" y="345"/>
                    </a:lnTo>
                    <a:lnTo>
                      <a:pt x="12" y="337"/>
                    </a:lnTo>
                    <a:lnTo>
                      <a:pt x="8" y="328"/>
                    </a:lnTo>
                    <a:lnTo>
                      <a:pt x="6" y="320"/>
                    </a:lnTo>
                    <a:lnTo>
                      <a:pt x="4" y="311"/>
                    </a:lnTo>
                    <a:lnTo>
                      <a:pt x="2" y="303"/>
                    </a:lnTo>
                    <a:lnTo>
                      <a:pt x="1" y="294"/>
                    </a:lnTo>
                    <a:lnTo>
                      <a:pt x="0" y="285"/>
                    </a:lnTo>
                    <a:lnTo>
                      <a:pt x="0" y="277"/>
                    </a:lnTo>
                    <a:lnTo>
                      <a:pt x="0" y="267"/>
                    </a:lnTo>
                    <a:lnTo>
                      <a:pt x="1" y="258"/>
                    </a:lnTo>
                    <a:lnTo>
                      <a:pt x="3" y="249"/>
                    </a:lnTo>
                    <a:lnTo>
                      <a:pt x="5" y="240"/>
                    </a:lnTo>
                    <a:lnTo>
                      <a:pt x="10" y="222"/>
                    </a:lnTo>
                    <a:lnTo>
                      <a:pt x="18" y="204"/>
                    </a:lnTo>
                    <a:lnTo>
                      <a:pt x="27" y="186"/>
                    </a:lnTo>
                    <a:lnTo>
                      <a:pt x="39" y="167"/>
                    </a:lnTo>
                    <a:lnTo>
                      <a:pt x="52" y="149"/>
                    </a:lnTo>
                    <a:lnTo>
                      <a:pt x="67" y="133"/>
                    </a:lnTo>
                    <a:lnTo>
                      <a:pt x="74" y="126"/>
                    </a:lnTo>
                    <a:lnTo>
                      <a:pt x="81" y="119"/>
                    </a:lnTo>
                    <a:lnTo>
                      <a:pt x="89" y="112"/>
                    </a:lnTo>
                    <a:lnTo>
                      <a:pt x="97" y="106"/>
                    </a:lnTo>
                    <a:lnTo>
                      <a:pt x="105" y="101"/>
                    </a:lnTo>
                    <a:lnTo>
                      <a:pt x="113" y="96"/>
                    </a:lnTo>
                    <a:lnTo>
                      <a:pt x="121" y="92"/>
                    </a:lnTo>
                    <a:lnTo>
                      <a:pt x="130" y="88"/>
                    </a:lnTo>
                    <a:lnTo>
                      <a:pt x="139" y="85"/>
                    </a:lnTo>
                    <a:lnTo>
                      <a:pt x="148" y="82"/>
                    </a:lnTo>
                    <a:lnTo>
                      <a:pt x="157" y="80"/>
                    </a:lnTo>
                    <a:lnTo>
                      <a:pt x="166" y="78"/>
                    </a:lnTo>
                    <a:lnTo>
                      <a:pt x="175" y="77"/>
                    </a:lnTo>
                    <a:lnTo>
                      <a:pt x="185" y="76"/>
                    </a:lnTo>
                    <a:lnTo>
                      <a:pt x="195" y="76"/>
                    </a:lnTo>
                    <a:lnTo>
                      <a:pt x="204" y="77"/>
                    </a:lnTo>
                    <a:lnTo>
                      <a:pt x="215" y="78"/>
                    </a:lnTo>
                    <a:lnTo>
                      <a:pt x="225" y="80"/>
                    </a:lnTo>
                    <a:lnTo>
                      <a:pt x="236" y="82"/>
                    </a:lnTo>
                    <a:lnTo>
                      <a:pt x="247" y="85"/>
                    </a:lnTo>
                    <a:lnTo>
                      <a:pt x="268" y="93"/>
                    </a:lnTo>
                    <a:lnTo>
                      <a:pt x="290" y="103"/>
                    </a:lnTo>
                    <a:lnTo>
                      <a:pt x="313" y="115"/>
                    </a:lnTo>
                    <a:lnTo>
                      <a:pt x="336" y="131"/>
                    </a:lnTo>
                    <a:lnTo>
                      <a:pt x="422" y="188"/>
                    </a:lnTo>
                    <a:lnTo>
                      <a:pt x="548" y="0"/>
                    </a:lnTo>
                    <a:lnTo>
                      <a:pt x="706" y="106"/>
                    </a:lnTo>
                    <a:lnTo>
                      <a:pt x="364" y="613"/>
                    </a:lnTo>
                    <a:close/>
                    <a:moveTo>
                      <a:pt x="352" y="291"/>
                    </a:moveTo>
                    <a:lnTo>
                      <a:pt x="314" y="264"/>
                    </a:lnTo>
                    <a:lnTo>
                      <a:pt x="303" y="257"/>
                    </a:lnTo>
                    <a:lnTo>
                      <a:pt x="293" y="251"/>
                    </a:lnTo>
                    <a:lnTo>
                      <a:pt x="283" y="246"/>
                    </a:lnTo>
                    <a:lnTo>
                      <a:pt x="273" y="243"/>
                    </a:lnTo>
                    <a:lnTo>
                      <a:pt x="264" y="240"/>
                    </a:lnTo>
                    <a:lnTo>
                      <a:pt x="256" y="238"/>
                    </a:lnTo>
                    <a:lnTo>
                      <a:pt x="248" y="237"/>
                    </a:lnTo>
                    <a:lnTo>
                      <a:pt x="240" y="237"/>
                    </a:lnTo>
                    <a:lnTo>
                      <a:pt x="233" y="239"/>
                    </a:lnTo>
                    <a:lnTo>
                      <a:pt x="226" y="240"/>
                    </a:lnTo>
                    <a:lnTo>
                      <a:pt x="220" y="243"/>
                    </a:lnTo>
                    <a:lnTo>
                      <a:pt x="214" y="246"/>
                    </a:lnTo>
                    <a:lnTo>
                      <a:pt x="208" y="250"/>
                    </a:lnTo>
                    <a:lnTo>
                      <a:pt x="203" y="254"/>
                    </a:lnTo>
                    <a:lnTo>
                      <a:pt x="198" y="259"/>
                    </a:lnTo>
                    <a:lnTo>
                      <a:pt x="194" y="265"/>
                    </a:lnTo>
                    <a:lnTo>
                      <a:pt x="190" y="272"/>
                    </a:lnTo>
                    <a:lnTo>
                      <a:pt x="187" y="278"/>
                    </a:lnTo>
                    <a:lnTo>
                      <a:pt x="185" y="284"/>
                    </a:lnTo>
                    <a:lnTo>
                      <a:pt x="183" y="291"/>
                    </a:lnTo>
                    <a:lnTo>
                      <a:pt x="182" y="297"/>
                    </a:lnTo>
                    <a:lnTo>
                      <a:pt x="182" y="304"/>
                    </a:lnTo>
                    <a:lnTo>
                      <a:pt x="182" y="310"/>
                    </a:lnTo>
                    <a:lnTo>
                      <a:pt x="183" y="317"/>
                    </a:lnTo>
                    <a:lnTo>
                      <a:pt x="185" y="324"/>
                    </a:lnTo>
                    <a:lnTo>
                      <a:pt x="188" y="331"/>
                    </a:lnTo>
                    <a:lnTo>
                      <a:pt x="192" y="338"/>
                    </a:lnTo>
                    <a:lnTo>
                      <a:pt x="197" y="345"/>
                    </a:lnTo>
                    <a:lnTo>
                      <a:pt x="204" y="352"/>
                    </a:lnTo>
                    <a:lnTo>
                      <a:pt x="212" y="359"/>
                    </a:lnTo>
                    <a:lnTo>
                      <a:pt x="221" y="366"/>
                    </a:lnTo>
                    <a:lnTo>
                      <a:pt x="232" y="374"/>
                    </a:lnTo>
                    <a:lnTo>
                      <a:pt x="277" y="404"/>
                    </a:lnTo>
                    <a:lnTo>
                      <a:pt x="352" y="291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36"/>
              <p:cNvSpPr>
                <a:spLocks/>
              </p:cNvSpPr>
              <p:nvPr/>
            </p:nvSpPr>
            <p:spPr bwMode="auto">
              <a:xfrm>
                <a:off x="9512864" y="862946"/>
                <a:ext cx="82346" cy="71773"/>
              </a:xfrm>
              <a:custGeom>
                <a:avLst/>
                <a:gdLst>
                  <a:gd name="T0" fmla="*/ 0 w 843"/>
                  <a:gd name="T1" fmla="*/ 0 h 847"/>
                  <a:gd name="T2" fmla="*/ 0 w 843"/>
                  <a:gd name="T3" fmla="*/ 0 h 847"/>
                  <a:gd name="T4" fmla="*/ 0 w 843"/>
                  <a:gd name="T5" fmla="*/ 0 h 847"/>
                  <a:gd name="T6" fmla="*/ 0 w 843"/>
                  <a:gd name="T7" fmla="*/ 0 h 847"/>
                  <a:gd name="T8" fmla="*/ 0 w 843"/>
                  <a:gd name="T9" fmla="*/ 0 h 847"/>
                  <a:gd name="T10" fmla="*/ 0 w 843"/>
                  <a:gd name="T11" fmla="*/ 0 h 847"/>
                  <a:gd name="T12" fmla="*/ 0 w 843"/>
                  <a:gd name="T13" fmla="*/ 0 h 847"/>
                  <a:gd name="T14" fmla="*/ 0 w 843"/>
                  <a:gd name="T15" fmla="*/ 0 h 847"/>
                  <a:gd name="T16" fmla="*/ 0 w 843"/>
                  <a:gd name="T17" fmla="*/ 0 h 847"/>
                  <a:gd name="T18" fmla="*/ 0 w 843"/>
                  <a:gd name="T19" fmla="*/ 0 h 847"/>
                  <a:gd name="T20" fmla="*/ 0 w 843"/>
                  <a:gd name="T21" fmla="*/ 0 h 8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43"/>
                  <a:gd name="T34" fmla="*/ 0 h 847"/>
                  <a:gd name="T35" fmla="*/ 843 w 843"/>
                  <a:gd name="T36" fmla="*/ 847 h 8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43" h="847">
                    <a:moveTo>
                      <a:pt x="0" y="455"/>
                    </a:moveTo>
                    <a:lnTo>
                      <a:pt x="409" y="0"/>
                    </a:lnTo>
                    <a:lnTo>
                      <a:pt x="541" y="119"/>
                    </a:lnTo>
                    <a:lnTo>
                      <a:pt x="316" y="369"/>
                    </a:lnTo>
                    <a:lnTo>
                      <a:pt x="711" y="273"/>
                    </a:lnTo>
                    <a:lnTo>
                      <a:pt x="843" y="392"/>
                    </a:lnTo>
                    <a:lnTo>
                      <a:pt x="435" y="847"/>
                    </a:lnTo>
                    <a:lnTo>
                      <a:pt x="302" y="727"/>
                    </a:lnTo>
                    <a:lnTo>
                      <a:pt x="528" y="476"/>
                    </a:lnTo>
                    <a:lnTo>
                      <a:pt x="131" y="573"/>
                    </a:lnTo>
                    <a:lnTo>
                      <a:pt x="0" y="455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37"/>
              <p:cNvSpPr>
                <a:spLocks noEditPoints="1"/>
              </p:cNvSpPr>
              <p:nvPr/>
            </p:nvSpPr>
            <p:spPr bwMode="auto">
              <a:xfrm>
                <a:off x="9467311" y="821715"/>
                <a:ext cx="64826" cy="54975"/>
              </a:xfrm>
              <a:custGeom>
                <a:avLst/>
                <a:gdLst>
                  <a:gd name="T0" fmla="*/ 0 w 659"/>
                  <a:gd name="T1" fmla="*/ 0 h 659"/>
                  <a:gd name="T2" fmla="*/ 0 w 659"/>
                  <a:gd name="T3" fmla="*/ 0 h 659"/>
                  <a:gd name="T4" fmla="*/ 0 w 659"/>
                  <a:gd name="T5" fmla="*/ 0 h 659"/>
                  <a:gd name="T6" fmla="*/ 0 w 659"/>
                  <a:gd name="T7" fmla="*/ 0 h 659"/>
                  <a:gd name="T8" fmla="*/ 0 w 659"/>
                  <a:gd name="T9" fmla="*/ 0 h 659"/>
                  <a:gd name="T10" fmla="*/ 0 w 659"/>
                  <a:gd name="T11" fmla="*/ 0 h 659"/>
                  <a:gd name="T12" fmla="*/ 0 w 659"/>
                  <a:gd name="T13" fmla="*/ 0 h 659"/>
                  <a:gd name="T14" fmla="*/ 0 w 659"/>
                  <a:gd name="T15" fmla="*/ 0 h 659"/>
                  <a:gd name="T16" fmla="*/ 0 w 659"/>
                  <a:gd name="T17" fmla="*/ 0 h 659"/>
                  <a:gd name="T18" fmla="*/ 0 w 659"/>
                  <a:gd name="T19" fmla="*/ 0 h 659"/>
                  <a:gd name="T20" fmla="*/ 0 w 659"/>
                  <a:gd name="T21" fmla="*/ 0 h 659"/>
                  <a:gd name="T22" fmla="*/ 0 w 659"/>
                  <a:gd name="T23" fmla="*/ 0 h 659"/>
                  <a:gd name="T24" fmla="*/ 0 w 659"/>
                  <a:gd name="T25" fmla="*/ 0 h 659"/>
                  <a:gd name="T26" fmla="*/ 0 w 659"/>
                  <a:gd name="T27" fmla="*/ 0 h 659"/>
                  <a:gd name="T28" fmla="*/ 0 w 659"/>
                  <a:gd name="T29" fmla="*/ 0 h 659"/>
                  <a:gd name="T30" fmla="*/ 0 w 659"/>
                  <a:gd name="T31" fmla="*/ 0 h 659"/>
                  <a:gd name="T32" fmla="*/ 0 w 659"/>
                  <a:gd name="T33" fmla="*/ 0 h 659"/>
                  <a:gd name="T34" fmla="*/ 0 w 659"/>
                  <a:gd name="T35" fmla="*/ 0 h 659"/>
                  <a:gd name="T36" fmla="*/ 0 w 659"/>
                  <a:gd name="T37" fmla="*/ 0 h 659"/>
                  <a:gd name="T38" fmla="*/ 0 w 659"/>
                  <a:gd name="T39" fmla="*/ 0 h 659"/>
                  <a:gd name="T40" fmla="*/ 0 w 659"/>
                  <a:gd name="T41" fmla="*/ 0 h 659"/>
                  <a:gd name="T42" fmla="*/ 0 w 659"/>
                  <a:gd name="T43" fmla="*/ 0 h 659"/>
                  <a:gd name="T44" fmla="*/ 0 w 659"/>
                  <a:gd name="T45" fmla="*/ 0 h 659"/>
                  <a:gd name="T46" fmla="*/ 0 w 659"/>
                  <a:gd name="T47" fmla="*/ 0 h 659"/>
                  <a:gd name="T48" fmla="*/ 0 w 659"/>
                  <a:gd name="T49" fmla="*/ 0 h 659"/>
                  <a:gd name="T50" fmla="*/ 0 w 659"/>
                  <a:gd name="T51" fmla="*/ 0 h 659"/>
                  <a:gd name="T52" fmla="*/ 0 w 659"/>
                  <a:gd name="T53" fmla="*/ 0 h 659"/>
                  <a:gd name="T54" fmla="*/ 0 w 659"/>
                  <a:gd name="T55" fmla="*/ 0 h 659"/>
                  <a:gd name="T56" fmla="*/ 0 w 659"/>
                  <a:gd name="T57" fmla="*/ 0 h 659"/>
                  <a:gd name="T58" fmla="*/ 0 w 659"/>
                  <a:gd name="T59" fmla="*/ 0 h 659"/>
                  <a:gd name="T60" fmla="*/ 0 w 659"/>
                  <a:gd name="T61" fmla="*/ 0 h 659"/>
                  <a:gd name="T62" fmla="*/ 0 w 659"/>
                  <a:gd name="T63" fmla="*/ 0 h 659"/>
                  <a:gd name="T64" fmla="*/ 0 w 659"/>
                  <a:gd name="T65" fmla="*/ 0 h 659"/>
                  <a:gd name="T66" fmla="*/ 0 w 659"/>
                  <a:gd name="T67" fmla="*/ 0 h 659"/>
                  <a:gd name="T68" fmla="*/ 0 w 659"/>
                  <a:gd name="T69" fmla="*/ 0 h 659"/>
                  <a:gd name="T70" fmla="*/ 0 w 659"/>
                  <a:gd name="T71" fmla="*/ 0 h 659"/>
                  <a:gd name="T72" fmla="*/ 0 w 659"/>
                  <a:gd name="T73" fmla="*/ 0 h 659"/>
                  <a:gd name="T74" fmla="*/ 0 w 659"/>
                  <a:gd name="T75" fmla="*/ 0 h 659"/>
                  <a:gd name="T76" fmla="*/ 0 w 659"/>
                  <a:gd name="T77" fmla="*/ 0 h 659"/>
                  <a:gd name="T78" fmla="*/ 0 w 659"/>
                  <a:gd name="T79" fmla="*/ 0 h 659"/>
                  <a:gd name="T80" fmla="*/ 0 w 659"/>
                  <a:gd name="T81" fmla="*/ 0 h 659"/>
                  <a:gd name="T82" fmla="*/ 0 w 659"/>
                  <a:gd name="T83" fmla="*/ 0 h 659"/>
                  <a:gd name="T84" fmla="*/ 0 w 659"/>
                  <a:gd name="T85" fmla="*/ 0 h 659"/>
                  <a:gd name="T86" fmla="*/ 0 w 659"/>
                  <a:gd name="T87" fmla="*/ 0 h 659"/>
                  <a:gd name="T88" fmla="*/ 0 w 659"/>
                  <a:gd name="T89" fmla="*/ 0 h 659"/>
                  <a:gd name="T90" fmla="*/ 0 w 659"/>
                  <a:gd name="T91" fmla="*/ 0 h 659"/>
                  <a:gd name="T92" fmla="*/ 0 w 659"/>
                  <a:gd name="T93" fmla="*/ 0 h 659"/>
                  <a:gd name="T94" fmla="*/ 0 w 659"/>
                  <a:gd name="T95" fmla="*/ 0 h 659"/>
                  <a:gd name="T96" fmla="*/ 0 w 659"/>
                  <a:gd name="T97" fmla="*/ 0 h 659"/>
                  <a:gd name="T98" fmla="*/ 0 w 659"/>
                  <a:gd name="T99" fmla="*/ 0 h 659"/>
                  <a:gd name="T100" fmla="*/ 0 w 659"/>
                  <a:gd name="T101" fmla="*/ 0 h 659"/>
                  <a:gd name="T102" fmla="*/ 0 w 659"/>
                  <a:gd name="T103" fmla="*/ 0 h 659"/>
                  <a:gd name="T104" fmla="*/ 0 w 659"/>
                  <a:gd name="T105" fmla="*/ 0 h 659"/>
                  <a:gd name="T106" fmla="*/ 0 w 659"/>
                  <a:gd name="T107" fmla="*/ 0 h 659"/>
                  <a:gd name="T108" fmla="*/ 0 w 659"/>
                  <a:gd name="T109" fmla="*/ 0 h 659"/>
                  <a:gd name="T110" fmla="*/ 0 w 659"/>
                  <a:gd name="T111" fmla="*/ 0 h 659"/>
                  <a:gd name="T112" fmla="*/ 0 w 659"/>
                  <a:gd name="T113" fmla="*/ 0 h 659"/>
                  <a:gd name="T114" fmla="*/ 0 w 659"/>
                  <a:gd name="T115" fmla="*/ 0 h 659"/>
                  <a:gd name="T116" fmla="*/ 0 w 659"/>
                  <a:gd name="T117" fmla="*/ 0 h 6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59"/>
                  <a:gd name="T178" fmla="*/ 0 h 659"/>
                  <a:gd name="T179" fmla="*/ 659 w 659"/>
                  <a:gd name="T180" fmla="*/ 659 h 6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59" h="659">
                    <a:moveTo>
                      <a:pt x="521" y="584"/>
                    </a:moveTo>
                    <a:lnTo>
                      <a:pt x="506" y="595"/>
                    </a:lnTo>
                    <a:lnTo>
                      <a:pt x="491" y="605"/>
                    </a:lnTo>
                    <a:lnTo>
                      <a:pt x="476" y="614"/>
                    </a:lnTo>
                    <a:lnTo>
                      <a:pt x="461" y="622"/>
                    </a:lnTo>
                    <a:lnTo>
                      <a:pt x="446" y="629"/>
                    </a:lnTo>
                    <a:lnTo>
                      <a:pt x="432" y="636"/>
                    </a:lnTo>
                    <a:lnTo>
                      <a:pt x="417" y="642"/>
                    </a:lnTo>
                    <a:lnTo>
                      <a:pt x="402" y="647"/>
                    </a:lnTo>
                    <a:lnTo>
                      <a:pt x="388" y="651"/>
                    </a:lnTo>
                    <a:lnTo>
                      <a:pt x="373" y="654"/>
                    </a:lnTo>
                    <a:lnTo>
                      <a:pt x="358" y="657"/>
                    </a:lnTo>
                    <a:lnTo>
                      <a:pt x="344" y="659"/>
                    </a:lnTo>
                    <a:lnTo>
                      <a:pt x="328" y="659"/>
                    </a:lnTo>
                    <a:lnTo>
                      <a:pt x="313" y="659"/>
                    </a:lnTo>
                    <a:lnTo>
                      <a:pt x="299" y="659"/>
                    </a:lnTo>
                    <a:lnTo>
                      <a:pt x="284" y="657"/>
                    </a:lnTo>
                    <a:lnTo>
                      <a:pt x="270" y="655"/>
                    </a:lnTo>
                    <a:lnTo>
                      <a:pt x="256" y="651"/>
                    </a:lnTo>
                    <a:lnTo>
                      <a:pt x="242" y="647"/>
                    </a:lnTo>
                    <a:lnTo>
                      <a:pt x="228" y="642"/>
                    </a:lnTo>
                    <a:lnTo>
                      <a:pt x="215" y="637"/>
                    </a:lnTo>
                    <a:lnTo>
                      <a:pt x="201" y="630"/>
                    </a:lnTo>
                    <a:lnTo>
                      <a:pt x="188" y="623"/>
                    </a:lnTo>
                    <a:lnTo>
                      <a:pt x="175" y="615"/>
                    </a:lnTo>
                    <a:lnTo>
                      <a:pt x="161" y="606"/>
                    </a:lnTo>
                    <a:lnTo>
                      <a:pt x="149" y="597"/>
                    </a:lnTo>
                    <a:lnTo>
                      <a:pt x="137" y="586"/>
                    </a:lnTo>
                    <a:lnTo>
                      <a:pt x="125" y="575"/>
                    </a:lnTo>
                    <a:lnTo>
                      <a:pt x="113" y="563"/>
                    </a:lnTo>
                    <a:lnTo>
                      <a:pt x="101" y="550"/>
                    </a:lnTo>
                    <a:lnTo>
                      <a:pt x="90" y="537"/>
                    </a:lnTo>
                    <a:lnTo>
                      <a:pt x="78" y="523"/>
                    </a:lnTo>
                    <a:lnTo>
                      <a:pt x="67" y="506"/>
                    </a:lnTo>
                    <a:lnTo>
                      <a:pt x="57" y="491"/>
                    </a:lnTo>
                    <a:lnTo>
                      <a:pt x="48" y="476"/>
                    </a:lnTo>
                    <a:lnTo>
                      <a:pt x="39" y="461"/>
                    </a:lnTo>
                    <a:lnTo>
                      <a:pt x="32" y="446"/>
                    </a:lnTo>
                    <a:lnTo>
                      <a:pt x="25" y="432"/>
                    </a:lnTo>
                    <a:lnTo>
                      <a:pt x="19" y="417"/>
                    </a:lnTo>
                    <a:lnTo>
                      <a:pt x="14" y="402"/>
                    </a:lnTo>
                    <a:lnTo>
                      <a:pt x="9" y="387"/>
                    </a:lnTo>
                    <a:lnTo>
                      <a:pt x="6" y="373"/>
                    </a:lnTo>
                    <a:lnTo>
                      <a:pt x="3" y="357"/>
                    </a:lnTo>
                    <a:lnTo>
                      <a:pt x="2" y="342"/>
                    </a:lnTo>
                    <a:lnTo>
                      <a:pt x="1" y="328"/>
                    </a:lnTo>
                    <a:lnTo>
                      <a:pt x="0" y="314"/>
                    </a:lnTo>
                    <a:lnTo>
                      <a:pt x="1" y="299"/>
                    </a:lnTo>
                    <a:lnTo>
                      <a:pt x="3" y="285"/>
                    </a:lnTo>
                    <a:lnTo>
                      <a:pt x="5" y="271"/>
                    </a:lnTo>
                    <a:lnTo>
                      <a:pt x="8" y="257"/>
                    </a:lnTo>
                    <a:lnTo>
                      <a:pt x="12" y="243"/>
                    </a:lnTo>
                    <a:lnTo>
                      <a:pt x="17" y="229"/>
                    </a:lnTo>
                    <a:lnTo>
                      <a:pt x="22" y="215"/>
                    </a:lnTo>
                    <a:lnTo>
                      <a:pt x="29" y="202"/>
                    </a:lnTo>
                    <a:lnTo>
                      <a:pt x="36" y="189"/>
                    </a:lnTo>
                    <a:lnTo>
                      <a:pt x="44" y="176"/>
                    </a:lnTo>
                    <a:lnTo>
                      <a:pt x="52" y="163"/>
                    </a:lnTo>
                    <a:lnTo>
                      <a:pt x="62" y="151"/>
                    </a:lnTo>
                    <a:lnTo>
                      <a:pt x="72" y="139"/>
                    </a:lnTo>
                    <a:lnTo>
                      <a:pt x="83" y="127"/>
                    </a:lnTo>
                    <a:lnTo>
                      <a:pt x="95" y="115"/>
                    </a:lnTo>
                    <a:lnTo>
                      <a:pt x="108" y="103"/>
                    </a:lnTo>
                    <a:lnTo>
                      <a:pt x="121" y="92"/>
                    </a:lnTo>
                    <a:lnTo>
                      <a:pt x="136" y="81"/>
                    </a:lnTo>
                    <a:lnTo>
                      <a:pt x="157" y="66"/>
                    </a:lnTo>
                    <a:lnTo>
                      <a:pt x="179" y="51"/>
                    </a:lnTo>
                    <a:lnTo>
                      <a:pt x="199" y="39"/>
                    </a:lnTo>
                    <a:lnTo>
                      <a:pt x="219" y="29"/>
                    </a:lnTo>
                    <a:lnTo>
                      <a:pt x="239" y="20"/>
                    </a:lnTo>
                    <a:lnTo>
                      <a:pt x="259" y="13"/>
                    </a:lnTo>
                    <a:lnTo>
                      <a:pt x="278" y="7"/>
                    </a:lnTo>
                    <a:lnTo>
                      <a:pt x="298" y="3"/>
                    </a:lnTo>
                    <a:lnTo>
                      <a:pt x="317" y="1"/>
                    </a:lnTo>
                    <a:lnTo>
                      <a:pt x="335" y="0"/>
                    </a:lnTo>
                    <a:lnTo>
                      <a:pt x="355" y="0"/>
                    </a:lnTo>
                    <a:lnTo>
                      <a:pt x="373" y="2"/>
                    </a:lnTo>
                    <a:lnTo>
                      <a:pt x="392" y="5"/>
                    </a:lnTo>
                    <a:lnTo>
                      <a:pt x="410" y="9"/>
                    </a:lnTo>
                    <a:lnTo>
                      <a:pt x="428" y="15"/>
                    </a:lnTo>
                    <a:lnTo>
                      <a:pt x="446" y="22"/>
                    </a:lnTo>
                    <a:lnTo>
                      <a:pt x="463" y="31"/>
                    </a:lnTo>
                    <a:lnTo>
                      <a:pt x="481" y="41"/>
                    </a:lnTo>
                    <a:lnTo>
                      <a:pt x="498" y="53"/>
                    </a:lnTo>
                    <a:lnTo>
                      <a:pt x="514" y="67"/>
                    </a:lnTo>
                    <a:lnTo>
                      <a:pt x="532" y="82"/>
                    </a:lnTo>
                    <a:lnTo>
                      <a:pt x="548" y="98"/>
                    </a:lnTo>
                    <a:lnTo>
                      <a:pt x="563" y="116"/>
                    </a:lnTo>
                    <a:lnTo>
                      <a:pt x="579" y="135"/>
                    </a:lnTo>
                    <a:lnTo>
                      <a:pt x="593" y="156"/>
                    </a:lnTo>
                    <a:lnTo>
                      <a:pt x="607" y="176"/>
                    </a:lnTo>
                    <a:lnTo>
                      <a:pt x="618" y="196"/>
                    </a:lnTo>
                    <a:lnTo>
                      <a:pt x="629" y="215"/>
                    </a:lnTo>
                    <a:lnTo>
                      <a:pt x="637" y="236"/>
                    </a:lnTo>
                    <a:lnTo>
                      <a:pt x="645" y="255"/>
                    </a:lnTo>
                    <a:lnTo>
                      <a:pt x="651" y="273"/>
                    </a:lnTo>
                    <a:lnTo>
                      <a:pt x="655" y="292"/>
                    </a:lnTo>
                    <a:lnTo>
                      <a:pt x="658" y="310"/>
                    </a:lnTo>
                    <a:lnTo>
                      <a:pt x="659" y="329"/>
                    </a:lnTo>
                    <a:lnTo>
                      <a:pt x="659" y="347"/>
                    </a:lnTo>
                    <a:lnTo>
                      <a:pt x="658" y="366"/>
                    </a:lnTo>
                    <a:lnTo>
                      <a:pt x="655" y="386"/>
                    </a:lnTo>
                    <a:lnTo>
                      <a:pt x="651" y="405"/>
                    </a:lnTo>
                    <a:lnTo>
                      <a:pt x="645" y="424"/>
                    </a:lnTo>
                    <a:lnTo>
                      <a:pt x="638" y="443"/>
                    </a:lnTo>
                    <a:lnTo>
                      <a:pt x="629" y="461"/>
                    </a:lnTo>
                    <a:lnTo>
                      <a:pt x="619" y="480"/>
                    </a:lnTo>
                    <a:lnTo>
                      <a:pt x="607" y="498"/>
                    </a:lnTo>
                    <a:lnTo>
                      <a:pt x="593" y="516"/>
                    </a:lnTo>
                    <a:lnTo>
                      <a:pt x="578" y="534"/>
                    </a:lnTo>
                    <a:lnTo>
                      <a:pt x="561" y="551"/>
                    </a:lnTo>
                    <a:lnTo>
                      <a:pt x="542" y="568"/>
                    </a:lnTo>
                    <a:lnTo>
                      <a:pt x="521" y="584"/>
                    </a:lnTo>
                    <a:close/>
                    <a:moveTo>
                      <a:pt x="408" y="432"/>
                    </a:moveTo>
                    <a:lnTo>
                      <a:pt x="425" y="419"/>
                    </a:lnTo>
                    <a:lnTo>
                      <a:pt x="441" y="405"/>
                    </a:lnTo>
                    <a:lnTo>
                      <a:pt x="454" y="391"/>
                    </a:lnTo>
                    <a:lnTo>
                      <a:pt x="466" y="378"/>
                    </a:lnTo>
                    <a:lnTo>
                      <a:pt x="476" y="364"/>
                    </a:lnTo>
                    <a:lnTo>
                      <a:pt x="483" y="350"/>
                    </a:lnTo>
                    <a:lnTo>
                      <a:pt x="489" y="337"/>
                    </a:lnTo>
                    <a:lnTo>
                      <a:pt x="493" y="324"/>
                    </a:lnTo>
                    <a:lnTo>
                      <a:pt x="495" y="312"/>
                    </a:lnTo>
                    <a:lnTo>
                      <a:pt x="496" y="299"/>
                    </a:lnTo>
                    <a:lnTo>
                      <a:pt x="495" y="286"/>
                    </a:lnTo>
                    <a:lnTo>
                      <a:pt x="493" y="274"/>
                    </a:lnTo>
                    <a:lnTo>
                      <a:pt x="489" y="262"/>
                    </a:lnTo>
                    <a:lnTo>
                      <a:pt x="484" y="250"/>
                    </a:lnTo>
                    <a:lnTo>
                      <a:pt x="477" y="238"/>
                    </a:lnTo>
                    <a:lnTo>
                      <a:pt x="469" y="226"/>
                    </a:lnTo>
                    <a:lnTo>
                      <a:pt x="460" y="214"/>
                    </a:lnTo>
                    <a:lnTo>
                      <a:pt x="450" y="204"/>
                    </a:lnTo>
                    <a:lnTo>
                      <a:pt x="440" y="195"/>
                    </a:lnTo>
                    <a:lnTo>
                      <a:pt x="429" y="188"/>
                    </a:lnTo>
                    <a:lnTo>
                      <a:pt x="418" y="182"/>
                    </a:lnTo>
                    <a:lnTo>
                      <a:pt x="406" y="178"/>
                    </a:lnTo>
                    <a:lnTo>
                      <a:pt x="394" y="175"/>
                    </a:lnTo>
                    <a:lnTo>
                      <a:pt x="381" y="174"/>
                    </a:lnTo>
                    <a:lnTo>
                      <a:pt x="368" y="174"/>
                    </a:lnTo>
                    <a:lnTo>
                      <a:pt x="354" y="176"/>
                    </a:lnTo>
                    <a:lnTo>
                      <a:pt x="338" y="181"/>
                    </a:lnTo>
                    <a:lnTo>
                      <a:pt x="321" y="187"/>
                    </a:lnTo>
                    <a:lnTo>
                      <a:pt x="304" y="195"/>
                    </a:lnTo>
                    <a:lnTo>
                      <a:pt x="286" y="206"/>
                    </a:lnTo>
                    <a:lnTo>
                      <a:pt x="267" y="219"/>
                    </a:lnTo>
                    <a:lnTo>
                      <a:pt x="247" y="233"/>
                    </a:lnTo>
                    <a:lnTo>
                      <a:pt x="231" y="246"/>
                    </a:lnTo>
                    <a:lnTo>
                      <a:pt x="217" y="259"/>
                    </a:lnTo>
                    <a:lnTo>
                      <a:pt x="204" y="272"/>
                    </a:lnTo>
                    <a:lnTo>
                      <a:pt x="193" y="285"/>
                    </a:lnTo>
                    <a:lnTo>
                      <a:pt x="184" y="298"/>
                    </a:lnTo>
                    <a:lnTo>
                      <a:pt x="177" y="311"/>
                    </a:lnTo>
                    <a:lnTo>
                      <a:pt x="172" y="324"/>
                    </a:lnTo>
                    <a:lnTo>
                      <a:pt x="168" y="336"/>
                    </a:lnTo>
                    <a:lnTo>
                      <a:pt x="165" y="349"/>
                    </a:lnTo>
                    <a:lnTo>
                      <a:pt x="165" y="362"/>
                    </a:lnTo>
                    <a:lnTo>
                      <a:pt x="166" y="376"/>
                    </a:lnTo>
                    <a:lnTo>
                      <a:pt x="169" y="388"/>
                    </a:lnTo>
                    <a:lnTo>
                      <a:pt x="173" y="400"/>
                    </a:lnTo>
                    <a:lnTo>
                      <a:pt x="178" y="412"/>
                    </a:lnTo>
                    <a:lnTo>
                      <a:pt x="185" y="424"/>
                    </a:lnTo>
                    <a:lnTo>
                      <a:pt x="193" y="436"/>
                    </a:lnTo>
                    <a:lnTo>
                      <a:pt x="202" y="447"/>
                    </a:lnTo>
                    <a:lnTo>
                      <a:pt x="211" y="456"/>
                    </a:lnTo>
                    <a:lnTo>
                      <a:pt x="221" y="464"/>
                    </a:lnTo>
                    <a:lnTo>
                      <a:pt x="232" y="471"/>
                    </a:lnTo>
                    <a:lnTo>
                      <a:pt x="243" y="477"/>
                    </a:lnTo>
                    <a:lnTo>
                      <a:pt x="255" y="481"/>
                    </a:lnTo>
                    <a:lnTo>
                      <a:pt x="267" y="483"/>
                    </a:lnTo>
                    <a:lnTo>
                      <a:pt x="280" y="485"/>
                    </a:lnTo>
                    <a:lnTo>
                      <a:pt x="294" y="485"/>
                    </a:lnTo>
                    <a:lnTo>
                      <a:pt x="308" y="483"/>
                    </a:lnTo>
                    <a:lnTo>
                      <a:pt x="323" y="479"/>
                    </a:lnTo>
                    <a:lnTo>
                      <a:pt x="338" y="473"/>
                    </a:lnTo>
                    <a:lnTo>
                      <a:pt x="355" y="466"/>
                    </a:lnTo>
                    <a:lnTo>
                      <a:pt x="372" y="457"/>
                    </a:lnTo>
                    <a:lnTo>
                      <a:pt x="390" y="445"/>
                    </a:lnTo>
                    <a:lnTo>
                      <a:pt x="408" y="432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38"/>
              <p:cNvSpPr>
                <a:spLocks noEditPoints="1"/>
              </p:cNvSpPr>
              <p:nvPr/>
            </p:nvSpPr>
            <p:spPr bwMode="auto">
              <a:xfrm>
                <a:off x="9425262" y="778956"/>
                <a:ext cx="70082" cy="48867"/>
              </a:xfrm>
              <a:custGeom>
                <a:avLst/>
                <a:gdLst>
                  <a:gd name="T0" fmla="*/ 0 w 725"/>
                  <a:gd name="T1" fmla="*/ 0 h 575"/>
                  <a:gd name="T2" fmla="*/ 0 w 725"/>
                  <a:gd name="T3" fmla="*/ 0 h 575"/>
                  <a:gd name="T4" fmla="*/ 0 w 725"/>
                  <a:gd name="T5" fmla="*/ 0 h 575"/>
                  <a:gd name="T6" fmla="*/ 0 w 725"/>
                  <a:gd name="T7" fmla="*/ 0 h 575"/>
                  <a:gd name="T8" fmla="*/ 0 w 725"/>
                  <a:gd name="T9" fmla="*/ 0 h 575"/>
                  <a:gd name="T10" fmla="*/ 0 w 725"/>
                  <a:gd name="T11" fmla="*/ 0 h 575"/>
                  <a:gd name="T12" fmla="*/ 0 w 725"/>
                  <a:gd name="T13" fmla="*/ 0 h 575"/>
                  <a:gd name="T14" fmla="*/ 0 w 725"/>
                  <a:gd name="T15" fmla="*/ 0 h 575"/>
                  <a:gd name="T16" fmla="*/ 0 w 725"/>
                  <a:gd name="T17" fmla="*/ 0 h 575"/>
                  <a:gd name="T18" fmla="*/ 0 w 725"/>
                  <a:gd name="T19" fmla="*/ 0 h 575"/>
                  <a:gd name="T20" fmla="*/ 0 w 725"/>
                  <a:gd name="T21" fmla="*/ 0 h 575"/>
                  <a:gd name="T22" fmla="*/ 0 w 725"/>
                  <a:gd name="T23" fmla="*/ 0 h 575"/>
                  <a:gd name="T24" fmla="*/ 0 w 725"/>
                  <a:gd name="T25" fmla="*/ 0 h 575"/>
                  <a:gd name="T26" fmla="*/ 0 w 725"/>
                  <a:gd name="T27" fmla="*/ 0 h 575"/>
                  <a:gd name="T28" fmla="*/ 0 w 725"/>
                  <a:gd name="T29" fmla="*/ 0 h 575"/>
                  <a:gd name="T30" fmla="*/ 0 w 725"/>
                  <a:gd name="T31" fmla="*/ 0 h 575"/>
                  <a:gd name="T32" fmla="*/ 0 w 725"/>
                  <a:gd name="T33" fmla="*/ 0 h 575"/>
                  <a:gd name="T34" fmla="*/ 0 w 725"/>
                  <a:gd name="T35" fmla="*/ 0 h 575"/>
                  <a:gd name="T36" fmla="*/ 0 w 725"/>
                  <a:gd name="T37" fmla="*/ 0 h 575"/>
                  <a:gd name="T38" fmla="*/ 0 w 725"/>
                  <a:gd name="T39" fmla="*/ 0 h 575"/>
                  <a:gd name="T40" fmla="*/ 0 w 725"/>
                  <a:gd name="T41" fmla="*/ 0 h 575"/>
                  <a:gd name="T42" fmla="*/ 0 w 725"/>
                  <a:gd name="T43" fmla="*/ 0 h 575"/>
                  <a:gd name="T44" fmla="*/ 0 w 725"/>
                  <a:gd name="T45" fmla="*/ 0 h 575"/>
                  <a:gd name="T46" fmla="*/ 0 w 725"/>
                  <a:gd name="T47" fmla="*/ 0 h 575"/>
                  <a:gd name="T48" fmla="*/ 0 w 725"/>
                  <a:gd name="T49" fmla="*/ 0 h 575"/>
                  <a:gd name="T50" fmla="*/ 0 w 725"/>
                  <a:gd name="T51" fmla="*/ 0 h 575"/>
                  <a:gd name="T52" fmla="*/ 0 w 725"/>
                  <a:gd name="T53" fmla="*/ 0 h 575"/>
                  <a:gd name="T54" fmla="*/ 0 w 725"/>
                  <a:gd name="T55" fmla="*/ 0 h 575"/>
                  <a:gd name="T56" fmla="*/ 0 w 725"/>
                  <a:gd name="T57" fmla="*/ 0 h 575"/>
                  <a:gd name="T58" fmla="*/ 0 w 725"/>
                  <a:gd name="T59" fmla="*/ 0 h 575"/>
                  <a:gd name="T60" fmla="*/ 0 w 725"/>
                  <a:gd name="T61" fmla="*/ 0 h 575"/>
                  <a:gd name="T62" fmla="*/ 0 w 725"/>
                  <a:gd name="T63" fmla="*/ 0 h 575"/>
                  <a:gd name="T64" fmla="*/ 0 w 725"/>
                  <a:gd name="T65" fmla="*/ 0 h 575"/>
                  <a:gd name="T66" fmla="*/ 0 w 725"/>
                  <a:gd name="T67" fmla="*/ 0 h 575"/>
                  <a:gd name="T68" fmla="*/ 0 w 725"/>
                  <a:gd name="T69" fmla="*/ 0 h 575"/>
                  <a:gd name="T70" fmla="*/ 0 w 725"/>
                  <a:gd name="T71" fmla="*/ 0 h 575"/>
                  <a:gd name="T72" fmla="*/ 0 w 725"/>
                  <a:gd name="T73" fmla="*/ 0 h 575"/>
                  <a:gd name="T74" fmla="*/ 0 w 725"/>
                  <a:gd name="T75" fmla="*/ 0 h 575"/>
                  <a:gd name="T76" fmla="*/ 0 w 725"/>
                  <a:gd name="T77" fmla="*/ 0 h 575"/>
                  <a:gd name="T78" fmla="*/ 0 w 725"/>
                  <a:gd name="T79" fmla="*/ 0 h 575"/>
                  <a:gd name="T80" fmla="*/ 0 w 725"/>
                  <a:gd name="T81" fmla="*/ 0 h 575"/>
                  <a:gd name="T82" fmla="*/ 0 w 725"/>
                  <a:gd name="T83" fmla="*/ 0 h 575"/>
                  <a:gd name="T84" fmla="*/ 0 w 725"/>
                  <a:gd name="T85" fmla="*/ 0 h 575"/>
                  <a:gd name="T86" fmla="*/ 0 w 725"/>
                  <a:gd name="T87" fmla="*/ 0 h 57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25"/>
                  <a:gd name="T133" fmla="*/ 0 h 575"/>
                  <a:gd name="T134" fmla="*/ 725 w 725"/>
                  <a:gd name="T135" fmla="*/ 575 h 57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25" h="575">
                    <a:moveTo>
                      <a:pt x="196" y="575"/>
                    </a:moveTo>
                    <a:lnTo>
                      <a:pt x="39" y="303"/>
                    </a:lnTo>
                    <a:lnTo>
                      <a:pt x="27" y="281"/>
                    </a:lnTo>
                    <a:lnTo>
                      <a:pt x="17" y="260"/>
                    </a:lnTo>
                    <a:lnTo>
                      <a:pt x="10" y="239"/>
                    </a:lnTo>
                    <a:lnTo>
                      <a:pt x="4" y="219"/>
                    </a:lnTo>
                    <a:lnTo>
                      <a:pt x="3" y="209"/>
                    </a:lnTo>
                    <a:lnTo>
                      <a:pt x="1" y="200"/>
                    </a:lnTo>
                    <a:lnTo>
                      <a:pt x="0" y="190"/>
                    </a:lnTo>
                    <a:lnTo>
                      <a:pt x="0" y="181"/>
                    </a:lnTo>
                    <a:lnTo>
                      <a:pt x="0" y="172"/>
                    </a:lnTo>
                    <a:lnTo>
                      <a:pt x="1" y="163"/>
                    </a:lnTo>
                    <a:lnTo>
                      <a:pt x="2" y="154"/>
                    </a:lnTo>
                    <a:lnTo>
                      <a:pt x="4" y="145"/>
                    </a:lnTo>
                    <a:lnTo>
                      <a:pt x="6" y="137"/>
                    </a:lnTo>
                    <a:lnTo>
                      <a:pt x="9" y="129"/>
                    </a:lnTo>
                    <a:lnTo>
                      <a:pt x="13" y="121"/>
                    </a:lnTo>
                    <a:lnTo>
                      <a:pt x="16" y="113"/>
                    </a:lnTo>
                    <a:lnTo>
                      <a:pt x="25" y="97"/>
                    </a:lnTo>
                    <a:lnTo>
                      <a:pt x="36" y="82"/>
                    </a:lnTo>
                    <a:lnTo>
                      <a:pt x="49" y="68"/>
                    </a:lnTo>
                    <a:lnTo>
                      <a:pt x="63" y="55"/>
                    </a:lnTo>
                    <a:lnTo>
                      <a:pt x="81" y="43"/>
                    </a:lnTo>
                    <a:lnTo>
                      <a:pt x="99" y="32"/>
                    </a:lnTo>
                    <a:lnTo>
                      <a:pt x="119" y="21"/>
                    </a:lnTo>
                    <a:lnTo>
                      <a:pt x="139" y="13"/>
                    </a:lnTo>
                    <a:lnTo>
                      <a:pt x="158" y="7"/>
                    </a:lnTo>
                    <a:lnTo>
                      <a:pt x="177" y="3"/>
                    </a:lnTo>
                    <a:lnTo>
                      <a:pt x="187" y="1"/>
                    </a:lnTo>
                    <a:lnTo>
                      <a:pt x="196" y="1"/>
                    </a:lnTo>
                    <a:lnTo>
                      <a:pt x="205" y="0"/>
                    </a:lnTo>
                    <a:lnTo>
                      <a:pt x="215" y="1"/>
                    </a:lnTo>
                    <a:lnTo>
                      <a:pt x="224" y="2"/>
                    </a:lnTo>
                    <a:lnTo>
                      <a:pt x="233" y="3"/>
                    </a:lnTo>
                    <a:lnTo>
                      <a:pt x="242" y="5"/>
                    </a:lnTo>
                    <a:lnTo>
                      <a:pt x="253" y="8"/>
                    </a:lnTo>
                    <a:lnTo>
                      <a:pt x="262" y="11"/>
                    </a:lnTo>
                    <a:lnTo>
                      <a:pt x="270" y="14"/>
                    </a:lnTo>
                    <a:lnTo>
                      <a:pt x="279" y="18"/>
                    </a:lnTo>
                    <a:lnTo>
                      <a:pt x="288" y="23"/>
                    </a:lnTo>
                    <a:lnTo>
                      <a:pt x="296" y="29"/>
                    </a:lnTo>
                    <a:lnTo>
                      <a:pt x="305" y="35"/>
                    </a:lnTo>
                    <a:lnTo>
                      <a:pt x="313" y="41"/>
                    </a:lnTo>
                    <a:lnTo>
                      <a:pt x="321" y="49"/>
                    </a:lnTo>
                    <a:lnTo>
                      <a:pt x="337" y="65"/>
                    </a:lnTo>
                    <a:lnTo>
                      <a:pt x="352" y="84"/>
                    </a:lnTo>
                    <a:lnTo>
                      <a:pt x="367" y="106"/>
                    </a:lnTo>
                    <a:lnTo>
                      <a:pt x="382" y="129"/>
                    </a:lnTo>
                    <a:lnTo>
                      <a:pt x="434" y="218"/>
                    </a:lnTo>
                    <a:lnTo>
                      <a:pt x="630" y="105"/>
                    </a:lnTo>
                    <a:lnTo>
                      <a:pt x="725" y="270"/>
                    </a:lnTo>
                    <a:lnTo>
                      <a:pt x="196" y="575"/>
                    </a:lnTo>
                    <a:close/>
                    <a:moveTo>
                      <a:pt x="327" y="280"/>
                    </a:moveTo>
                    <a:lnTo>
                      <a:pt x="304" y="240"/>
                    </a:lnTo>
                    <a:lnTo>
                      <a:pt x="297" y="229"/>
                    </a:lnTo>
                    <a:lnTo>
                      <a:pt x="290" y="219"/>
                    </a:lnTo>
                    <a:lnTo>
                      <a:pt x="283" y="210"/>
                    </a:lnTo>
                    <a:lnTo>
                      <a:pt x="276" y="202"/>
                    </a:lnTo>
                    <a:lnTo>
                      <a:pt x="270" y="196"/>
                    </a:lnTo>
                    <a:lnTo>
                      <a:pt x="263" y="190"/>
                    </a:lnTo>
                    <a:lnTo>
                      <a:pt x="256" y="186"/>
                    </a:lnTo>
                    <a:lnTo>
                      <a:pt x="249" y="183"/>
                    </a:lnTo>
                    <a:lnTo>
                      <a:pt x="241" y="181"/>
                    </a:lnTo>
                    <a:lnTo>
                      <a:pt x="235" y="180"/>
                    </a:lnTo>
                    <a:lnTo>
                      <a:pt x="228" y="179"/>
                    </a:lnTo>
                    <a:lnTo>
                      <a:pt x="221" y="179"/>
                    </a:lnTo>
                    <a:lnTo>
                      <a:pt x="215" y="181"/>
                    </a:lnTo>
                    <a:lnTo>
                      <a:pt x="208" y="182"/>
                    </a:lnTo>
                    <a:lnTo>
                      <a:pt x="202" y="185"/>
                    </a:lnTo>
                    <a:lnTo>
                      <a:pt x="195" y="188"/>
                    </a:lnTo>
                    <a:lnTo>
                      <a:pt x="189" y="192"/>
                    </a:lnTo>
                    <a:lnTo>
                      <a:pt x="184" y="196"/>
                    </a:lnTo>
                    <a:lnTo>
                      <a:pt x="179" y="201"/>
                    </a:lnTo>
                    <a:lnTo>
                      <a:pt x="175" y="206"/>
                    </a:lnTo>
                    <a:lnTo>
                      <a:pt x="171" y="211"/>
                    </a:lnTo>
                    <a:lnTo>
                      <a:pt x="168" y="216"/>
                    </a:lnTo>
                    <a:lnTo>
                      <a:pt x="165" y="223"/>
                    </a:lnTo>
                    <a:lnTo>
                      <a:pt x="163" y="229"/>
                    </a:lnTo>
                    <a:lnTo>
                      <a:pt x="162" y="236"/>
                    </a:lnTo>
                    <a:lnTo>
                      <a:pt x="161" y="243"/>
                    </a:lnTo>
                    <a:lnTo>
                      <a:pt x="162" y="252"/>
                    </a:lnTo>
                    <a:lnTo>
                      <a:pt x="164" y="261"/>
                    </a:lnTo>
                    <a:lnTo>
                      <a:pt x="167" y="270"/>
                    </a:lnTo>
                    <a:lnTo>
                      <a:pt x="170" y="280"/>
                    </a:lnTo>
                    <a:lnTo>
                      <a:pt x="175" y="291"/>
                    </a:lnTo>
                    <a:lnTo>
                      <a:pt x="181" y="302"/>
                    </a:lnTo>
                    <a:lnTo>
                      <a:pt x="208" y="348"/>
                    </a:lnTo>
                    <a:lnTo>
                      <a:pt x="327" y="280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39"/>
              <p:cNvSpPr>
                <a:spLocks/>
              </p:cNvSpPr>
              <p:nvPr/>
            </p:nvSpPr>
            <p:spPr bwMode="auto">
              <a:xfrm>
                <a:off x="9386717" y="707183"/>
                <a:ext cx="75338" cy="64138"/>
              </a:xfrm>
              <a:custGeom>
                <a:avLst/>
                <a:gdLst>
                  <a:gd name="T0" fmla="*/ 0 w 779"/>
                  <a:gd name="T1" fmla="*/ 0 h 765"/>
                  <a:gd name="T2" fmla="*/ 0 w 779"/>
                  <a:gd name="T3" fmla="*/ 0 h 765"/>
                  <a:gd name="T4" fmla="*/ 0 w 779"/>
                  <a:gd name="T5" fmla="*/ 0 h 765"/>
                  <a:gd name="T6" fmla="*/ 0 w 779"/>
                  <a:gd name="T7" fmla="*/ 0 h 765"/>
                  <a:gd name="T8" fmla="*/ 0 w 779"/>
                  <a:gd name="T9" fmla="*/ 0 h 765"/>
                  <a:gd name="T10" fmla="*/ 0 w 779"/>
                  <a:gd name="T11" fmla="*/ 0 h 765"/>
                  <a:gd name="T12" fmla="*/ 0 w 779"/>
                  <a:gd name="T13" fmla="*/ 0 h 765"/>
                  <a:gd name="T14" fmla="*/ 0 w 779"/>
                  <a:gd name="T15" fmla="*/ 0 h 765"/>
                  <a:gd name="T16" fmla="*/ 0 w 779"/>
                  <a:gd name="T17" fmla="*/ 0 h 765"/>
                  <a:gd name="T18" fmla="*/ 0 w 779"/>
                  <a:gd name="T19" fmla="*/ 0 h 765"/>
                  <a:gd name="T20" fmla="*/ 0 w 779"/>
                  <a:gd name="T21" fmla="*/ 0 h 7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79"/>
                  <a:gd name="T34" fmla="*/ 0 h 765"/>
                  <a:gd name="T35" fmla="*/ 779 w 779"/>
                  <a:gd name="T36" fmla="*/ 765 h 7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79" h="765">
                    <a:moveTo>
                      <a:pt x="0" y="220"/>
                    </a:moveTo>
                    <a:lnTo>
                      <a:pt x="570" y="0"/>
                    </a:lnTo>
                    <a:lnTo>
                      <a:pt x="633" y="166"/>
                    </a:lnTo>
                    <a:lnTo>
                      <a:pt x="321" y="286"/>
                    </a:lnTo>
                    <a:lnTo>
                      <a:pt x="716" y="380"/>
                    </a:lnTo>
                    <a:lnTo>
                      <a:pt x="779" y="546"/>
                    </a:lnTo>
                    <a:lnTo>
                      <a:pt x="209" y="765"/>
                    </a:lnTo>
                    <a:lnTo>
                      <a:pt x="146" y="599"/>
                    </a:lnTo>
                    <a:lnTo>
                      <a:pt x="460" y="477"/>
                    </a:lnTo>
                    <a:lnTo>
                      <a:pt x="63" y="384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40"/>
              <p:cNvSpPr>
                <a:spLocks/>
              </p:cNvSpPr>
              <p:nvPr/>
            </p:nvSpPr>
            <p:spPr bwMode="auto">
              <a:xfrm>
                <a:off x="9365692" y="659843"/>
                <a:ext cx="66578" cy="50394"/>
              </a:xfrm>
              <a:custGeom>
                <a:avLst/>
                <a:gdLst>
                  <a:gd name="T0" fmla="*/ 0 w 688"/>
                  <a:gd name="T1" fmla="*/ 0 h 593"/>
                  <a:gd name="T2" fmla="*/ 0 w 688"/>
                  <a:gd name="T3" fmla="*/ 0 h 593"/>
                  <a:gd name="T4" fmla="*/ 0 w 688"/>
                  <a:gd name="T5" fmla="*/ 0 h 593"/>
                  <a:gd name="T6" fmla="*/ 0 w 688"/>
                  <a:gd name="T7" fmla="*/ 0 h 593"/>
                  <a:gd name="T8" fmla="*/ 0 w 688"/>
                  <a:gd name="T9" fmla="*/ 0 h 593"/>
                  <a:gd name="T10" fmla="*/ 0 w 688"/>
                  <a:gd name="T11" fmla="*/ 0 h 593"/>
                  <a:gd name="T12" fmla="*/ 0 w 688"/>
                  <a:gd name="T13" fmla="*/ 0 h 593"/>
                  <a:gd name="T14" fmla="*/ 0 w 688"/>
                  <a:gd name="T15" fmla="*/ 0 h 593"/>
                  <a:gd name="T16" fmla="*/ 0 w 688"/>
                  <a:gd name="T17" fmla="*/ 0 h 5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8"/>
                  <a:gd name="T28" fmla="*/ 0 h 593"/>
                  <a:gd name="T29" fmla="*/ 688 w 688"/>
                  <a:gd name="T30" fmla="*/ 593 h 5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8" h="593">
                    <a:moveTo>
                      <a:pt x="148" y="593"/>
                    </a:moveTo>
                    <a:lnTo>
                      <a:pt x="0" y="39"/>
                    </a:lnTo>
                    <a:lnTo>
                      <a:pt x="145" y="0"/>
                    </a:lnTo>
                    <a:lnTo>
                      <a:pt x="196" y="186"/>
                    </a:lnTo>
                    <a:lnTo>
                      <a:pt x="640" y="66"/>
                    </a:lnTo>
                    <a:lnTo>
                      <a:pt x="688" y="249"/>
                    </a:lnTo>
                    <a:lnTo>
                      <a:pt x="244" y="368"/>
                    </a:lnTo>
                    <a:lnTo>
                      <a:pt x="294" y="554"/>
                    </a:lnTo>
                    <a:lnTo>
                      <a:pt x="148" y="593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41"/>
              <p:cNvSpPr>
                <a:spLocks/>
              </p:cNvSpPr>
              <p:nvPr/>
            </p:nvSpPr>
            <p:spPr bwMode="auto">
              <a:xfrm>
                <a:off x="9356932" y="594178"/>
                <a:ext cx="64826" cy="50394"/>
              </a:xfrm>
              <a:custGeom>
                <a:avLst/>
                <a:gdLst>
                  <a:gd name="T0" fmla="*/ 0 w 661"/>
                  <a:gd name="T1" fmla="*/ 0 h 577"/>
                  <a:gd name="T2" fmla="*/ 0 w 661"/>
                  <a:gd name="T3" fmla="*/ 0 h 577"/>
                  <a:gd name="T4" fmla="*/ 0 w 661"/>
                  <a:gd name="T5" fmla="*/ 0 h 577"/>
                  <a:gd name="T6" fmla="*/ 0 w 661"/>
                  <a:gd name="T7" fmla="*/ 0 h 577"/>
                  <a:gd name="T8" fmla="*/ 0 w 661"/>
                  <a:gd name="T9" fmla="*/ 0 h 577"/>
                  <a:gd name="T10" fmla="*/ 0 w 661"/>
                  <a:gd name="T11" fmla="*/ 0 h 577"/>
                  <a:gd name="T12" fmla="*/ 0 w 661"/>
                  <a:gd name="T13" fmla="*/ 0 h 577"/>
                  <a:gd name="T14" fmla="*/ 0 w 661"/>
                  <a:gd name="T15" fmla="*/ 0 h 577"/>
                  <a:gd name="T16" fmla="*/ 0 w 661"/>
                  <a:gd name="T17" fmla="*/ 0 h 577"/>
                  <a:gd name="T18" fmla="*/ 0 w 661"/>
                  <a:gd name="T19" fmla="*/ 0 h 577"/>
                  <a:gd name="T20" fmla="*/ 0 w 661"/>
                  <a:gd name="T21" fmla="*/ 0 h 577"/>
                  <a:gd name="T22" fmla="*/ 0 w 661"/>
                  <a:gd name="T23" fmla="*/ 0 h 577"/>
                  <a:gd name="T24" fmla="*/ 0 w 661"/>
                  <a:gd name="T25" fmla="*/ 0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61"/>
                  <a:gd name="T40" fmla="*/ 0 h 577"/>
                  <a:gd name="T41" fmla="*/ 661 w 661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61" h="577">
                    <a:moveTo>
                      <a:pt x="53" y="577"/>
                    </a:moveTo>
                    <a:lnTo>
                      <a:pt x="0" y="73"/>
                    </a:lnTo>
                    <a:lnTo>
                      <a:pt x="130" y="59"/>
                    </a:lnTo>
                    <a:lnTo>
                      <a:pt x="163" y="375"/>
                    </a:lnTo>
                    <a:lnTo>
                      <a:pt x="260" y="365"/>
                    </a:lnTo>
                    <a:lnTo>
                      <a:pt x="229" y="72"/>
                    </a:lnTo>
                    <a:lnTo>
                      <a:pt x="353" y="59"/>
                    </a:lnTo>
                    <a:lnTo>
                      <a:pt x="384" y="352"/>
                    </a:lnTo>
                    <a:lnTo>
                      <a:pt x="504" y="339"/>
                    </a:lnTo>
                    <a:lnTo>
                      <a:pt x="470" y="15"/>
                    </a:lnTo>
                    <a:lnTo>
                      <a:pt x="608" y="0"/>
                    </a:lnTo>
                    <a:lnTo>
                      <a:pt x="661" y="513"/>
                    </a:lnTo>
                    <a:lnTo>
                      <a:pt x="53" y="577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42"/>
              <p:cNvSpPr>
                <a:spLocks/>
              </p:cNvSpPr>
              <p:nvPr/>
            </p:nvSpPr>
            <p:spPr bwMode="auto">
              <a:xfrm>
                <a:off x="9355180" y="536149"/>
                <a:ext cx="59570" cy="48867"/>
              </a:xfrm>
              <a:custGeom>
                <a:avLst/>
                <a:gdLst>
                  <a:gd name="T0" fmla="*/ 0 w 624"/>
                  <a:gd name="T1" fmla="*/ 0 h 579"/>
                  <a:gd name="T2" fmla="*/ 0 w 624"/>
                  <a:gd name="T3" fmla="*/ 0 h 579"/>
                  <a:gd name="T4" fmla="*/ 0 w 624"/>
                  <a:gd name="T5" fmla="*/ 0 h 579"/>
                  <a:gd name="T6" fmla="*/ 0 w 624"/>
                  <a:gd name="T7" fmla="*/ 0 h 579"/>
                  <a:gd name="T8" fmla="*/ 0 w 624"/>
                  <a:gd name="T9" fmla="*/ 0 h 579"/>
                  <a:gd name="T10" fmla="*/ 0 w 624"/>
                  <a:gd name="T11" fmla="*/ 0 h 579"/>
                  <a:gd name="T12" fmla="*/ 0 w 624"/>
                  <a:gd name="T13" fmla="*/ 0 h 579"/>
                  <a:gd name="T14" fmla="*/ 0 w 624"/>
                  <a:gd name="T15" fmla="*/ 0 h 579"/>
                  <a:gd name="T16" fmla="*/ 0 w 624"/>
                  <a:gd name="T17" fmla="*/ 0 h 5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4"/>
                  <a:gd name="T28" fmla="*/ 0 h 579"/>
                  <a:gd name="T29" fmla="*/ 624 w 624"/>
                  <a:gd name="T30" fmla="*/ 579 h 5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4" h="579">
                    <a:moveTo>
                      <a:pt x="0" y="574"/>
                    </a:moveTo>
                    <a:lnTo>
                      <a:pt x="20" y="0"/>
                    </a:lnTo>
                    <a:lnTo>
                      <a:pt x="171" y="5"/>
                    </a:lnTo>
                    <a:lnTo>
                      <a:pt x="164" y="197"/>
                    </a:lnTo>
                    <a:lnTo>
                      <a:pt x="624" y="213"/>
                    </a:lnTo>
                    <a:lnTo>
                      <a:pt x="617" y="403"/>
                    </a:lnTo>
                    <a:lnTo>
                      <a:pt x="158" y="386"/>
                    </a:lnTo>
                    <a:lnTo>
                      <a:pt x="151" y="579"/>
                    </a:lnTo>
                    <a:lnTo>
                      <a:pt x="0" y="574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43"/>
              <p:cNvSpPr>
                <a:spLocks/>
              </p:cNvSpPr>
              <p:nvPr/>
            </p:nvSpPr>
            <p:spPr bwMode="auto">
              <a:xfrm>
                <a:off x="9356932" y="467429"/>
                <a:ext cx="70082" cy="58029"/>
              </a:xfrm>
              <a:custGeom>
                <a:avLst/>
                <a:gdLst>
                  <a:gd name="T0" fmla="*/ 0 w 711"/>
                  <a:gd name="T1" fmla="*/ 0 h 691"/>
                  <a:gd name="T2" fmla="*/ 0 w 711"/>
                  <a:gd name="T3" fmla="*/ 0 h 691"/>
                  <a:gd name="T4" fmla="*/ 0 w 711"/>
                  <a:gd name="T5" fmla="*/ 0 h 691"/>
                  <a:gd name="T6" fmla="*/ 0 w 711"/>
                  <a:gd name="T7" fmla="*/ 0 h 691"/>
                  <a:gd name="T8" fmla="*/ 0 w 711"/>
                  <a:gd name="T9" fmla="*/ 0 h 691"/>
                  <a:gd name="T10" fmla="*/ 0 w 711"/>
                  <a:gd name="T11" fmla="*/ 0 h 691"/>
                  <a:gd name="T12" fmla="*/ 0 w 711"/>
                  <a:gd name="T13" fmla="*/ 0 h 691"/>
                  <a:gd name="T14" fmla="*/ 0 w 711"/>
                  <a:gd name="T15" fmla="*/ 0 h 691"/>
                  <a:gd name="T16" fmla="*/ 0 w 711"/>
                  <a:gd name="T17" fmla="*/ 0 h 691"/>
                  <a:gd name="T18" fmla="*/ 0 w 711"/>
                  <a:gd name="T19" fmla="*/ 0 h 691"/>
                  <a:gd name="T20" fmla="*/ 0 w 711"/>
                  <a:gd name="T21" fmla="*/ 0 h 691"/>
                  <a:gd name="T22" fmla="*/ 0 w 711"/>
                  <a:gd name="T23" fmla="*/ 0 h 691"/>
                  <a:gd name="T24" fmla="*/ 0 w 711"/>
                  <a:gd name="T25" fmla="*/ 0 h 6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1"/>
                  <a:gd name="T40" fmla="*/ 0 h 691"/>
                  <a:gd name="T41" fmla="*/ 711 w 711"/>
                  <a:gd name="T42" fmla="*/ 691 h 6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1" h="691">
                    <a:moveTo>
                      <a:pt x="0" y="574"/>
                    </a:moveTo>
                    <a:lnTo>
                      <a:pt x="36" y="388"/>
                    </a:lnTo>
                    <a:lnTo>
                      <a:pt x="246" y="429"/>
                    </a:lnTo>
                    <a:lnTo>
                      <a:pt x="286" y="226"/>
                    </a:lnTo>
                    <a:lnTo>
                      <a:pt x="76" y="186"/>
                    </a:lnTo>
                    <a:lnTo>
                      <a:pt x="112" y="0"/>
                    </a:lnTo>
                    <a:lnTo>
                      <a:pt x="711" y="116"/>
                    </a:lnTo>
                    <a:lnTo>
                      <a:pt x="676" y="303"/>
                    </a:lnTo>
                    <a:lnTo>
                      <a:pt x="433" y="255"/>
                    </a:lnTo>
                    <a:lnTo>
                      <a:pt x="393" y="458"/>
                    </a:lnTo>
                    <a:lnTo>
                      <a:pt x="636" y="505"/>
                    </a:lnTo>
                    <a:lnTo>
                      <a:pt x="601" y="691"/>
                    </a:lnTo>
                    <a:lnTo>
                      <a:pt x="0" y="574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44"/>
              <p:cNvSpPr>
                <a:spLocks noEditPoints="1"/>
              </p:cNvSpPr>
              <p:nvPr/>
            </p:nvSpPr>
            <p:spPr bwMode="auto">
              <a:xfrm>
                <a:off x="9372700" y="381912"/>
                <a:ext cx="82346" cy="80936"/>
              </a:xfrm>
              <a:custGeom>
                <a:avLst/>
                <a:gdLst>
                  <a:gd name="T0" fmla="*/ 0 w 838"/>
                  <a:gd name="T1" fmla="*/ 0 h 954"/>
                  <a:gd name="T2" fmla="*/ 0 w 838"/>
                  <a:gd name="T3" fmla="*/ 0 h 954"/>
                  <a:gd name="T4" fmla="*/ 0 w 838"/>
                  <a:gd name="T5" fmla="*/ 0 h 954"/>
                  <a:gd name="T6" fmla="*/ 0 w 838"/>
                  <a:gd name="T7" fmla="*/ 0 h 954"/>
                  <a:gd name="T8" fmla="*/ 0 w 838"/>
                  <a:gd name="T9" fmla="*/ 0 h 954"/>
                  <a:gd name="T10" fmla="*/ 0 w 838"/>
                  <a:gd name="T11" fmla="*/ 0 h 954"/>
                  <a:gd name="T12" fmla="*/ 0 w 838"/>
                  <a:gd name="T13" fmla="*/ 0 h 954"/>
                  <a:gd name="T14" fmla="*/ 0 w 838"/>
                  <a:gd name="T15" fmla="*/ 0 h 954"/>
                  <a:gd name="T16" fmla="*/ 0 w 838"/>
                  <a:gd name="T17" fmla="*/ 0 h 954"/>
                  <a:gd name="T18" fmla="*/ 0 w 838"/>
                  <a:gd name="T19" fmla="*/ 0 h 954"/>
                  <a:gd name="T20" fmla="*/ 0 w 838"/>
                  <a:gd name="T21" fmla="*/ 0 h 954"/>
                  <a:gd name="T22" fmla="*/ 0 w 838"/>
                  <a:gd name="T23" fmla="*/ 0 h 954"/>
                  <a:gd name="T24" fmla="*/ 0 w 838"/>
                  <a:gd name="T25" fmla="*/ 0 h 954"/>
                  <a:gd name="T26" fmla="*/ 0 w 838"/>
                  <a:gd name="T27" fmla="*/ 0 h 954"/>
                  <a:gd name="T28" fmla="*/ 0 w 838"/>
                  <a:gd name="T29" fmla="*/ 0 h 954"/>
                  <a:gd name="T30" fmla="*/ 0 w 838"/>
                  <a:gd name="T31" fmla="*/ 0 h 954"/>
                  <a:gd name="T32" fmla="*/ 0 w 838"/>
                  <a:gd name="T33" fmla="*/ 0 h 954"/>
                  <a:gd name="T34" fmla="*/ 0 w 838"/>
                  <a:gd name="T35" fmla="*/ 0 h 954"/>
                  <a:gd name="T36" fmla="*/ 0 w 838"/>
                  <a:gd name="T37" fmla="*/ 0 h 954"/>
                  <a:gd name="T38" fmla="*/ 0 w 838"/>
                  <a:gd name="T39" fmla="*/ 0 h 954"/>
                  <a:gd name="T40" fmla="*/ 0 w 838"/>
                  <a:gd name="T41" fmla="*/ 0 h 954"/>
                  <a:gd name="T42" fmla="*/ 0 w 838"/>
                  <a:gd name="T43" fmla="*/ 0 h 954"/>
                  <a:gd name="T44" fmla="*/ 0 w 838"/>
                  <a:gd name="T45" fmla="*/ 0 h 954"/>
                  <a:gd name="T46" fmla="*/ 0 w 838"/>
                  <a:gd name="T47" fmla="*/ 0 h 954"/>
                  <a:gd name="T48" fmla="*/ 0 w 838"/>
                  <a:gd name="T49" fmla="*/ 0 h 954"/>
                  <a:gd name="T50" fmla="*/ 0 w 838"/>
                  <a:gd name="T51" fmla="*/ 0 h 954"/>
                  <a:gd name="T52" fmla="*/ 0 w 838"/>
                  <a:gd name="T53" fmla="*/ 0 h 954"/>
                  <a:gd name="T54" fmla="*/ 0 w 838"/>
                  <a:gd name="T55" fmla="*/ 0 h 954"/>
                  <a:gd name="T56" fmla="*/ 0 w 838"/>
                  <a:gd name="T57" fmla="*/ 0 h 954"/>
                  <a:gd name="T58" fmla="*/ 0 w 838"/>
                  <a:gd name="T59" fmla="*/ 0 h 954"/>
                  <a:gd name="T60" fmla="*/ 0 w 838"/>
                  <a:gd name="T61" fmla="*/ 0 h 954"/>
                  <a:gd name="T62" fmla="*/ 0 w 838"/>
                  <a:gd name="T63" fmla="*/ 0 h 954"/>
                  <a:gd name="T64" fmla="*/ 0 w 838"/>
                  <a:gd name="T65" fmla="*/ 0 h 954"/>
                  <a:gd name="T66" fmla="*/ 0 w 838"/>
                  <a:gd name="T67" fmla="*/ 0 h 954"/>
                  <a:gd name="T68" fmla="*/ 0 w 838"/>
                  <a:gd name="T69" fmla="*/ 0 h 954"/>
                  <a:gd name="T70" fmla="*/ 0 w 838"/>
                  <a:gd name="T71" fmla="*/ 0 h 954"/>
                  <a:gd name="T72" fmla="*/ 0 w 838"/>
                  <a:gd name="T73" fmla="*/ 0 h 954"/>
                  <a:gd name="T74" fmla="*/ 0 w 838"/>
                  <a:gd name="T75" fmla="*/ 0 h 954"/>
                  <a:gd name="T76" fmla="*/ 0 w 838"/>
                  <a:gd name="T77" fmla="*/ 0 h 954"/>
                  <a:gd name="T78" fmla="*/ 0 w 838"/>
                  <a:gd name="T79" fmla="*/ 0 h 954"/>
                  <a:gd name="T80" fmla="*/ 0 w 838"/>
                  <a:gd name="T81" fmla="*/ 0 h 954"/>
                  <a:gd name="T82" fmla="*/ 0 w 838"/>
                  <a:gd name="T83" fmla="*/ 0 h 954"/>
                  <a:gd name="T84" fmla="*/ 0 w 838"/>
                  <a:gd name="T85" fmla="*/ 0 h 954"/>
                  <a:gd name="T86" fmla="*/ 0 w 838"/>
                  <a:gd name="T87" fmla="*/ 0 h 954"/>
                  <a:gd name="T88" fmla="*/ 0 w 838"/>
                  <a:gd name="T89" fmla="*/ 0 h 954"/>
                  <a:gd name="T90" fmla="*/ 0 w 838"/>
                  <a:gd name="T91" fmla="*/ 0 h 954"/>
                  <a:gd name="T92" fmla="*/ 0 w 838"/>
                  <a:gd name="T93" fmla="*/ 0 h 954"/>
                  <a:gd name="T94" fmla="*/ 0 w 838"/>
                  <a:gd name="T95" fmla="*/ 0 h 954"/>
                  <a:gd name="T96" fmla="*/ 0 w 838"/>
                  <a:gd name="T97" fmla="*/ 0 h 9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38"/>
                  <a:gd name="T148" fmla="*/ 0 h 954"/>
                  <a:gd name="T149" fmla="*/ 838 w 838"/>
                  <a:gd name="T150" fmla="*/ 954 h 9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38" h="954">
                    <a:moveTo>
                      <a:pt x="284" y="653"/>
                    </a:moveTo>
                    <a:lnTo>
                      <a:pt x="317" y="558"/>
                    </a:lnTo>
                    <a:lnTo>
                      <a:pt x="328" y="526"/>
                    </a:lnTo>
                    <a:lnTo>
                      <a:pt x="341" y="497"/>
                    </a:lnTo>
                    <a:lnTo>
                      <a:pt x="354" y="471"/>
                    </a:lnTo>
                    <a:lnTo>
                      <a:pt x="368" y="448"/>
                    </a:lnTo>
                    <a:lnTo>
                      <a:pt x="375" y="437"/>
                    </a:lnTo>
                    <a:lnTo>
                      <a:pt x="382" y="427"/>
                    </a:lnTo>
                    <a:lnTo>
                      <a:pt x="389" y="417"/>
                    </a:lnTo>
                    <a:lnTo>
                      <a:pt x="397" y="408"/>
                    </a:lnTo>
                    <a:lnTo>
                      <a:pt x="405" y="400"/>
                    </a:lnTo>
                    <a:lnTo>
                      <a:pt x="413" y="393"/>
                    </a:lnTo>
                    <a:lnTo>
                      <a:pt x="421" y="385"/>
                    </a:lnTo>
                    <a:lnTo>
                      <a:pt x="430" y="379"/>
                    </a:lnTo>
                    <a:lnTo>
                      <a:pt x="438" y="373"/>
                    </a:lnTo>
                    <a:lnTo>
                      <a:pt x="448" y="368"/>
                    </a:lnTo>
                    <a:lnTo>
                      <a:pt x="457" y="364"/>
                    </a:lnTo>
                    <a:lnTo>
                      <a:pt x="466" y="360"/>
                    </a:lnTo>
                    <a:lnTo>
                      <a:pt x="476" y="357"/>
                    </a:lnTo>
                    <a:lnTo>
                      <a:pt x="486" y="354"/>
                    </a:lnTo>
                    <a:lnTo>
                      <a:pt x="496" y="353"/>
                    </a:lnTo>
                    <a:lnTo>
                      <a:pt x="506" y="351"/>
                    </a:lnTo>
                    <a:lnTo>
                      <a:pt x="516" y="351"/>
                    </a:lnTo>
                    <a:lnTo>
                      <a:pt x="527" y="351"/>
                    </a:lnTo>
                    <a:lnTo>
                      <a:pt x="538" y="352"/>
                    </a:lnTo>
                    <a:lnTo>
                      <a:pt x="549" y="353"/>
                    </a:lnTo>
                    <a:lnTo>
                      <a:pt x="560" y="355"/>
                    </a:lnTo>
                    <a:lnTo>
                      <a:pt x="572" y="358"/>
                    </a:lnTo>
                    <a:lnTo>
                      <a:pt x="584" y="361"/>
                    </a:lnTo>
                    <a:lnTo>
                      <a:pt x="596" y="365"/>
                    </a:lnTo>
                    <a:lnTo>
                      <a:pt x="605" y="368"/>
                    </a:lnTo>
                    <a:lnTo>
                      <a:pt x="616" y="372"/>
                    </a:lnTo>
                    <a:lnTo>
                      <a:pt x="624" y="377"/>
                    </a:lnTo>
                    <a:lnTo>
                      <a:pt x="633" y="381"/>
                    </a:lnTo>
                    <a:lnTo>
                      <a:pt x="641" y="386"/>
                    </a:lnTo>
                    <a:lnTo>
                      <a:pt x="648" y="393"/>
                    </a:lnTo>
                    <a:lnTo>
                      <a:pt x="655" y="398"/>
                    </a:lnTo>
                    <a:lnTo>
                      <a:pt x="662" y="404"/>
                    </a:lnTo>
                    <a:lnTo>
                      <a:pt x="668" y="411"/>
                    </a:lnTo>
                    <a:lnTo>
                      <a:pt x="674" y="417"/>
                    </a:lnTo>
                    <a:lnTo>
                      <a:pt x="679" y="425"/>
                    </a:lnTo>
                    <a:lnTo>
                      <a:pt x="684" y="432"/>
                    </a:lnTo>
                    <a:lnTo>
                      <a:pt x="688" y="440"/>
                    </a:lnTo>
                    <a:lnTo>
                      <a:pt x="692" y="448"/>
                    </a:lnTo>
                    <a:lnTo>
                      <a:pt x="695" y="457"/>
                    </a:lnTo>
                    <a:lnTo>
                      <a:pt x="698" y="465"/>
                    </a:lnTo>
                    <a:lnTo>
                      <a:pt x="701" y="475"/>
                    </a:lnTo>
                    <a:lnTo>
                      <a:pt x="703" y="484"/>
                    </a:lnTo>
                    <a:lnTo>
                      <a:pt x="705" y="494"/>
                    </a:lnTo>
                    <a:lnTo>
                      <a:pt x="706" y="504"/>
                    </a:lnTo>
                    <a:lnTo>
                      <a:pt x="707" y="525"/>
                    </a:lnTo>
                    <a:lnTo>
                      <a:pt x="706" y="548"/>
                    </a:lnTo>
                    <a:lnTo>
                      <a:pt x="703" y="571"/>
                    </a:lnTo>
                    <a:lnTo>
                      <a:pt x="698" y="595"/>
                    </a:lnTo>
                    <a:lnTo>
                      <a:pt x="692" y="620"/>
                    </a:lnTo>
                    <a:lnTo>
                      <a:pt x="683" y="647"/>
                    </a:lnTo>
                    <a:lnTo>
                      <a:pt x="577" y="954"/>
                    </a:lnTo>
                    <a:lnTo>
                      <a:pt x="0" y="755"/>
                    </a:lnTo>
                    <a:lnTo>
                      <a:pt x="61" y="577"/>
                    </a:lnTo>
                    <a:lnTo>
                      <a:pt x="284" y="653"/>
                    </a:lnTo>
                    <a:close/>
                    <a:moveTo>
                      <a:pt x="515" y="733"/>
                    </a:moveTo>
                    <a:lnTo>
                      <a:pt x="546" y="641"/>
                    </a:lnTo>
                    <a:lnTo>
                      <a:pt x="549" y="631"/>
                    </a:lnTo>
                    <a:lnTo>
                      <a:pt x="552" y="621"/>
                    </a:lnTo>
                    <a:lnTo>
                      <a:pt x="554" y="612"/>
                    </a:lnTo>
                    <a:lnTo>
                      <a:pt x="555" y="603"/>
                    </a:lnTo>
                    <a:lnTo>
                      <a:pt x="555" y="595"/>
                    </a:lnTo>
                    <a:lnTo>
                      <a:pt x="555" y="587"/>
                    </a:lnTo>
                    <a:lnTo>
                      <a:pt x="554" y="580"/>
                    </a:lnTo>
                    <a:lnTo>
                      <a:pt x="553" y="573"/>
                    </a:lnTo>
                    <a:lnTo>
                      <a:pt x="550" y="567"/>
                    </a:lnTo>
                    <a:lnTo>
                      <a:pt x="547" y="561"/>
                    </a:lnTo>
                    <a:lnTo>
                      <a:pt x="544" y="556"/>
                    </a:lnTo>
                    <a:lnTo>
                      <a:pt x="539" y="551"/>
                    </a:lnTo>
                    <a:lnTo>
                      <a:pt x="534" y="547"/>
                    </a:lnTo>
                    <a:lnTo>
                      <a:pt x="528" y="543"/>
                    </a:lnTo>
                    <a:lnTo>
                      <a:pt x="522" y="539"/>
                    </a:lnTo>
                    <a:lnTo>
                      <a:pt x="515" y="536"/>
                    </a:lnTo>
                    <a:lnTo>
                      <a:pt x="508" y="534"/>
                    </a:lnTo>
                    <a:lnTo>
                      <a:pt x="502" y="533"/>
                    </a:lnTo>
                    <a:lnTo>
                      <a:pt x="496" y="533"/>
                    </a:lnTo>
                    <a:lnTo>
                      <a:pt x="490" y="533"/>
                    </a:lnTo>
                    <a:lnTo>
                      <a:pt x="484" y="535"/>
                    </a:lnTo>
                    <a:lnTo>
                      <a:pt x="478" y="537"/>
                    </a:lnTo>
                    <a:lnTo>
                      <a:pt x="473" y="540"/>
                    </a:lnTo>
                    <a:lnTo>
                      <a:pt x="468" y="544"/>
                    </a:lnTo>
                    <a:lnTo>
                      <a:pt x="463" y="549"/>
                    </a:lnTo>
                    <a:lnTo>
                      <a:pt x="458" y="554"/>
                    </a:lnTo>
                    <a:lnTo>
                      <a:pt x="453" y="560"/>
                    </a:lnTo>
                    <a:lnTo>
                      <a:pt x="449" y="567"/>
                    </a:lnTo>
                    <a:lnTo>
                      <a:pt x="439" y="583"/>
                    </a:lnTo>
                    <a:lnTo>
                      <a:pt x="432" y="602"/>
                    </a:lnTo>
                    <a:lnTo>
                      <a:pt x="401" y="693"/>
                    </a:lnTo>
                    <a:lnTo>
                      <a:pt x="515" y="733"/>
                    </a:lnTo>
                    <a:close/>
                    <a:moveTo>
                      <a:pt x="198" y="179"/>
                    </a:moveTo>
                    <a:lnTo>
                      <a:pt x="259" y="0"/>
                    </a:lnTo>
                    <a:lnTo>
                      <a:pt x="838" y="199"/>
                    </a:lnTo>
                    <a:lnTo>
                      <a:pt x="775" y="378"/>
                    </a:lnTo>
                    <a:lnTo>
                      <a:pt x="198" y="179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45"/>
              <p:cNvSpPr>
                <a:spLocks/>
              </p:cNvSpPr>
              <p:nvPr/>
            </p:nvSpPr>
            <p:spPr bwMode="auto">
              <a:xfrm>
                <a:off x="9409494" y="322356"/>
                <a:ext cx="77090" cy="62611"/>
              </a:xfrm>
              <a:custGeom>
                <a:avLst/>
                <a:gdLst>
                  <a:gd name="T0" fmla="*/ 0 w 788"/>
                  <a:gd name="T1" fmla="*/ 0 h 744"/>
                  <a:gd name="T2" fmla="*/ 0 w 788"/>
                  <a:gd name="T3" fmla="*/ 0 h 744"/>
                  <a:gd name="T4" fmla="*/ 0 w 788"/>
                  <a:gd name="T5" fmla="*/ 0 h 744"/>
                  <a:gd name="T6" fmla="*/ 0 w 788"/>
                  <a:gd name="T7" fmla="*/ 0 h 744"/>
                  <a:gd name="T8" fmla="*/ 0 w 788"/>
                  <a:gd name="T9" fmla="*/ 0 h 744"/>
                  <a:gd name="T10" fmla="*/ 0 w 788"/>
                  <a:gd name="T11" fmla="*/ 0 h 744"/>
                  <a:gd name="T12" fmla="*/ 0 w 788"/>
                  <a:gd name="T13" fmla="*/ 0 h 744"/>
                  <a:gd name="T14" fmla="*/ 0 w 788"/>
                  <a:gd name="T15" fmla="*/ 0 h 744"/>
                  <a:gd name="T16" fmla="*/ 0 w 788"/>
                  <a:gd name="T17" fmla="*/ 0 h 744"/>
                  <a:gd name="T18" fmla="*/ 0 w 788"/>
                  <a:gd name="T19" fmla="*/ 0 h 744"/>
                  <a:gd name="T20" fmla="*/ 0 w 788"/>
                  <a:gd name="T21" fmla="*/ 0 h 744"/>
                  <a:gd name="T22" fmla="*/ 0 w 788"/>
                  <a:gd name="T23" fmla="*/ 0 h 744"/>
                  <a:gd name="T24" fmla="*/ 0 w 788"/>
                  <a:gd name="T25" fmla="*/ 0 h 7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88"/>
                  <a:gd name="T40" fmla="*/ 0 h 744"/>
                  <a:gd name="T41" fmla="*/ 788 w 788"/>
                  <a:gd name="T42" fmla="*/ 744 h 7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88" h="744">
                    <a:moveTo>
                      <a:pt x="0" y="439"/>
                    </a:moveTo>
                    <a:lnTo>
                      <a:pt x="254" y="0"/>
                    </a:lnTo>
                    <a:lnTo>
                      <a:pt x="366" y="66"/>
                    </a:lnTo>
                    <a:lnTo>
                      <a:pt x="208" y="341"/>
                    </a:lnTo>
                    <a:lnTo>
                      <a:pt x="292" y="389"/>
                    </a:lnTo>
                    <a:lnTo>
                      <a:pt x="439" y="134"/>
                    </a:lnTo>
                    <a:lnTo>
                      <a:pt x="547" y="197"/>
                    </a:lnTo>
                    <a:lnTo>
                      <a:pt x="400" y="451"/>
                    </a:lnTo>
                    <a:lnTo>
                      <a:pt x="504" y="512"/>
                    </a:lnTo>
                    <a:lnTo>
                      <a:pt x="667" y="229"/>
                    </a:lnTo>
                    <a:lnTo>
                      <a:pt x="788" y="298"/>
                    </a:lnTo>
                    <a:lnTo>
                      <a:pt x="529" y="744"/>
                    </a:lnTo>
                    <a:lnTo>
                      <a:pt x="0" y="439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46"/>
              <p:cNvSpPr>
                <a:spLocks/>
              </p:cNvSpPr>
              <p:nvPr/>
            </p:nvSpPr>
            <p:spPr bwMode="auto">
              <a:xfrm>
                <a:off x="9465559" y="244474"/>
                <a:ext cx="82346" cy="71773"/>
              </a:xfrm>
              <a:custGeom>
                <a:avLst/>
                <a:gdLst>
                  <a:gd name="T0" fmla="*/ 0 w 845"/>
                  <a:gd name="T1" fmla="*/ 0 h 843"/>
                  <a:gd name="T2" fmla="*/ 0 w 845"/>
                  <a:gd name="T3" fmla="*/ 0 h 843"/>
                  <a:gd name="T4" fmla="*/ 0 w 845"/>
                  <a:gd name="T5" fmla="*/ 0 h 843"/>
                  <a:gd name="T6" fmla="*/ 0 w 845"/>
                  <a:gd name="T7" fmla="*/ 0 h 843"/>
                  <a:gd name="T8" fmla="*/ 0 w 845"/>
                  <a:gd name="T9" fmla="*/ 0 h 843"/>
                  <a:gd name="T10" fmla="*/ 0 w 845"/>
                  <a:gd name="T11" fmla="*/ 0 h 843"/>
                  <a:gd name="T12" fmla="*/ 0 w 845"/>
                  <a:gd name="T13" fmla="*/ 0 h 843"/>
                  <a:gd name="T14" fmla="*/ 0 w 845"/>
                  <a:gd name="T15" fmla="*/ 0 h 843"/>
                  <a:gd name="T16" fmla="*/ 0 w 845"/>
                  <a:gd name="T17" fmla="*/ 0 h 843"/>
                  <a:gd name="T18" fmla="*/ 0 w 845"/>
                  <a:gd name="T19" fmla="*/ 0 h 843"/>
                  <a:gd name="T20" fmla="*/ 0 w 845"/>
                  <a:gd name="T21" fmla="*/ 0 h 843"/>
                  <a:gd name="T22" fmla="*/ 0 w 845"/>
                  <a:gd name="T23" fmla="*/ 0 h 843"/>
                  <a:gd name="T24" fmla="*/ 0 w 845"/>
                  <a:gd name="T25" fmla="*/ 0 h 8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45"/>
                  <a:gd name="T40" fmla="*/ 0 h 843"/>
                  <a:gd name="T41" fmla="*/ 845 w 845"/>
                  <a:gd name="T42" fmla="*/ 843 h 8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45" h="843">
                    <a:moveTo>
                      <a:pt x="0" y="442"/>
                    </a:moveTo>
                    <a:lnTo>
                      <a:pt x="124" y="299"/>
                    </a:lnTo>
                    <a:lnTo>
                      <a:pt x="285" y="439"/>
                    </a:lnTo>
                    <a:lnTo>
                      <a:pt x="421" y="284"/>
                    </a:lnTo>
                    <a:lnTo>
                      <a:pt x="259" y="143"/>
                    </a:lnTo>
                    <a:lnTo>
                      <a:pt x="384" y="0"/>
                    </a:lnTo>
                    <a:lnTo>
                      <a:pt x="845" y="402"/>
                    </a:lnTo>
                    <a:lnTo>
                      <a:pt x="721" y="545"/>
                    </a:lnTo>
                    <a:lnTo>
                      <a:pt x="533" y="383"/>
                    </a:lnTo>
                    <a:lnTo>
                      <a:pt x="399" y="538"/>
                    </a:lnTo>
                    <a:lnTo>
                      <a:pt x="585" y="701"/>
                    </a:lnTo>
                    <a:lnTo>
                      <a:pt x="461" y="843"/>
                    </a:lnTo>
                    <a:lnTo>
                      <a:pt x="0" y="442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47"/>
              <p:cNvSpPr>
                <a:spLocks noEditPoints="1"/>
              </p:cNvSpPr>
              <p:nvPr/>
            </p:nvSpPr>
            <p:spPr bwMode="auto">
              <a:xfrm>
                <a:off x="9532137" y="207824"/>
                <a:ext cx="70082" cy="64138"/>
              </a:xfrm>
              <a:custGeom>
                <a:avLst/>
                <a:gdLst>
                  <a:gd name="T0" fmla="*/ 0 w 730"/>
                  <a:gd name="T1" fmla="*/ 0 h 747"/>
                  <a:gd name="T2" fmla="*/ 0 w 730"/>
                  <a:gd name="T3" fmla="*/ 0 h 747"/>
                  <a:gd name="T4" fmla="*/ 0 w 730"/>
                  <a:gd name="T5" fmla="*/ 0 h 747"/>
                  <a:gd name="T6" fmla="*/ 0 w 730"/>
                  <a:gd name="T7" fmla="*/ 0 h 747"/>
                  <a:gd name="T8" fmla="*/ 0 w 730"/>
                  <a:gd name="T9" fmla="*/ 0 h 747"/>
                  <a:gd name="T10" fmla="*/ 0 w 730"/>
                  <a:gd name="T11" fmla="*/ 0 h 747"/>
                  <a:gd name="T12" fmla="*/ 0 w 730"/>
                  <a:gd name="T13" fmla="*/ 0 h 747"/>
                  <a:gd name="T14" fmla="*/ 0 w 730"/>
                  <a:gd name="T15" fmla="*/ 0 h 747"/>
                  <a:gd name="T16" fmla="*/ 0 w 730"/>
                  <a:gd name="T17" fmla="*/ 0 h 747"/>
                  <a:gd name="T18" fmla="*/ 0 w 730"/>
                  <a:gd name="T19" fmla="*/ 0 h 747"/>
                  <a:gd name="T20" fmla="*/ 0 w 730"/>
                  <a:gd name="T21" fmla="*/ 0 h 747"/>
                  <a:gd name="T22" fmla="*/ 0 w 730"/>
                  <a:gd name="T23" fmla="*/ 0 h 747"/>
                  <a:gd name="T24" fmla="*/ 0 w 730"/>
                  <a:gd name="T25" fmla="*/ 0 h 7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30"/>
                  <a:gd name="T40" fmla="*/ 0 h 747"/>
                  <a:gd name="T41" fmla="*/ 730 w 730"/>
                  <a:gd name="T42" fmla="*/ 747 h 7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30" h="747">
                    <a:moveTo>
                      <a:pt x="492" y="384"/>
                    </a:moveTo>
                    <a:lnTo>
                      <a:pt x="330" y="526"/>
                    </a:lnTo>
                    <a:lnTo>
                      <a:pt x="374" y="622"/>
                    </a:lnTo>
                    <a:lnTo>
                      <a:pt x="229" y="747"/>
                    </a:lnTo>
                    <a:lnTo>
                      <a:pt x="0" y="135"/>
                    </a:lnTo>
                    <a:lnTo>
                      <a:pt x="156" y="0"/>
                    </a:lnTo>
                    <a:lnTo>
                      <a:pt x="730" y="312"/>
                    </a:lnTo>
                    <a:lnTo>
                      <a:pt x="582" y="440"/>
                    </a:lnTo>
                    <a:lnTo>
                      <a:pt x="492" y="384"/>
                    </a:lnTo>
                    <a:close/>
                    <a:moveTo>
                      <a:pt x="375" y="311"/>
                    </a:moveTo>
                    <a:lnTo>
                      <a:pt x="181" y="189"/>
                    </a:lnTo>
                    <a:lnTo>
                      <a:pt x="274" y="399"/>
                    </a:lnTo>
                    <a:lnTo>
                      <a:pt x="375" y="311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48"/>
              <p:cNvSpPr>
                <a:spLocks/>
              </p:cNvSpPr>
              <p:nvPr/>
            </p:nvSpPr>
            <p:spPr bwMode="auto">
              <a:xfrm>
                <a:off x="9579442" y="158957"/>
                <a:ext cx="92859" cy="70246"/>
              </a:xfrm>
              <a:custGeom>
                <a:avLst/>
                <a:gdLst>
                  <a:gd name="T0" fmla="*/ 0 w 946"/>
                  <a:gd name="T1" fmla="*/ 0 h 828"/>
                  <a:gd name="T2" fmla="*/ 0 w 946"/>
                  <a:gd name="T3" fmla="*/ 0 h 828"/>
                  <a:gd name="T4" fmla="*/ 0 w 946"/>
                  <a:gd name="T5" fmla="*/ 0 h 828"/>
                  <a:gd name="T6" fmla="*/ 0 w 946"/>
                  <a:gd name="T7" fmla="*/ 0 h 828"/>
                  <a:gd name="T8" fmla="*/ 0 w 946"/>
                  <a:gd name="T9" fmla="*/ 0 h 828"/>
                  <a:gd name="T10" fmla="*/ 0 w 946"/>
                  <a:gd name="T11" fmla="*/ 0 h 828"/>
                  <a:gd name="T12" fmla="*/ 0 w 946"/>
                  <a:gd name="T13" fmla="*/ 0 h 828"/>
                  <a:gd name="T14" fmla="*/ 0 w 946"/>
                  <a:gd name="T15" fmla="*/ 0 h 828"/>
                  <a:gd name="T16" fmla="*/ 0 w 946"/>
                  <a:gd name="T17" fmla="*/ 0 h 828"/>
                  <a:gd name="T18" fmla="*/ 0 w 946"/>
                  <a:gd name="T19" fmla="*/ 0 h 828"/>
                  <a:gd name="T20" fmla="*/ 0 w 946"/>
                  <a:gd name="T21" fmla="*/ 0 h 828"/>
                  <a:gd name="T22" fmla="*/ 0 w 946"/>
                  <a:gd name="T23" fmla="*/ 0 h 828"/>
                  <a:gd name="T24" fmla="*/ 0 w 946"/>
                  <a:gd name="T25" fmla="*/ 0 h 8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46"/>
                  <a:gd name="T40" fmla="*/ 0 h 828"/>
                  <a:gd name="T41" fmla="*/ 946 w 946"/>
                  <a:gd name="T42" fmla="*/ 828 h 8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46" h="828">
                    <a:moveTo>
                      <a:pt x="946" y="596"/>
                    </a:moveTo>
                    <a:lnTo>
                      <a:pt x="817" y="676"/>
                    </a:lnTo>
                    <a:lnTo>
                      <a:pt x="746" y="563"/>
                    </a:lnTo>
                    <a:lnTo>
                      <a:pt x="324" y="828"/>
                    </a:lnTo>
                    <a:lnTo>
                      <a:pt x="0" y="309"/>
                    </a:lnTo>
                    <a:lnTo>
                      <a:pt x="159" y="209"/>
                    </a:lnTo>
                    <a:lnTo>
                      <a:pt x="403" y="601"/>
                    </a:lnTo>
                    <a:lnTo>
                      <a:pt x="579" y="490"/>
                    </a:lnTo>
                    <a:lnTo>
                      <a:pt x="336" y="99"/>
                    </a:lnTo>
                    <a:lnTo>
                      <a:pt x="495" y="0"/>
                    </a:lnTo>
                    <a:lnTo>
                      <a:pt x="744" y="398"/>
                    </a:lnTo>
                    <a:lnTo>
                      <a:pt x="801" y="363"/>
                    </a:lnTo>
                    <a:lnTo>
                      <a:pt x="946" y="596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49"/>
              <p:cNvSpPr>
                <a:spLocks/>
              </p:cNvSpPr>
              <p:nvPr/>
            </p:nvSpPr>
            <p:spPr bwMode="auto">
              <a:xfrm>
                <a:off x="9651276" y="126888"/>
                <a:ext cx="77090" cy="67192"/>
              </a:xfrm>
              <a:custGeom>
                <a:avLst/>
                <a:gdLst>
                  <a:gd name="T0" fmla="*/ 0 w 783"/>
                  <a:gd name="T1" fmla="*/ 0 h 797"/>
                  <a:gd name="T2" fmla="*/ 0 w 783"/>
                  <a:gd name="T3" fmla="*/ 0 h 797"/>
                  <a:gd name="T4" fmla="*/ 0 w 783"/>
                  <a:gd name="T5" fmla="*/ 0 h 797"/>
                  <a:gd name="T6" fmla="*/ 0 w 783"/>
                  <a:gd name="T7" fmla="*/ 0 h 797"/>
                  <a:gd name="T8" fmla="*/ 0 w 783"/>
                  <a:gd name="T9" fmla="*/ 0 h 797"/>
                  <a:gd name="T10" fmla="*/ 0 w 783"/>
                  <a:gd name="T11" fmla="*/ 0 h 797"/>
                  <a:gd name="T12" fmla="*/ 0 w 783"/>
                  <a:gd name="T13" fmla="*/ 0 h 797"/>
                  <a:gd name="T14" fmla="*/ 0 w 783"/>
                  <a:gd name="T15" fmla="*/ 0 h 797"/>
                  <a:gd name="T16" fmla="*/ 0 w 783"/>
                  <a:gd name="T17" fmla="*/ 0 h 797"/>
                  <a:gd name="T18" fmla="*/ 0 w 783"/>
                  <a:gd name="T19" fmla="*/ 0 h 797"/>
                  <a:gd name="T20" fmla="*/ 0 w 783"/>
                  <a:gd name="T21" fmla="*/ 0 h 7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3"/>
                  <a:gd name="T34" fmla="*/ 0 h 797"/>
                  <a:gd name="T35" fmla="*/ 783 w 783"/>
                  <a:gd name="T36" fmla="*/ 797 h 7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3" h="797">
                    <a:moveTo>
                      <a:pt x="534" y="0"/>
                    </a:moveTo>
                    <a:lnTo>
                      <a:pt x="783" y="559"/>
                    </a:lnTo>
                    <a:lnTo>
                      <a:pt x="620" y="631"/>
                    </a:lnTo>
                    <a:lnTo>
                      <a:pt x="484" y="324"/>
                    </a:lnTo>
                    <a:lnTo>
                      <a:pt x="411" y="725"/>
                    </a:lnTo>
                    <a:lnTo>
                      <a:pt x="249" y="797"/>
                    </a:lnTo>
                    <a:lnTo>
                      <a:pt x="0" y="239"/>
                    </a:lnTo>
                    <a:lnTo>
                      <a:pt x="162" y="166"/>
                    </a:lnTo>
                    <a:lnTo>
                      <a:pt x="300" y="475"/>
                    </a:lnTo>
                    <a:lnTo>
                      <a:pt x="373" y="73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50"/>
              <p:cNvSpPr>
                <a:spLocks noEditPoints="1"/>
              </p:cNvSpPr>
              <p:nvPr/>
            </p:nvSpPr>
            <p:spPr bwMode="auto">
              <a:xfrm>
                <a:off x="9731871" y="110090"/>
                <a:ext cx="63074" cy="54975"/>
              </a:xfrm>
              <a:custGeom>
                <a:avLst/>
                <a:gdLst>
                  <a:gd name="T0" fmla="*/ 0 w 643"/>
                  <a:gd name="T1" fmla="*/ 0 h 642"/>
                  <a:gd name="T2" fmla="*/ 0 w 643"/>
                  <a:gd name="T3" fmla="*/ 0 h 642"/>
                  <a:gd name="T4" fmla="*/ 0 w 643"/>
                  <a:gd name="T5" fmla="*/ 0 h 642"/>
                  <a:gd name="T6" fmla="*/ 0 w 643"/>
                  <a:gd name="T7" fmla="*/ 0 h 642"/>
                  <a:gd name="T8" fmla="*/ 0 w 643"/>
                  <a:gd name="T9" fmla="*/ 0 h 642"/>
                  <a:gd name="T10" fmla="*/ 0 w 643"/>
                  <a:gd name="T11" fmla="*/ 0 h 642"/>
                  <a:gd name="T12" fmla="*/ 0 w 643"/>
                  <a:gd name="T13" fmla="*/ 0 h 642"/>
                  <a:gd name="T14" fmla="*/ 0 w 643"/>
                  <a:gd name="T15" fmla="*/ 0 h 642"/>
                  <a:gd name="T16" fmla="*/ 0 w 643"/>
                  <a:gd name="T17" fmla="*/ 0 h 642"/>
                  <a:gd name="T18" fmla="*/ 0 w 643"/>
                  <a:gd name="T19" fmla="*/ 0 h 642"/>
                  <a:gd name="T20" fmla="*/ 0 w 643"/>
                  <a:gd name="T21" fmla="*/ 0 h 642"/>
                  <a:gd name="T22" fmla="*/ 0 w 643"/>
                  <a:gd name="T23" fmla="*/ 0 h 642"/>
                  <a:gd name="T24" fmla="*/ 0 w 643"/>
                  <a:gd name="T25" fmla="*/ 0 h 642"/>
                  <a:gd name="T26" fmla="*/ 0 w 643"/>
                  <a:gd name="T27" fmla="*/ 0 h 642"/>
                  <a:gd name="T28" fmla="*/ 0 w 643"/>
                  <a:gd name="T29" fmla="*/ 0 h 642"/>
                  <a:gd name="T30" fmla="*/ 0 w 643"/>
                  <a:gd name="T31" fmla="*/ 0 h 642"/>
                  <a:gd name="T32" fmla="*/ 0 w 643"/>
                  <a:gd name="T33" fmla="*/ 0 h 642"/>
                  <a:gd name="T34" fmla="*/ 0 w 643"/>
                  <a:gd name="T35" fmla="*/ 0 h 642"/>
                  <a:gd name="T36" fmla="*/ 0 w 643"/>
                  <a:gd name="T37" fmla="*/ 0 h 642"/>
                  <a:gd name="T38" fmla="*/ 0 w 643"/>
                  <a:gd name="T39" fmla="*/ 0 h 642"/>
                  <a:gd name="T40" fmla="*/ 0 w 643"/>
                  <a:gd name="T41" fmla="*/ 0 h 642"/>
                  <a:gd name="T42" fmla="*/ 0 w 643"/>
                  <a:gd name="T43" fmla="*/ 0 h 642"/>
                  <a:gd name="T44" fmla="*/ 0 w 643"/>
                  <a:gd name="T45" fmla="*/ 0 h 642"/>
                  <a:gd name="T46" fmla="*/ 0 w 643"/>
                  <a:gd name="T47" fmla="*/ 0 h 642"/>
                  <a:gd name="T48" fmla="*/ 0 w 643"/>
                  <a:gd name="T49" fmla="*/ 0 h 642"/>
                  <a:gd name="T50" fmla="*/ 0 w 643"/>
                  <a:gd name="T51" fmla="*/ 0 h 642"/>
                  <a:gd name="T52" fmla="*/ 0 w 643"/>
                  <a:gd name="T53" fmla="*/ 0 h 642"/>
                  <a:gd name="T54" fmla="*/ 0 w 643"/>
                  <a:gd name="T55" fmla="*/ 0 h 642"/>
                  <a:gd name="T56" fmla="*/ 0 w 643"/>
                  <a:gd name="T57" fmla="*/ 0 h 642"/>
                  <a:gd name="T58" fmla="*/ 0 w 643"/>
                  <a:gd name="T59" fmla="*/ 0 h 642"/>
                  <a:gd name="T60" fmla="*/ 0 w 643"/>
                  <a:gd name="T61" fmla="*/ 0 h 642"/>
                  <a:gd name="T62" fmla="*/ 0 w 643"/>
                  <a:gd name="T63" fmla="*/ 0 h 642"/>
                  <a:gd name="T64" fmla="*/ 0 w 643"/>
                  <a:gd name="T65" fmla="*/ 0 h 642"/>
                  <a:gd name="T66" fmla="*/ 0 w 643"/>
                  <a:gd name="T67" fmla="*/ 0 h 642"/>
                  <a:gd name="T68" fmla="*/ 0 w 643"/>
                  <a:gd name="T69" fmla="*/ 0 h 642"/>
                  <a:gd name="T70" fmla="*/ 0 w 643"/>
                  <a:gd name="T71" fmla="*/ 0 h 642"/>
                  <a:gd name="T72" fmla="*/ 0 w 643"/>
                  <a:gd name="T73" fmla="*/ 0 h 642"/>
                  <a:gd name="T74" fmla="*/ 0 w 643"/>
                  <a:gd name="T75" fmla="*/ 0 h 642"/>
                  <a:gd name="T76" fmla="*/ 0 w 643"/>
                  <a:gd name="T77" fmla="*/ 0 h 642"/>
                  <a:gd name="T78" fmla="*/ 0 w 643"/>
                  <a:gd name="T79" fmla="*/ 0 h 642"/>
                  <a:gd name="T80" fmla="*/ 0 w 643"/>
                  <a:gd name="T81" fmla="*/ 0 h 642"/>
                  <a:gd name="T82" fmla="*/ 0 w 643"/>
                  <a:gd name="T83" fmla="*/ 0 h 642"/>
                  <a:gd name="T84" fmla="*/ 0 w 643"/>
                  <a:gd name="T85" fmla="*/ 0 h 642"/>
                  <a:gd name="T86" fmla="*/ 0 w 643"/>
                  <a:gd name="T87" fmla="*/ 0 h 642"/>
                  <a:gd name="T88" fmla="*/ 0 w 643"/>
                  <a:gd name="T89" fmla="*/ 0 h 642"/>
                  <a:gd name="T90" fmla="*/ 0 w 643"/>
                  <a:gd name="T91" fmla="*/ 0 h 642"/>
                  <a:gd name="T92" fmla="*/ 0 w 643"/>
                  <a:gd name="T93" fmla="*/ 0 h 642"/>
                  <a:gd name="T94" fmla="*/ 0 w 643"/>
                  <a:gd name="T95" fmla="*/ 0 h 642"/>
                  <a:gd name="T96" fmla="*/ 0 w 643"/>
                  <a:gd name="T97" fmla="*/ 0 h 642"/>
                  <a:gd name="T98" fmla="*/ 0 w 643"/>
                  <a:gd name="T99" fmla="*/ 0 h 642"/>
                  <a:gd name="T100" fmla="*/ 0 w 643"/>
                  <a:gd name="T101" fmla="*/ 0 h 642"/>
                  <a:gd name="T102" fmla="*/ 0 w 643"/>
                  <a:gd name="T103" fmla="*/ 0 h 642"/>
                  <a:gd name="T104" fmla="*/ 0 w 643"/>
                  <a:gd name="T105" fmla="*/ 0 h 642"/>
                  <a:gd name="T106" fmla="*/ 0 w 643"/>
                  <a:gd name="T107" fmla="*/ 0 h 642"/>
                  <a:gd name="T108" fmla="*/ 0 w 643"/>
                  <a:gd name="T109" fmla="*/ 0 h 642"/>
                  <a:gd name="T110" fmla="*/ 0 w 643"/>
                  <a:gd name="T111" fmla="*/ 0 h 642"/>
                  <a:gd name="T112" fmla="*/ 0 w 643"/>
                  <a:gd name="T113" fmla="*/ 0 h 642"/>
                  <a:gd name="T114" fmla="*/ 0 w 643"/>
                  <a:gd name="T115" fmla="*/ 0 h 642"/>
                  <a:gd name="T116" fmla="*/ 0 w 643"/>
                  <a:gd name="T117" fmla="*/ 0 h 64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43"/>
                  <a:gd name="T178" fmla="*/ 0 h 642"/>
                  <a:gd name="T179" fmla="*/ 643 w 643"/>
                  <a:gd name="T180" fmla="*/ 642 h 64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43" h="642">
                    <a:moveTo>
                      <a:pt x="15" y="404"/>
                    </a:moveTo>
                    <a:lnTo>
                      <a:pt x="11" y="385"/>
                    </a:lnTo>
                    <a:lnTo>
                      <a:pt x="7" y="368"/>
                    </a:lnTo>
                    <a:lnTo>
                      <a:pt x="4" y="351"/>
                    </a:lnTo>
                    <a:lnTo>
                      <a:pt x="2" y="334"/>
                    </a:lnTo>
                    <a:lnTo>
                      <a:pt x="0" y="317"/>
                    </a:lnTo>
                    <a:lnTo>
                      <a:pt x="0" y="301"/>
                    </a:lnTo>
                    <a:lnTo>
                      <a:pt x="0" y="285"/>
                    </a:lnTo>
                    <a:lnTo>
                      <a:pt x="1" y="270"/>
                    </a:lnTo>
                    <a:lnTo>
                      <a:pt x="2" y="255"/>
                    </a:lnTo>
                    <a:lnTo>
                      <a:pt x="5" y="239"/>
                    </a:lnTo>
                    <a:lnTo>
                      <a:pt x="8" y="224"/>
                    </a:lnTo>
                    <a:lnTo>
                      <a:pt x="12" y="210"/>
                    </a:lnTo>
                    <a:lnTo>
                      <a:pt x="17" y="196"/>
                    </a:lnTo>
                    <a:lnTo>
                      <a:pt x="22" y="183"/>
                    </a:lnTo>
                    <a:lnTo>
                      <a:pt x="28" y="170"/>
                    </a:lnTo>
                    <a:lnTo>
                      <a:pt x="35" y="157"/>
                    </a:lnTo>
                    <a:lnTo>
                      <a:pt x="43" y="144"/>
                    </a:lnTo>
                    <a:lnTo>
                      <a:pt x="51" y="132"/>
                    </a:lnTo>
                    <a:lnTo>
                      <a:pt x="60" y="121"/>
                    </a:lnTo>
                    <a:lnTo>
                      <a:pt x="71" y="110"/>
                    </a:lnTo>
                    <a:lnTo>
                      <a:pt x="81" y="99"/>
                    </a:lnTo>
                    <a:lnTo>
                      <a:pt x="92" y="88"/>
                    </a:lnTo>
                    <a:lnTo>
                      <a:pt x="104" y="79"/>
                    </a:lnTo>
                    <a:lnTo>
                      <a:pt x="116" y="70"/>
                    </a:lnTo>
                    <a:lnTo>
                      <a:pt x="129" y="61"/>
                    </a:lnTo>
                    <a:lnTo>
                      <a:pt x="142" y="53"/>
                    </a:lnTo>
                    <a:lnTo>
                      <a:pt x="157" y="46"/>
                    </a:lnTo>
                    <a:lnTo>
                      <a:pt x="171" y="39"/>
                    </a:lnTo>
                    <a:lnTo>
                      <a:pt x="187" y="32"/>
                    </a:lnTo>
                    <a:lnTo>
                      <a:pt x="203" y="26"/>
                    </a:lnTo>
                    <a:lnTo>
                      <a:pt x="220" y="21"/>
                    </a:lnTo>
                    <a:lnTo>
                      <a:pt x="238" y="16"/>
                    </a:lnTo>
                    <a:lnTo>
                      <a:pt x="257" y="11"/>
                    </a:lnTo>
                    <a:lnTo>
                      <a:pt x="275" y="8"/>
                    </a:lnTo>
                    <a:lnTo>
                      <a:pt x="292" y="5"/>
                    </a:lnTo>
                    <a:lnTo>
                      <a:pt x="309" y="2"/>
                    </a:lnTo>
                    <a:lnTo>
                      <a:pt x="326" y="1"/>
                    </a:lnTo>
                    <a:lnTo>
                      <a:pt x="342" y="0"/>
                    </a:lnTo>
                    <a:lnTo>
                      <a:pt x="358" y="0"/>
                    </a:lnTo>
                    <a:lnTo>
                      <a:pt x="374" y="1"/>
                    </a:lnTo>
                    <a:lnTo>
                      <a:pt x="389" y="2"/>
                    </a:lnTo>
                    <a:lnTo>
                      <a:pt x="404" y="5"/>
                    </a:lnTo>
                    <a:lnTo>
                      <a:pt x="418" y="8"/>
                    </a:lnTo>
                    <a:lnTo>
                      <a:pt x="433" y="11"/>
                    </a:lnTo>
                    <a:lnTo>
                      <a:pt x="447" y="16"/>
                    </a:lnTo>
                    <a:lnTo>
                      <a:pt x="461" y="21"/>
                    </a:lnTo>
                    <a:lnTo>
                      <a:pt x="474" y="27"/>
                    </a:lnTo>
                    <a:lnTo>
                      <a:pt x="487" y="34"/>
                    </a:lnTo>
                    <a:lnTo>
                      <a:pt x="499" y="42"/>
                    </a:lnTo>
                    <a:lnTo>
                      <a:pt x="511" y="50"/>
                    </a:lnTo>
                    <a:lnTo>
                      <a:pt x="522" y="59"/>
                    </a:lnTo>
                    <a:lnTo>
                      <a:pt x="533" y="68"/>
                    </a:lnTo>
                    <a:lnTo>
                      <a:pt x="543" y="78"/>
                    </a:lnTo>
                    <a:lnTo>
                      <a:pt x="553" y="89"/>
                    </a:lnTo>
                    <a:lnTo>
                      <a:pt x="562" y="101"/>
                    </a:lnTo>
                    <a:lnTo>
                      <a:pt x="571" y="114"/>
                    </a:lnTo>
                    <a:lnTo>
                      <a:pt x="580" y="126"/>
                    </a:lnTo>
                    <a:lnTo>
                      <a:pt x="588" y="140"/>
                    </a:lnTo>
                    <a:lnTo>
                      <a:pt x="596" y="154"/>
                    </a:lnTo>
                    <a:lnTo>
                      <a:pt x="603" y="169"/>
                    </a:lnTo>
                    <a:lnTo>
                      <a:pt x="609" y="184"/>
                    </a:lnTo>
                    <a:lnTo>
                      <a:pt x="615" y="200"/>
                    </a:lnTo>
                    <a:lnTo>
                      <a:pt x="621" y="217"/>
                    </a:lnTo>
                    <a:lnTo>
                      <a:pt x="626" y="234"/>
                    </a:lnTo>
                    <a:lnTo>
                      <a:pt x="632" y="260"/>
                    </a:lnTo>
                    <a:lnTo>
                      <a:pt x="637" y="285"/>
                    </a:lnTo>
                    <a:lnTo>
                      <a:pt x="640" y="308"/>
                    </a:lnTo>
                    <a:lnTo>
                      <a:pt x="642" y="331"/>
                    </a:lnTo>
                    <a:lnTo>
                      <a:pt x="643" y="353"/>
                    </a:lnTo>
                    <a:lnTo>
                      <a:pt x="642" y="374"/>
                    </a:lnTo>
                    <a:lnTo>
                      <a:pt x="640" y="395"/>
                    </a:lnTo>
                    <a:lnTo>
                      <a:pt x="636" y="414"/>
                    </a:lnTo>
                    <a:lnTo>
                      <a:pt x="632" y="433"/>
                    </a:lnTo>
                    <a:lnTo>
                      <a:pt x="626" y="450"/>
                    </a:lnTo>
                    <a:lnTo>
                      <a:pt x="618" y="468"/>
                    </a:lnTo>
                    <a:lnTo>
                      <a:pt x="610" y="484"/>
                    </a:lnTo>
                    <a:lnTo>
                      <a:pt x="600" y="500"/>
                    </a:lnTo>
                    <a:lnTo>
                      <a:pt x="588" y="515"/>
                    </a:lnTo>
                    <a:lnTo>
                      <a:pt x="576" y="530"/>
                    </a:lnTo>
                    <a:lnTo>
                      <a:pt x="563" y="543"/>
                    </a:lnTo>
                    <a:lnTo>
                      <a:pt x="548" y="558"/>
                    </a:lnTo>
                    <a:lnTo>
                      <a:pt x="532" y="570"/>
                    </a:lnTo>
                    <a:lnTo>
                      <a:pt x="515" y="581"/>
                    </a:lnTo>
                    <a:lnTo>
                      <a:pt x="497" y="592"/>
                    </a:lnTo>
                    <a:lnTo>
                      <a:pt x="477" y="601"/>
                    </a:lnTo>
                    <a:lnTo>
                      <a:pt x="456" y="610"/>
                    </a:lnTo>
                    <a:lnTo>
                      <a:pt x="433" y="618"/>
                    </a:lnTo>
                    <a:lnTo>
                      <a:pt x="409" y="625"/>
                    </a:lnTo>
                    <a:lnTo>
                      <a:pt x="384" y="631"/>
                    </a:lnTo>
                    <a:lnTo>
                      <a:pt x="361" y="636"/>
                    </a:lnTo>
                    <a:lnTo>
                      <a:pt x="338" y="639"/>
                    </a:lnTo>
                    <a:lnTo>
                      <a:pt x="316" y="641"/>
                    </a:lnTo>
                    <a:lnTo>
                      <a:pt x="294" y="642"/>
                    </a:lnTo>
                    <a:lnTo>
                      <a:pt x="274" y="642"/>
                    </a:lnTo>
                    <a:lnTo>
                      <a:pt x="254" y="640"/>
                    </a:lnTo>
                    <a:lnTo>
                      <a:pt x="235" y="637"/>
                    </a:lnTo>
                    <a:lnTo>
                      <a:pt x="217" y="633"/>
                    </a:lnTo>
                    <a:lnTo>
                      <a:pt x="199" y="627"/>
                    </a:lnTo>
                    <a:lnTo>
                      <a:pt x="182" y="621"/>
                    </a:lnTo>
                    <a:lnTo>
                      <a:pt x="165" y="612"/>
                    </a:lnTo>
                    <a:lnTo>
                      <a:pt x="149" y="603"/>
                    </a:lnTo>
                    <a:lnTo>
                      <a:pt x="133" y="592"/>
                    </a:lnTo>
                    <a:lnTo>
                      <a:pt x="117" y="579"/>
                    </a:lnTo>
                    <a:lnTo>
                      <a:pt x="102" y="565"/>
                    </a:lnTo>
                    <a:lnTo>
                      <a:pt x="88" y="550"/>
                    </a:lnTo>
                    <a:lnTo>
                      <a:pt x="75" y="533"/>
                    </a:lnTo>
                    <a:lnTo>
                      <a:pt x="62" y="515"/>
                    </a:lnTo>
                    <a:lnTo>
                      <a:pt x="50" y="495"/>
                    </a:lnTo>
                    <a:lnTo>
                      <a:pt x="40" y="475"/>
                    </a:lnTo>
                    <a:lnTo>
                      <a:pt x="31" y="453"/>
                    </a:lnTo>
                    <a:lnTo>
                      <a:pt x="22" y="429"/>
                    </a:lnTo>
                    <a:lnTo>
                      <a:pt x="15" y="404"/>
                    </a:lnTo>
                    <a:close/>
                    <a:moveTo>
                      <a:pt x="198" y="355"/>
                    </a:moveTo>
                    <a:lnTo>
                      <a:pt x="204" y="376"/>
                    </a:lnTo>
                    <a:lnTo>
                      <a:pt x="211" y="397"/>
                    </a:lnTo>
                    <a:lnTo>
                      <a:pt x="218" y="415"/>
                    </a:lnTo>
                    <a:lnTo>
                      <a:pt x="226" y="430"/>
                    </a:lnTo>
                    <a:lnTo>
                      <a:pt x="235" y="444"/>
                    </a:lnTo>
                    <a:lnTo>
                      <a:pt x="244" y="456"/>
                    </a:lnTo>
                    <a:lnTo>
                      <a:pt x="255" y="467"/>
                    </a:lnTo>
                    <a:lnTo>
                      <a:pt x="266" y="475"/>
                    </a:lnTo>
                    <a:lnTo>
                      <a:pt x="277" y="482"/>
                    </a:lnTo>
                    <a:lnTo>
                      <a:pt x="288" y="487"/>
                    </a:lnTo>
                    <a:lnTo>
                      <a:pt x="300" y="491"/>
                    </a:lnTo>
                    <a:lnTo>
                      <a:pt x="313" y="494"/>
                    </a:lnTo>
                    <a:lnTo>
                      <a:pt x="325" y="495"/>
                    </a:lnTo>
                    <a:lnTo>
                      <a:pt x="339" y="495"/>
                    </a:lnTo>
                    <a:lnTo>
                      <a:pt x="352" y="493"/>
                    </a:lnTo>
                    <a:lnTo>
                      <a:pt x="366" y="490"/>
                    </a:lnTo>
                    <a:lnTo>
                      <a:pt x="380" y="485"/>
                    </a:lnTo>
                    <a:lnTo>
                      <a:pt x="393" y="480"/>
                    </a:lnTo>
                    <a:lnTo>
                      <a:pt x="405" y="474"/>
                    </a:lnTo>
                    <a:lnTo>
                      <a:pt x="415" y="466"/>
                    </a:lnTo>
                    <a:lnTo>
                      <a:pt x="426" y="458"/>
                    </a:lnTo>
                    <a:lnTo>
                      <a:pt x="434" y="449"/>
                    </a:lnTo>
                    <a:lnTo>
                      <a:pt x="441" y="439"/>
                    </a:lnTo>
                    <a:lnTo>
                      <a:pt x="447" y="427"/>
                    </a:lnTo>
                    <a:lnTo>
                      <a:pt x="452" y="415"/>
                    </a:lnTo>
                    <a:lnTo>
                      <a:pt x="455" y="401"/>
                    </a:lnTo>
                    <a:lnTo>
                      <a:pt x="457" y="384"/>
                    </a:lnTo>
                    <a:lnTo>
                      <a:pt x="457" y="367"/>
                    </a:lnTo>
                    <a:lnTo>
                      <a:pt x="456" y="348"/>
                    </a:lnTo>
                    <a:lnTo>
                      <a:pt x="453" y="327"/>
                    </a:lnTo>
                    <a:lnTo>
                      <a:pt x="449" y="305"/>
                    </a:lnTo>
                    <a:lnTo>
                      <a:pt x="443" y="281"/>
                    </a:lnTo>
                    <a:lnTo>
                      <a:pt x="437" y="262"/>
                    </a:lnTo>
                    <a:lnTo>
                      <a:pt x="430" y="242"/>
                    </a:lnTo>
                    <a:lnTo>
                      <a:pt x="423" y="226"/>
                    </a:lnTo>
                    <a:lnTo>
                      <a:pt x="414" y="211"/>
                    </a:lnTo>
                    <a:lnTo>
                      <a:pt x="406" y="198"/>
                    </a:lnTo>
                    <a:lnTo>
                      <a:pt x="397" y="186"/>
                    </a:lnTo>
                    <a:lnTo>
                      <a:pt x="387" y="176"/>
                    </a:lnTo>
                    <a:lnTo>
                      <a:pt x="376" y="168"/>
                    </a:lnTo>
                    <a:lnTo>
                      <a:pt x="365" y="162"/>
                    </a:lnTo>
                    <a:lnTo>
                      <a:pt x="353" y="156"/>
                    </a:lnTo>
                    <a:lnTo>
                      <a:pt x="341" y="153"/>
                    </a:lnTo>
                    <a:lnTo>
                      <a:pt x="329" y="150"/>
                    </a:lnTo>
                    <a:lnTo>
                      <a:pt x="316" y="149"/>
                    </a:lnTo>
                    <a:lnTo>
                      <a:pt x="303" y="149"/>
                    </a:lnTo>
                    <a:lnTo>
                      <a:pt x="289" y="151"/>
                    </a:lnTo>
                    <a:lnTo>
                      <a:pt x="275" y="154"/>
                    </a:lnTo>
                    <a:lnTo>
                      <a:pt x="262" y="159"/>
                    </a:lnTo>
                    <a:lnTo>
                      <a:pt x="250" y="164"/>
                    </a:lnTo>
                    <a:lnTo>
                      <a:pt x="237" y="170"/>
                    </a:lnTo>
                    <a:lnTo>
                      <a:pt x="227" y="177"/>
                    </a:lnTo>
                    <a:lnTo>
                      <a:pt x="218" y="186"/>
                    </a:lnTo>
                    <a:lnTo>
                      <a:pt x="210" y="195"/>
                    </a:lnTo>
                    <a:lnTo>
                      <a:pt x="203" y="205"/>
                    </a:lnTo>
                    <a:lnTo>
                      <a:pt x="196" y="217"/>
                    </a:lnTo>
                    <a:lnTo>
                      <a:pt x="191" y="229"/>
                    </a:lnTo>
                    <a:lnTo>
                      <a:pt x="188" y="244"/>
                    </a:lnTo>
                    <a:lnTo>
                      <a:pt x="186" y="259"/>
                    </a:lnTo>
                    <a:lnTo>
                      <a:pt x="185" y="276"/>
                    </a:lnTo>
                    <a:lnTo>
                      <a:pt x="186" y="294"/>
                    </a:lnTo>
                    <a:lnTo>
                      <a:pt x="189" y="313"/>
                    </a:lnTo>
                    <a:lnTo>
                      <a:pt x="192" y="333"/>
                    </a:lnTo>
                    <a:lnTo>
                      <a:pt x="198" y="355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51"/>
              <p:cNvSpPr>
                <a:spLocks/>
              </p:cNvSpPr>
              <p:nvPr/>
            </p:nvSpPr>
            <p:spPr bwMode="auto">
              <a:xfrm>
                <a:off x="9812465" y="97873"/>
                <a:ext cx="59570" cy="54975"/>
              </a:xfrm>
              <a:custGeom>
                <a:avLst/>
                <a:gdLst>
                  <a:gd name="T0" fmla="*/ 0 w 625"/>
                  <a:gd name="T1" fmla="*/ 0 h 651"/>
                  <a:gd name="T2" fmla="*/ 0 w 625"/>
                  <a:gd name="T3" fmla="*/ 0 h 651"/>
                  <a:gd name="T4" fmla="*/ 0 w 625"/>
                  <a:gd name="T5" fmla="*/ 0 h 651"/>
                  <a:gd name="T6" fmla="*/ 0 w 625"/>
                  <a:gd name="T7" fmla="*/ 0 h 651"/>
                  <a:gd name="T8" fmla="*/ 0 w 625"/>
                  <a:gd name="T9" fmla="*/ 0 h 651"/>
                  <a:gd name="T10" fmla="*/ 0 w 625"/>
                  <a:gd name="T11" fmla="*/ 0 h 651"/>
                  <a:gd name="T12" fmla="*/ 0 w 625"/>
                  <a:gd name="T13" fmla="*/ 0 h 651"/>
                  <a:gd name="T14" fmla="*/ 0 w 625"/>
                  <a:gd name="T15" fmla="*/ 0 h 651"/>
                  <a:gd name="T16" fmla="*/ 0 w 625"/>
                  <a:gd name="T17" fmla="*/ 0 h 651"/>
                  <a:gd name="T18" fmla="*/ 0 w 625"/>
                  <a:gd name="T19" fmla="*/ 0 h 651"/>
                  <a:gd name="T20" fmla="*/ 0 w 625"/>
                  <a:gd name="T21" fmla="*/ 0 h 651"/>
                  <a:gd name="T22" fmla="*/ 0 w 625"/>
                  <a:gd name="T23" fmla="*/ 0 h 651"/>
                  <a:gd name="T24" fmla="*/ 0 w 625"/>
                  <a:gd name="T25" fmla="*/ 0 h 6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5"/>
                  <a:gd name="T40" fmla="*/ 0 h 651"/>
                  <a:gd name="T41" fmla="*/ 625 w 625"/>
                  <a:gd name="T42" fmla="*/ 651 h 6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5" h="651">
                    <a:moveTo>
                      <a:pt x="0" y="41"/>
                    </a:moveTo>
                    <a:lnTo>
                      <a:pt x="188" y="28"/>
                    </a:lnTo>
                    <a:lnTo>
                      <a:pt x="203" y="241"/>
                    </a:lnTo>
                    <a:lnTo>
                      <a:pt x="408" y="226"/>
                    </a:lnTo>
                    <a:lnTo>
                      <a:pt x="393" y="13"/>
                    </a:lnTo>
                    <a:lnTo>
                      <a:pt x="582" y="0"/>
                    </a:lnTo>
                    <a:lnTo>
                      <a:pt x="625" y="610"/>
                    </a:lnTo>
                    <a:lnTo>
                      <a:pt x="436" y="623"/>
                    </a:lnTo>
                    <a:lnTo>
                      <a:pt x="419" y="376"/>
                    </a:lnTo>
                    <a:lnTo>
                      <a:pt x="213" y="391"/>
                    </a:lnTo>
                    <a:lnTo>
                      <a:pt x="230" y="638"/>
                    </a:lnTo>
                    <a:lnTo>
                      <a:pt x="42" y="65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52"/>
              <p:cNvSpPr>
                <a:spLocks noEditPoints="1"/>
              </p:cNvSpPr>
              <p:nvPr/>
            </p:nvSpPr>
            <p:spPr bwMode="auto">
              <a:xfrm>
                <a:off x="9882547" y="97873"/>
                <a:ext cx="64826" cy="51921"/>
              </a:xfrm>
              <a:custGeom>
                <a:avLst/>
                <a:gdLst>
                  <a:gd name="T0" fmla="*/ 0 w 665"/>
                  <a:gd name="T1" fmla="*/ 0 h 619"/>
                  <a:gd name="T2" fmla="*/ 0 w 665"/>
                  <a:gd name="T3" fmla="*/ 0 h 619"/>
                  <a:gd name="T4" fmla="*/ 0 w 665"/>
                  <a:gd name="T5" fmla="*/ 0 h 619"/>
                  <a:gd name="T6" fmla="*/ 0 w 665"/>
                  <a:gd name="T7" fmla="*/ 0 h 619"/>
                  <a:gd name="T8" fmla="*/ 0 w 665"/>
                  <a:gd name="T9" fmla="*/ 0 h 619"/>
                  <a:gd name="T10" fmla="*/ 0 w 665"/>
                  <a:gd name="T11" fmla="*/ 0 h 619"/>
                  <a:gd name="T12" fmla="*/ 0 w 665"/>
                  <a:gd name="T13" fmla="*/ 0 h 619"/>
                  <a:gd name="T14" fmla="*/ 0 w 665"/>
                  <a:gd name="T15" fmla="*/ 0 h 619"/>
                  <a:gd name="T16" fmla="*/ 0 w 665"/>
                  <a:gd name="T17" fmla="*/ 0 h 619"/>
                  <a:gd name="T18" fmla="*/ 0 w 665"/>
                  <a:gd name="T19" fmla="*/ 0 h 619"/>
                  <a:gd name="T20" fmla="*/ 0 w 665"/>
                  <a:gd name="T21" fmla="*/ 0 h 619"/>
                  <a:gd name="T22" fmla="*/ 0 w 665"/>
                  <a:gd name="T23" fmla="*/ 0 h 619"/>
                  <a:gd name="T24" fmla="*/ 0 w 665"/>
                  <a:gd name="T25" fmla="*/ 0 h 6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65"/>
                  <a:gd name="T40" fmla="*/ 0 h 619"/>
                  <a:gd name="T41" fmla="*/ 665 w 665"/>
                  <a:gd name="T42" fmla="*/ 619 h 6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65" h="619">
                    <a:moveTo>
                      <a:pt x="439" y="514"/>
                    </a:moveTo>
                    <a:lnTo>
                      <a:pt x="224" y="510"/>
                    </a:lnTo>
                    <a:lnTo>
                      <a:pt x="193" y="611"/>
                    </a:lnTo>
                    <a:lnTo>
                      <a:pt x="0" y="607"/>
                    </a:lnTo>
                    <a:lnTo>
                      <a:pt x="240" y="0"/>
                    </a:lnTo>
                    <a:lnTo>
                      <a:pt x="447" y="3"/>
                    </a:lnTo>
                    <a:lnTo>
                      <a:pt x="665" y="619"/>
                    </a:lnTo>
                    <a:lnTo>
                      <a:pt x="468" y="615"/>
                    </a:lnTo>
                    <a:lnTo>
                      <a:pt x="439" y="514"/>
                    </a:lnTo>
                    <a:close/>
                    <a:moveTo>
                      <a:pt x="402" y="381"/>
                    </a:moveTo>
                    <a:lnTo>
                      <a:pt x="338" y="160"/>
                    </a:lnTo>
                    <a:lnTo>
                      <a:pt x="267" y="378"/>
                    </a:lnTo>
                    <a:lnTo>
                      <a:pt x="402" y="381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53"/>
              <p:cNvSpPr>
                <a:spLocks/>
              </p:cNvSpPr>
              <p:nvPr/>
            </p:nvSpPr>
            <p:spPr bwMode="auto">
              <a:xfrm>
                <a:off x="9952629" y="102455"/>
                <a:ext cx="70082" cy="58029"/>
              </a:xfrm>
              <a:custGeom>
                <a:avLst/>
                <a:gdLst>
                  <a:gd name="T0" fmla="*/ 0 w 719"/>
                  <a:gd name="T1" fmla="*/ 0 h 694"/>
                  <a:gd name="T2" fmla="*/ 0 w 719"/>
                  <a:gd name="T3" fmla="*/ 0 h 694"/>
                  <a:gd name="T4" fmla="*/ 0 w 719"/>
                  <a:gd name="T5" fmla="*/ 0 h 694"/>
                  <a:gd name="T6" fmla="*/ 0 w 719"/>
                  <a:gd name="T7" fmla="*/ 0 h 694"/>
                  <a:gd name="T8" fmla="*/ 0 w 719"/>
                  <a:gd name="T9" fmla="*/ 0 h 694"/>
                  <a:gd name="T10" fmla="*/ 0 w 719"/>
                  <a:gd name="T11" fmla="*/ 0 h 694"/>
                  <a:gd name="T12" fmla="*/ 0 w 719"/>
                  <a:gd name="T13" fmla="*/ 0 h 694"/>
                  <a:gd name="T14" fmla="*/ 0 w 719"/>
                  <a:gd name="T15" fmla="*/ 0 h 694"/>
                  <a:gd name="T16" fmla="*/ 0 w 719"/>
                  <a:gd name="T17" fmla="*/ 0 h 694"/>
                  <a:gd name="T18" fmla="*/ 0 w 719"/>
                  <a:gd name="T19" fmla="*/ 0 h 694"/>
                  <a:gd name="T20" fmla="*/ 0 w 719"/>
                  <a:gd name="T21" fmla="*/ 0 h 694"/>
                  <a:gd name="T22" fmla="*/ 0 w 719"/>
                  <a:gd name="T23" fmla="*/ 0 h 694"/>
                  <a:gd name="T24" fmla="*/ 0 w 719"/>
                  <a:gd name="T25" fmla="*/ 0 h 694"/>
                  <a:gd name="T26" fmla="*/ 0 w 719"/>
                  <a:gd name="T27" fmla="*/ 0 h 694"/>
                  <a:gd name="T28" fmla="*/ 0 w 719"/>
                  <a:gd name="T29" fmla="*/ 0 h 694"/>
                  <a:gd name="T30" fmla="*/ 0 w 719"/>
                  <a:gd name="T31" fmla="*/ 0 h 694"/>
                  <a:gd name="T32" fmla="*/ 0 w 719"/>
                  <a:gd name="T33" fmla="*/ 0 h 694"/>
                  <a:gd name="T34" fmla="*/ 0 w 719"/>
                  <a:gd name="T35" fmla="*/ 0 h 694"/>
                  <a:gd name="T36" fmla="*/ 0 w 719"/>
                  <a:gd name="T37" fmla="*/ 0 h 694"/>
                  <a:gd name="T38" fmla="*/ 0 w 719"/>
                  <a:gd name="T39" fmla="*/ 0 h 694"/>
                  <a:gd name="T40" fmla="*/ 0 w 719"/>
                  <a:gd name="T41" fmla="*/ 0 h 694"/>
                  <a:gd name="T42" fmla="*/ 0 w 719"/>
                  <a:gd name="T43" fmla="*/ 0 h 694"/>
                  <a:gd name="T44" fmla="*/ 0 w 719"/>
                  <a:gd name="T45" fmla="*/ 0 h 694"/>
                  <a:gd name="T46" fmla="*/ 0 w 719"/>
                  <a:gd name="T47" fmla="*/ 0 h 694"/>
                  <a:gd name="T48" fmla="*/ 0 w 719"/>
                  <a:gd name="T49" fmla="*/ 0 h 694"/>
                  <a:gd name="T50" fmla="*/ 0 w 719"/>
                  <a:gd name="T51" fmla="*/ 0 h 694"/>
                  <a:gd name="T52" fmla="*/ 0 w 719"/>
                  <a:gd name="T53" fmla="*/ 0 h 694"/>
                  <a:gd name="T54" fmla="*/ 0 w 719"/>
                  <a:gd name="T55" fmla="*/ 0 h 694"/>
                  <a:gd name="T56" fmla="*/ 0 w 719"/>
                  <a:gd name="T57" fmla="*/ 0 h 694"/>
                  <a:gd name="T58" fmla="*/ 0 w 719"/>
                  <a:gd name="T59" fmla="*/ 0 h 694"/>
                  <a:gd name="T60" fmla="*/ 0 w 719"/>
                  <a:gd name="T61" fmla="*/ 0 h 694"/>
                  <a:gd name="T62" fmla="*/ 0 w 719"/>
                  <a:gd name="T63" fmla="*/ 0 h 694"/>
                  <a:gd name="T64" fmla="*/ 0 w 719"/>
                  <a:gd name="T65" fmla="*/ 0 h 694"/>
                  <a:gd name="T66" fmla="*/ 0 w 719"/>
                  <a:gd name="T67" fmla="*/ 0 h 694"/>
                  <a:gd name="T68" fmla="*/ 0 w 719"/>
                  <a:gd name="T69" fmla="*/ 0 h 694"/>
                  <a:gd name="T70" fmla="*/ 0 w 719"/>
                  <a:gd name="T71" fmla="*/ 0 h 694"/>
                  <a:gd name="T72" fmla="*/ 0 w 719"/>
                  <a:gd name="T73" fmla="*/ 0 h 694"/>
                  <a:gd name="T74" fmla="*/ 0 w 719"/>
                  <a:gd name="T75" fmla="*/ 0 h 694"/>
                  <a:gd name="T76" fmla="*/ 0 w 719"/>
                  <a:gd name="T77" fmla="*/ 0 h 694"/>
                  <a:gd name="T78" fmla="*/ 0 w 719"/>
                  <a:gd name="T79" fmla="*/ 0 h 694"/>
                  <a:gd name="T80" fmla="*/ 0 w 719"/>
                  <a:gd name="T81" fmla="*/ 0 h 694"/>
                  <a:gd name="T82" fmla="*/ 0 w 719"/>
                  <a:gd name="T83" fmla="*/ 0 h 694"/>
                  <a:gd name="T84" fmla="*/ 0 w 719"/>
                  <a:gd name="T85" fmla="*/ 0 h 694"/>
                  <a:gd name="T86" fmla="*/ 0 w 719"/>
                  <a:gd name="T87" fmla="*/ 0 h 694"/>
                  <a:gd name="T88" fmla="*/ 0 w 719"/>
                  <a:gd name="T89" fmla="*/ 0 h 694"/>
                  <a:gd name="T90" fmla="*/ 0 w 719"/>
                  <a:gd name="T91" fmla="*/ 0 h 694"/>
                  <a:gd name="T92" fmla="*/ 0 w 719"/>
                  <a:gd name="T93" fmla="*/ 0 h 694"/>
                  <a:gd name="T94" fmla="*/ 0 w 719"/>
                  <a:gd name="T95" fmla="*/ 0 h 694"/>
                  <a:gd name="T96" fmla="*/ 0 w 719"/>
                  <a:gd name="T97" fmla="*/ 0 h 694"/>
                  <a:gd name="T98" fmla="*/ 0 w 719"/>
                  <a:gd name="T99" fmla="*/ 0 h 694"/>
                  <a:gd name="T100" fmla="*/ 0 w 719"/>
                  <a:gd name="T101" fmla="*/ 0 h 694"/>
                  <a:gd name="T102" fmla="*/ 0 w 719"/>
                  <a:gd name="T103" fmla="*/ 0 h 694"/>
                  <a:gd name="T104" fmla="*/ 0 w 719"/>
                  <a:gd name="T105" fmla="*/ 0 h 694"/>
                  <a:gd name="T106" fmla="*/ 0 w 719"/>
                  <a:gd name="T107" fmla="*/ 0 h 69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19"/>
                  <a:gd name="T163" fmla="*/ 0 h 694"/>
                  <a:gd name="T164" fmla="*/ 719 w 719"/>
                  <a:gd name="T165" fmla="*/ 694 h 69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19" h="694">
                    <a:moveTo>
                      <a:pt x="614" y="694"/>
                    </a:moveTo>
                    <a:lnTo>
                      <a:pt x="427" y="661"/>
                    </a:lnTo>
                    <a:lnTo>
                      <a:pt x="508" y="207"/>
                    </a:lnTo>
                    <a:lnTo>
                      <a:pt x="362" y="180"/>
                    </a:lnTo>
                    <a:lnTo>
                      <a:pt x="330" y="367"/>
                    </a:lnTo>
                    <a:lnTo>
                      <a:pt x="325" y="394"/>
                    </a:lnTo>
                    <a:lnTo>
                      <a:pt x="319" y="419"/>
                    </a:lnTo>
                    <a:lnTo>
                      <a:pt x="314" y="443"/>
                    </a:lnTo>
                    <a:lnTo>
                      <a:pt x="309" y="464"/>
                    </a:lnTo>
                    <a:lnTo>
                      <a:pt x="304" y="484"/>
                    </a:lnTo>
                    <a:lnTo>
                      <a:pt x="299" y="503"/>
                    </a:lnTo>
                    <a:lnTo>
                      <a:pt x="293" y="518"/>
                    </a:lnTo>
                    <a:lnTo>
                      <a:pt x="288" y="532"/>
                    </a:lnTo>
                    <a:lnTo>
                      <a:pt x="282" y="544"/>
                    </a:lnTo>
                    <a:lnTo>
                      <a:pt x="276" y="556"/>
                    </a:lnTo>
                    <a:lnTo>
                      <a:pt x="268" y="566"/>
                    </a:lnTo>
                    <a:lnTo>
                      <a:pt x="259" y="575"/>
                    </a:lnTo>
                    <a:lnTo>
                      <a:pt x="250" y="583"/>
                    </a:lnTo>
                    <a:lnTo>
                      <a:pt x="240" y="590"/>
                    </a:lnTo>
                    <a:lnTo>
                      <a:pt x="229" y="596"/>
                    </a:lnTo>
                    <a:lnTo>
                      <a:pt x="217" y="600"/>
                    </a:lnTo>
                    <a:lnTo>
                      <a:pt x="204" y="604"/>
                    </a:lnTo>
                    <a:lnTo>
                      <a:pt x="190" y="607"/>
                    </a:lnTo>
                    <a:lnTo>
                      <a:pt x="174" y="608"/>
                    </a:lnTo>
                    <a:lnTo>
                      <a:pt x="156" y="609"/>
                    </a:lnTo>
                    <a:lnTo>
                      <a:pt x="137" y="608"/>
                    </a:lnTo>
                    <a:lnTo>
                      <a:pt x="116" y="607"/>
                    </a:lnTo>
                    <a:lnTo>
                      <a:pt x="94" y="604"/>
                    </a:lnTo>
                    <a:lnTo>
                      <a:pt x="69" y="600"/>
                    </a:lnTo>
                    <a:lnTo>
                      <a:pt x="53" y="597"/>
                    </a:lnTo>
                    <a:lnTo>
                      <a:pt x="36" y="593"/>
                    </a:lnTo>
                    <a:lnTo>
                      <a:pt x="19" y="587"/>
                    </a:lnTo>
                    <a:lnTo>
                      <a:pt x="0" y="581"/>
                    </a:lnTo>
                    <a:lnTo>
                      <a:pt x="22" y="459"/>
                    </a:lnTo>
                    <a:lnTo>
                      <a:pt x="50" y="464"/>
                    </a:lnTo>
                    <a:lnTo>
                      <a:pt x="59" y="465"/>
                    </a:lnTo>
                    <a:lnTo>
                      <a:pt x="67" y="466"/>
                    </a:lnTo>
                    <a:lnTo>
                      <a:pt x="75" y="466"/>
                    </a:lnTo>
                    <a:lnTo>
                      <a:pt x="82" y="465"/>
                    </a:lnTo>
                    <a:lnTo>
                      <a:pt x="90" y="464"/>
                    </a:lnTo>
                    <a:lnTo>
                      <a:pt x="96" y="462"/>
                    </a:lnTo>
                    <a:lnTo>
                      <a:pt x="102" y="460"/>
                    </a:lnTo>
                    <a:lnTo>
                      <a:pt x="107" y="457"/>
                    </a:lnTo>
                    <a:lnTo>
                      <a:pt x="111" y="453"/>
                    </a:lnTo>
                    <a:lnTo>
                      <a:pt x="115" y="448"/>
                    </a:lnTo>
                    <a:lnTo>
                      <a:pt x="119" y="442"/>
                    </a:lnTo>
                    <a:lnTo>
                      <a:pt x="122" y="435"/>
                    </a:lnTo>
                    <a:lnTo>
                      <a:pt x="125" y="428"/>
                    </a:lnTo>
                    <a:lnTo>
                      <a:pt x="128" y="419"/>
                    </a:lnTo>
                    <a:lnTo>
                      <a:pt x="131" y="409"/>
                    </a:lnTo>
                    <a:lnTo>
                      <a:pt x="133" y="399"/>
                    </a:lnTo>
                    <a:lnTo>
                      <a:pt x="203" y="0"/>
                    </a:lnTo>
                    <a:lnTo>
                      <a:pt x="719" y="92"/>
                    </a:lnTo>
                    <a:lnTo>
                      <a:pt x="614" y="694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54"/>
              <p:cNvSpPr>
                <a:spLocks noEditPoints="1"/>
              </p:cNvSpPr>
              <p:nvPr/>
            </p:nvSpPr>
            <p:spPr bwMode="auto">
              <a:xfrm>
                <a:off x="10027967" y="116199"/>
                <a:ext cx="59570" cy="59557"/>
              </a:xfrm>
              <a:custGeom>
                <a:avLst/>
                <a:gdLst>
                  <a:gd name="T0" fmla="*/ 0 w 602"/>
                  <a:gd name="T1" fmla="*/ 0 h 704"/>
                  <a:gd name="T2" fmla="*/ 0 w 602"/>
                  <a:gd name="T3" fmla="*/ 0 h 704"/>
                  <a:gd name="T4" fmla="*/ 0 w 602"/>
                  <a:gd name="T5" fmla="*/ 0 h 704"/>
                  <a:gd name="T6" fmla="*/ 0 w 602"/>
                  <a:gd name="T7" fmla="*/ 0 h 704"/>
                  <a:gd name="T8" fmla="*/ 0 w 602"/>
                  <a:gd name="T9" fmla="*/ 0 h 704"/>
                  <a:gd name="T10" fmla="*/ 0 w 602"/>
                  <a:gd name="T11" fmla="*/ 0 h 704"/>
                  <a:gd name="T12" fmla="*/ 0 w 602"/>
                  <a:gd name="T13" fmla="*/ 0 h 704"/>
                  <a:gd name="T14" fmla="*/ 0 w 602"/>
                  <a:gd name="T15" fmla="*/ 0 h 704"/>
                  <a:gd name="T16" fmla="*/ 0 w 602"/>
                  <a:gd name="T17" fmla="*/ 0 h 704"/>
                  <a:gd name="T18" fmla="*/ 0 w 602"/>
                  <a:gd name="T19" fmla="*/ 0 h 704"/>
                  <a:gd name="T20" fmla="*/ 0 w 602"/>
                  <a:gd name="T21" fmla="*/ 0 h 704"/>
                  <a:gd name="T22" fmla="*/ 0 w 602"/>
                  <a:gd name="T23" fmla="*/ 0 h 704"/>
                  <a:gd name="T24" fmla="*/ 0 w 602"/>
                  <a:gd name="T25" fmla="*/ 0 h 704"/>
                  <a:gd name="T26" fmla="*/ 0 w 602"/>
                  <a:gd name="T27" fmla="*/ 0 h 704"/>
                  <a:gd name="T28" fmla="*/ 0 w 602"/>
                  <a:gd name="T29" fmla="*/ 0 h 704"/>
                  <a:gd name="T30" fmla="*/ 0 w 602"/>
                  <a:gd name="T31" fmla="*/ 0 h 704"/>
                  <a:gd name="T32" fmla="*/ 0 w 602"/>
                  <a:gd name="T33" fmla="*/ 0 h 704"/>
                  <a:gd name="T34" fmla="*/ 0 w 602"/>
                  <a:gd name="T35" fmla="*/ 0 h 704"/>
                  <a:gd name="T36" fmla="*/ 0 w 602"/>
                  <a:gd name="T37" fmla="*/ 0 h 704"/>
                  <a:gd name="T38" fmla="*/ 0 w 602"/>
                  <a:gd name="T39" fmla="*/ 0 h 704"/>
                  <a:gd name="T40" fmla="*/ 0 w 602"/>
                  <a:gd name="T41" fmla="*/ 0 h 704"/>
                  <a:gd name="T42" fmla="*/ 0 w 602"/>
                  <a:gd name="T43" fmla="*/ 0 h 704"/>
                  <a:gd name="T44" fmla="*/ 0 w 602"/>
                  <a:gd name="T45" fmla="*/ 0 h 704"/>
                  <a:gd name="T46" fmla="*/ 0 w 602"/>
                  <a:gd name="T47" fmla="*/ 0 h 704"/>
                  <a:gd name="T48" fmla="*/ 0 w 602"/>
                  <a:gd name="T49" fmla="*/ 0 h 704"/>
                  <a:gd name="T50" fmla="*/ 0 w 602"/>
                  <a:gd name="T51" fmla="*/ 0 h 704"/>
                  <a:gd name="T52" fmla="*/ 0 w 602"/>
                  <a:gd name="T53" fmla="*/ 0 h 704"/>
                  <a:gd name="T54" fmla="*/ 0 w 602"/>
                  <a:gd name="T55" fmla="*/ 0 h 704"/>
                  <a:gd name="T56" fmla="*/ 0 w 602"/>
                  <a:gd name="T57" fmla="*/ 0 h 704"/>
                  <a:gd name="T58" fmla="*/ 0 w 602"/>
                  <a:gd name="T59" fmla="*/ 0 h 704"/>
                  <a:gd name="T60" fmla="*/ 0 w 602"/>
                  <a:gd name="T61" fmla="*/ 0 h 704"/>
                  <a:gd name="T62" fmla="*/ 0 w 602"/>
                  <a:gd name="T63" fmla="*/ 0 h 704"/>
                  <a:gd name="T64" fmla="*/ 0 w 602"/>
                  <a:gd name="T65" fmla="*/ 0 h 704"/>
                  <a:gd name="T66" fmla="*/ 0 w 602"/>
                  <a:gd name="T67" fmla="*/ 0 h 704"/>
                  <a:gd name="T68" fmla="*/ 0 w 602"/>
                  <a:gd name="T69" fmla="*/ 0 h 704"/>
                  <a:gd name="T70" fmla="*/ 0 w 602"/>
                  <a:gd name="T71" fmla="*/ 0 h 704"/>
                  <a:gd name="T72" fmla="*/ 0 w 602"/>
                  <a:gd name="T73" fmla="*/ 0 h 704"/>
                  <a:gd name="T74" fmla="*/ 0 w 602"/>
                  <a:gd name="T75" fmla="*/ 0 h 704"/>
                  <a:gd name="T76" fmla="*/ 0 w 602"/>
                  <a:gd name="T77" fmla="*/ 0 h 704"/>
                  <a:gd name="T78" fmla="*/ 0 w 602"/>
                  <a:gd name="T79" fmla="*/ 0 h 704"/>
                  <a:gd name="T80" fmla="*/ 0 w 602"/>
                  <a:gd name="T81" fmla="*/ 0 h 704"/>
                  <a:gd name="T82" fmla="*/ 0 w 602"/>
                  <a:gd name="T83" fmla="*/ 0 h 704"/>
                  <a:gd name="T84" fmla="*/ 0 w 602"/>
                  <a:gd name="T85" fmla="*/ 0 h 704"/>
                  <a:gd name="T86" fmla="*/ 0 w 602"/>
                  <a:gd name="T87" fmla="*/ 0 h 704"/>
                  <a:gd name="T88" fmla="*/ 0 w 602"/>
                  <a:gd name="T89" fmla="*/ 0 h 704"/>
                  <a:gd name="T90" fmla="*/ 0 w 602"/>
                  <a:gd name="T91" fmla="*/ 0 h 704"/>
                  <a:gd name="T92" fmla="*/ 0 w 602"/>
                  <a:gd name="T93" fmla="*/ 0 h 70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2"/>
                  <a:gd name="T142" fmla="*/ 0 h 704"/>
                  <a:gd name="T143" fmla="*/ 602 w 602"/>
                  <a:gd name="T144" fmla="*/ 704 h 70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2" h="704">
                    <a:moveTo>
                      <a:pt x="296" y="283"/>
                    </a:moveTo>
                    <a:lnTo>
                      <a:pt x="392" y="314"/>
                    </a:lnTo>
                    <a:lnTo>
                      <a:pt x="424" y="326"/>
                    </a:lnTo>
                    <a:lnTo>
                      <a:pt x="453" y="338"/>
                    </a:lnTo>
                    <a:lnTo>
                      <a:pt x="479" y="350"/>
                    </a:lnTo>
                    <a:lnTo>
                      <a:pt x="503" y="363"/>
                    </a:lnTo>
                    <a:lnTo>
                      <a:pt x="514" y="370"/>
                    </a:lnTo>
                    <a:lnTo>
                      <a:pt x="524" y="378"/>
                    </a:lnTo>
                    <a:lnTo>
                      <a:pt x="535" y="385"/>
                    </a:lnTo>
                    <a:lnTo>
                      <a:pt x="544" y="392"/>
                    </a:lnTo>
                    <a:lnTo>
                      <a:pt x="552" y="400"/>
                    </a:lnTo>
                    <a:lnTo>
                      <a:pt x="560" y="408"/>
                    </a:lnTo>
                    <a:lnTo>
                      <a:pt x="567" y="416"/>
                    </a:lnTo>
                    <a:lnTo>
                      <a:pt x="573" y="424"/>
                    </a:lnTo>
                    <a:lnTo>
                      <a:pt x="579" y="433"/>
                    </a:lnTo>
                    <a:lnTo>
                      <a:pt x="584" y="442"/>
                    </a:lnTo>
                    <a:lnTo>
                      <a:pt x="588" y="451"/>
                    </a:lnTo>
                    <a:lnTo>
                      <a:pt x="592" y="460"/>
                    </a:lnTo>
                    <a:lnTo>
                      <a:pt x="595" y="469"/>
                    </a:lnTo>
                    <a:lnTo>
                      <a:pt x="598" y="480"/>
                    </a:lnTo>
                    <a:lnTo>
                      <a:pt x="600" y="490"/>
                    </a:lnTo>
                    <a:lnTo>
                      <a:pt x="601" y="500"/>
                    </a:lnTo>
                    <a:lnTo>
                      <a:pt x="602" y="510"/>
                    </a:lnTo>
                    <a:lnTo>
                      <a:pt x="602" y="521"/>
                    </a:lnTo>
                    <a:lnTo>
                      <a:pt x="602" y="532"/>
                    </a:lnTo>
                    <a:lnTo>
                      <a:pt x="600" y="543"/>
                    </a:lnTo>
                    <a:lnTo>
                      <a:pt x="599" y="554"/>
                    </a:lnTo>
                    <a:lnTo>
                      <a:pt x="596" y="566"/>
                    </a:lnTo>
                    <a:lnTo>
                      <a:pt x="593" y="578"/>
                    </a:lnTo>
                    <a:lnTo>
                      <a:pt x="590" y="590"/>
                    </a:lnTo>
                    <a:lnTo>
                      <a:pt x="586" y="600"/>
                    </a:lnTo>
                    <a:lnTo>
                      <a:pt x="582" y="609"/>
                    </a:lnTo>
                    <a:lnTo>
                      <a:pt x="578" y="618"/>
                    </a:lnTo>
                    <a:lnTo>
                      <a:pt x="574" y="626"/>
                    </a:lnTo>
                    <a:lnTo>
                      <a:pt x="569" y="635"/>
                    </a:lnTo>
                    <a:lnTo>
                      <a:pt x="564" y="643"/>
                    </a:lnTo>
                    <a:lnTo>
                      <a:pt x="558" y="650"/>
                    </a:lnTo>
                    <a:lnTo>
                      <a:pt x="552" y="657"/>
                    </a:lnTo>
                    <a:lnTo>
                      <a:pt x="546" y="663"/>
                    </a:lnTo>
                    <a:lnTo>
                      <a:pt x="539" y="669"/>
                    </a:lnTo>
                    <a:lnTo>
                      <a:pt x="532" y="674"/>
                    </a:lnTo>
                    <a:lnTo>
                      <a:pt x="524" y="679"/>
                    </a:lnTo>
                    <a:lnTo>
                      <a:pt x="516" y="684"/>
                    </a:lnTo>
                    <a:lnTo>
                      <a:pt x="508" y="688"/>
                    </a:lnTo>
                    <a:lnTo>
                      <a:pt x="500" y="691"/>
                    </a:lnTo>
                    <a:lnTo>
                      <a:pt x="491" y="694"/>
                    </a:lnTo>
                    <a:lnTo>
                      <a:pt x="482" y="697"/>
                    </a:lnTo>
                    <a:lnTo>
                      <a:pt x="472" y="699"/>
                    </a:lnTo>
                    <a:lnTo>
                      <a:pt x="462" y="701"/>
                    </a:lnTo>
                    <a:lnTo>
                      <a:pt x="452" y="703"/>
                    </a:lnTo>
                    <a:lnTo>
                      <a:pt x="432" y="704"/>
                    </a:lnTo>
                    <a:lnTo>
                      <a:pt x="410" y="703"/>
                    </a:lnTo>
                    <a:lnTo>
                      <a:pt x="386" y="701"/>
                    </a:lnTo>
                    <a:lnTo>
                      <a:pt x="362" y="697"/>
                    </a:lnTo>
                    <a:lnTo>
                      <a:pt x="336" y="691"/>
                    </a:lnTo>
                    <a:lnTo>
                      <a:pt x="309" y="683"/>
                    </a:lnTo>
                    <a:lnTo>
                      <a:pt x="0" y="582"/>
                    </a:lnTo>
                    <a:lnTo>
                      <a:pt x="190" y="0"/>
                    </a:lnTo>
                    <a:lnTo>
                      <a:pt x="369" y="59"/>
                    </a:lnTo>
                    <a:lnTo>
                      <a:pt x="296" y="283"/>
                    </a:lnTo>
                    <a:close/>
                    <a:moveTo>
                      <a:pt x="221" y="516"/>
                    </a:moveTo>
                    <a:lnTo>
                      <a:pt x="312" y="545"/>
                    </a:lnTo>
                    <a:lnTo>
                      <a:pt x="323" y="548"/>
                    </a:lnTo>
                    <a:lnTo>
                      <a:pt x="332" y="551"/>
                    </a:lnTo>
                    <a:lnTo>
                      <a:pt x="342" y="553"/>
                    </a:lnTo>
                    <a:lnTo>
                      <a:pt x="350" y="554"/>
                    </a:lnTo>
                    <a:lnTo>
                      <a:pt x="359" y="554"/>
                    </a:lnTo>
                    <a:lnTo>
                      <a:pt x="367" y="554"/>
                    </a:lnTo>
                    <a:lnTo>
                      <a:pt x="374" y="552"/>
                    </a:lnTo>
                    <a:lnTo>
                      <a:pt x="381" y="551"/>
                    </a:lnTo>
                    <a:lnTo>
                      <a:pt x="387" y="548"/>
                    </a:lnTo>
                    <a:lnTo>
                      <a:pt x="393" y="545"/>
                    </a:lnTo>
                    <a:lnTo>
                      <a:pt x="398" y="541"/>
                    </a:lnTo>
                    <a:lnTo>
                      <a:pt x="403" y="537"/>
                    </a:lnTo>
                    <a:lnTo>
                      <a:pt x="407" y="532"/>
                    </a:lnTo>
                    <a:lnTo>
                      <a:pt x="411" y="526"/>
                    </a:lnTo>
                    <a:lnTo>
                      <a:pt x="414" y="519"/>
                    </a:lnTo>
                    <a:lnTo>
                      <a:pt x="417" y="512"/>
                    </a:lnTo>
                    <a:lnTo>
                      <a:pt x="419" y="505"/>
                    </a:lnTo>
                    <a:lnTo>
                      <a:pt x="420" y="499"/>
                    </a:lnTo>
                    <a:lnTo>
                      <a:pt x="420" y="493"/>
                    </a:lnTo>
                    <a:lnTo>
                      <a:pt x="419" y="487"/>
                    </a:lnTo>
                    <a:lnTo>
                      <a:pt x="418" y="481"/>
                    </a:lnTo>
                    <a:lnTo>
                      <a:pt x="416" y="475"/>
                    </a:lnTo>
                    <a:lnTo>
                      <a:pt x="413" y="469"/>
                    </a:lnTo>
                    <a:lnTo>
                      <a:pt x="409" y="464"/>
                    </a:lnTo>
                    <a:lnTo>
                      <a:pt x="404" y="459"/>
                    </a:lnTo>
                    <a:lnTo>
                      <a:pt x="399" y="455"/>
                    </a:lnTo>
                    <a:lnTo>
                      <a:pt x="393" y="450"/>
                    </a:lnTo>
                    <a:lnTo>
                      <a:pt x="386" y="446"/>
                    </a:lnTo>
                    <a:lnTo>
                      <a:pt x="370" y="438"/>
                    </a:lnTo>
                    <a:lnTo>
                      <a:pt x="349" y="430"/>
                    </a:lnTo>
                    <a:lnTo>
                      <a:pt x="258" y="401"/>
                    </a:lnTo>
                    <a:lnTo>
                      <a:pt x="221" y="516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55"/>
              <p:cNvSpPr>
                <a:spLocks/>
              </p:cNvSpPr>
              <p:nvPr/>
            </p:nvSpPr>
            <p:spPr bwMode="auto">
              <a:xfrm>
                <a:off x="10092793" y="140632"/>
                <a:ext cx="77090" cy="68719"/>
              </a:xfrm>
              <a:custGeom>
                <a:avLst/>
                <a:gdLst>
                  <a:gd name="T0" fmla="*/ 0 w 794"/>
                  <a:gd name="T1" fmla="*/ 0 h 807"/>
                  <a:gd name="T2" fmla="*/ 0 w 794"/>
                  <a:gd name="T3" fmla="*/ 0 h 807"/>
                  <a:gd name="T4" fmla="*/ 0 w 794"/>
                  <a:gd name="T5" fmla="*/ 0 h 807"/>
                  <a:gd name="T6" fmla="*/ 0 w 794"/>
                  <a:gd name="T7" fmla="*/ 0 h 807"/>
                  <a:gd name="T8" fmla="*/ 0 w 794"/>
                  <a:gd name="T9" fmla="*/ 0 h 807"/>
                  <a:gd name="T10" fmla="*/ 0 w 794"/>
                  <a:gd name="T11" fmla="*/ 0 h 807"/>
                  <a:gd name="T12" fmla="*/ 0 w 794"/>
                  <a:gd name="T13" fmla="*/ 0 h 807"/>
                  <a:gd name="T14" fmla="*/ 0 w 794"/>
                  <a:gd name="T15" fmla="*/ 0 h 807"/>
                  <a:gd name="T16" fmla="*/ 0 w 794"/>
                  <a:gd name="T17" fmla="*/ 0 h 807"/>
                  <a:gd name="T18" fmla="*/ 0 w 794"/>
                  <a:gd name="T19" fmla="*/ 0 h 807"/>
                  <a:gd name="T20" fmla="*/ 0 w 794"/>
                  <a:gd name="T21" fmla="*/ 0 h 807"/>
                  <a:gd name="T22" fmla="*/ 0 w 794"/>
                  <a:gd name="T23" fmla="*/ 0 h 807"/>
                  <a:gd name="T24" fmla="*/ 0 w 794"/>
                  <a:gd name="T25" fmla="*/ 0 h 8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94"/>
                  <a:gd name="T40" fmla="*/ 0 h 807"/>
                  <a:gd name="T41" fmla="*/ 794 w 794"/>
                  <a:gd name="T42" fmla="*/ 807 h 8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94" h="807">
                    <a:moveTo>
                      <a:pt x="268" y="0"/>
                    </a:moveTo>
                    <a:lnTo>
                      <a:pt x="438" y="83"/>
                    </a:lnTo>
                    <a:lnTo>
                      <a:pt x="344" y="276"/>
                    </a:lnTo>
                    <a:lnTo>
                      <a:pt x="529" y="367"/>
                    </a:lnTo>
                    <a:lnTo>
                      <a:pt x="623" y="173"/>
                    </a:lnTo>
                    <a:lnTo>
                      <a:pt x="794" y="257"/>
                    </a:lnTo>
                    <a:lnTo>
                      <a:pt x="525" y="807"/>
                    </a:lnTo>
                    <a:lnTo>
                      <a:pt x="355" y="724"/>
                    </a:lnTo>
                    <a:lnTo>
                      <a:pt x="464" y="502"/>
                    </a:lnTo>
                    <a:lnTo>
                      <a:pt x="278" y="411"/>
                    </a:lnTo>
                    <a:lnTo>
                      <a:pt x="169" y="633"/>
                    </a:lnTo>
                    <a:lnTo>
                      <a:pt x="0" y="55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56"/>
              <p:cNvSpPr>
                <a:spLocks noEditPoints="1"/>
              </p:cNvSpPr>
              <p:nvPr/>
            </p:nvSpPr>
            <p:spPr bwMode="auto">
              <a:xfrm>
                <a:off x="10157619" y="177282"/>
                <a:ext cx="98115" cy="82463"/>
              </a:xfrm>
              <a:custGeom>
                <a:avLst/>
                <a:gdLst>
                  <a:gd name="T0" fmla="*/ 0 w 1005"/>
                  <a:gd name="T1" fmla="*/ 0 h 974"/>
                  <a:gd name="T2" fmla="*/ 0 w 1005"/>
                  <a:gd name="T3" fmla="*/ 0 h 974"/>
                  <a:gd name="T4" fmla="*/ 0 w 1005"/>
                  <a:gd name="T5" fmla="*/ 0 h 974"/>
                  <a:gd name="T6" fmla="*/ 0 w 1005"/>
                  <a:gd name="T7" fmla="*/ 0 h 974"/>
                  <a:gd name="T8" fmla="*/ 0 w 1005"/>
                  <a:gd name="T9" fmla="*/ 0 h 974"/>
                  <a:gd name="T10" fmla="*/ 0 w 1005"/>
                  <a:gd name="T11" fmla="*/ 0 h 974"/>
                  <a:gd name="T12" fmla="*/ 0 w 1005"/>
                  <a:gd name="T13" fmla="*/ 0 h 974"/>
                  <a:gd name="T14" fmla="*/ 0 w 1005"/>
                  <a:gd name="T15" fmla="*/ 0 h 974"/>
                  <a:gd name="T16" fmla="*/ 0 w 1005"/>
                  <a:gd name="T17" fmla="*/ 0 h 974"/>
                  <a:gd name="T18" fmla="*/ 0 w 1005"/>
                  <a:gd name="T19" fmla="*/ 0 h 974"/>
                  <a:gd name="T20" fmla="*/ 0 w 1005"/>
                  <a:gd name="T21" fmla="*/ 0 h 974"/>
                  <a:gd name="T22" fmla="*/ 0 w 1005"/>
                  <a:gd name="T23" fmla="*/ 0 h 974"/>
                  <a:gd name="T24" fmla="*/ 0 w 1005"/>
                  <a:gd name="T25" fmla="*/ 0 h 974"/>
                  <a:gd name="T26" fmla="*/ 0 w 1005"/>
                  <a:gd name="T27" fmla="*/ 0 h 974"/>
                  <a:gd name="T28" fmla="*/ 0 w 1005"/>
                  <a:gd name="T29" fmla="*/ 0 h 974"/>
                  <a:gd name="T30" fmla="*/ 0 w 1005"/>
                  <a:gd name="T31" fmla="*/ 0 h 974"/>
                  <a:gd name="T32" fmla="*/ 0 w 1005"/>
                  <a:gd name="T33" fmla="*/ 0 h 974"/>
                  <a:gd name="T34" fmla="*/ 0 w 1005"/>
                  <a:gd name="T35" fmla="*/ 0 h 974"/>
                  <a:gd name="T36" fmla="*/ 0 w 1005"/>
                  <a:gd name="T37" fmla="*/ 0 h 974"/>
                  <a:gd name="T38" fmla="*/ 0 w 1005"/>
                  <a:gd name="T39" fmla="*/ 0 h 974"/>
                  <a:gd name="T40" fmla="*/ 0 w 1005"/>
                  <a:gd name="T41" fmla="*/ 0 h 974"/>
                  <a:gd name="T42" fmla="*/ 0 w 1005"/>
                  <a:gd name="T43" fmla="*/ 0 h 974"/>
                  <a:gd name="T44" fmla="*/ 0 w 1005"/>
                  <a:gd name="T45" fmla="*/ 0 h 974"/>
                  <a:gd name="T46" fmla="*/ 0 w 1005"/>
                  <a:gd name="T47" fmla="*/ 0 h 974"/>
                  <a:gd name="T48" fmla="*/ 0 w 1005"/>
                  <a:gd name="T49" fmla="*/ 0 h 974"/>
                  <a:gd name="T50" fmla="*/ 0 w 1005"/>
                  <a:gd name="T51" fmla="*/ 0 h 974"/>
                  <a:gd name="T52" fmla="*/ 0 w 1005"/>
                  <a:gd name="T53" fmla="*/ 0 h 974"/>
                  <a:gd name="T54" fmla="*/ 0 w 1005"/>
                  <a:gd name="T55" fmla="*/ 0 h 974"/>
                  <a:gd name="T56" fmla="*/ 0 w 1005"/>
                  <a:gd name="T57" fmla="*/ 0 h 974"/>
                  <a:gd name="T58" fmla="*/ 0 w 1005"/>
                  <a:gd name="T59" fmla="*/ 0 h 974"/>
                  <a:gd name="T60" fmla="*/ 0 w 1005"/>
                  <a:gd name="T61" fmla="*/ 0 h 974"/>
                  <a:gd name="T62" fmla="*/ 0 w 1005"/>
                  <a:gd name="T63" fmla="*/ 0 h 974"/>
                  <a:gd name="T64" fmla="*/ 0 w 1005"/>
                  <a:gd name="T65" fmla="*/ 0 h 974"/>
                  <a:gd name="T66" fmla="*/ 0 w 1005"/>
                  <a:gd name="T67" fmla="*/ 0 h 974"/>
                  <a:gd name="T68" fmla="*/ 0 w 1005"/>
                  <a:gd name="T69" fmla="*/ 0 h 974"/>
                  <a:gd name="T70" fmla="*/ 0 w 1005"/>
                  <a:gd name="T71" fmla="*/ 0 h 974"/>
                  <a:gd name="T72" fmla="*/ 0 w 1005"/>
                  <a:gd name="T73" fmla="*/ 0 h 974"/>
                  <a:gd name="T74" fmla="*/ 0 w 1005"/>
                  <a:gd name="T75" fmla="*/ 0 h 974"/>
                  <a:gd name="T76" fmla="*/ 0 w 1005"/>
                  <a:gd name="T77" fmla="*/ 0 h 974"/>
                  <a:gd name="T78" fmla="*/ 0 w 1005"/>
                  <a:gd name="T79" fmla="*/ 0 h 974"/>
                  <a:gd name="T80" fmla="*/ 0 w 1005"/>
                  <a:gd name="T81" fmla="*/ 0 h 974"/>
                  <a:gd name="T82" fmla="*/ 0 w 1005"/>
                  <a:gd name="T83" fmla="*/ 0 h 974"/>
                  <a:gd name="T84" fmla="*/ 0 w 1005"/>
                  <a:gd name="T85" fmla="*/ 0 h 974"/>
                  <a:gd name="T86" fmla="*/ 0 w 1005"/>
                  <a:gd name="T87" fmla="*/ 0 h 974"/>
                  <a:gd name="T88" fmla="*/ 0 w 1005"/>
                  <a:gd name="T89" fmla="*/ 0 h 974"/>
                  <a:gd name="T90" fmla="*/ 0 w 1005"/>
                  <a:gd name="T91" fmla="*/ 0 h 974"/>
                  <a:gd name="T92" fmla="*/ 0 w 1005"/>
                  <a:gd name="T93" fmla="*/ 0 h 974"/>
                  <a:gd name="T94" fmla="*/ 0 w 1005"/>
                  <a:gd name="T95" fmla="*/ 0 h 974"/>
                  <a:gd name="T96" fmla="*/ 0 w 1005"/>
                  <a:gd name="T97" fmla="*/ 0 h 9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05"/>
                  <a:gd name="T148" fmla="*/ 0 h 974"/>
                  <a:gd name="T149" fmla="*/ 1005 w 1005"/>
                  <a:gd name="T150" fmla="*/ 974 h 9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05" h="974">
                    <a:moveTo>
                      <a:pt x="379" y="302"/>
                    </a:moveTo>
                    <a:lnTo>
                      <a:pt x="459" y="363"/>
                    </a:lnTo>
                    <a:lnTo>
                      <a:pt x="485" y="386"/>
                    </a:lnTo>
                    <a:lnTo>
                      <a:pt x="508" y="407"/>
                    </a:lnTo>
                    <a:lnTo>
                      <a:pt x="529" y="427"/>
                    </a:lnTo>
                    <a:lnTo>
                      <a:pt x="547" y="448"/>
                    </a:lnTo>
                    <a:lnTo>
                      <a:pt x="554" y="458"/>
                    </a:lnTo>
                    <a:lnTo>
                      <a:pt x="562" y="469"/>
                    </a:lnTo>
                    <a:lnTo>
                      <a:pt x="568" y="479"/>
                    </a:lnTo>
                    <a:lnTo>
                      <a:pt x="574" y="489"/>
                    </a:lnTo>
                    <a:lnTo>
                      <a:pt x="579" y="499"/>
                    </a:lnTo>
                    <a:lnTo>
                      <a:pt x="584" y="509"/>
                    </a:lnTo>
                    <a:lnTo>
                      <a:pt x="588" y="520"/>
                    </a:lnTo>
                    <a:lnTo>
                      <a:pt x="591" y="530"/>
                    </a:lnTo>
                    <a:lnTo>
                      <a:pt x="593" y="540"/>
                    </a:lnTo>
                    <a:lnTo>
                      <a:pt x="595" y="550"/>
                    </a:lnTo>
                    <a:lnTo>
                      <a:pt x="596" y="560"/>
                    </a:lnTo>
                    <a:lnTo>
                      <a:pt x="597" y="570"/>
                    </a:lnTo>
                    <a:lnTo>
                      <a:pt x="596" y="580"/>
                    </a:lnTo>
                    <a:lnTo>
                      <a:pt x="596" y="590"/>
                    </a:lnTo>
                    <a:lnTo>
                      <a:pt x="594" y="600"/>
                    </a:lnTo>
                    <a:lnTo>
                      <a:pt x="592" y="610"/>
                    </a:lnTo>
                    <a:lnTo>
                      <a:pt x="589" y="620"/>
                    </a:lnTo>
                    <a:lnTo>
                      <a:pt x="585" y="630"/>
                    </a:lnTo>
                    <a:lnTo>
                      <a:pt x="581" y="640"/>
                    </a:lnTo>
                    <a:lnTo>
                      <a:pt x="576" y="650"/>
                    </a:lnTo>
                    <a:lnTo>
                      <a:pt x="571" y="660"/>
                    </a:lnTo>
                    <a:lnTo>
                      <a:pt x="564" y="671"/>
                    </a:lnTo>
                    <a:lnTo>
                      <a:pt x="558" y="681"/>
                    </a:lnTo>
                    <a:lnTo>
                      <a:pt x="550" y="691"/>
                    </a:lnTo>
                    <a:lnTo>
                      <a:pt x="543" y="699"/>
                    </a:lnTo>
                    <a:lnTo>
                      <a:pt x="537" y="707"/>
                    </a:lnTo>
                    <a:lnTo>
                      <a:pt x="530" y="714"/>
                    </a:lnTo>
                    <a:lnTo>
                      <a:pt x="523" y="720"/>
                    </a:lnTo>
                    <a:lnTo>
                      <a:pt x="515" y="726"/>
                    </a:lnTo>
                    <a:lnTo>
                      <a:pt x="508" y="731"/>
                    </a:lnTo>
                    <a:lnTo>
                      <a:pt x="500" y="736"/>
                    </a:lnTo>
                    <a:lnTo>
                      <a:pt x="492" y="740"/>
                    </a:lnTo>
                    <a:lnTo>
                      <a:pt x="484" y="744"/>
                    </a:lnTo>
                    <a:lnTo>
                      <a:pt x="476" y="747"/>
                    </a:lnTo>
                    <a:lnTo>
                      <a:pt x="468" y="750"/>
                    </a:lnTo>
                    <a:lnTo>
                      <a:pt x="459" y="752"/>
                    </a:lnTo>
                    <a:lnTo>
                      <a:pt x="450" y="754"/>
                    </a:lnTo>
                    <a:lnTo>
                      <a:pt x="441" y="755"/>
                    </a:lnTo>
                    <a:lnTo>
                      <a:pt x="432" y="755"/>
                    </a:lnTo>
                    <a:lnTo>
                      <a:pt x="422" y="755"/>
                    </a:lnTo>
                    <a:lnTo>
                      <a:pt x="412" y="754"/>
                    </a:lnTo>
                    <a:lnTo>
                      <a:pt x="403" y="753"/>
                    </a:lnTo>
                    <a:lnTo>
                      <a:pt x="393" y="752"/>
                    </a:lnTo>
                    <a:lnTo>
                      <a:pt x="383" y="749"/>
                    </a:lnTo>
                    <a:lnTo>
                      <a:pt x="363" y="744"/>
                    </a:lnTo>
                    <a:lnTo>
                      <a:pt x="342" y="735"/>
                    </a:lnTo>
                    <a:lnTo>
                      <a:pt x="322" y="725"/>
                    </a:lnTo>
                    <a:lnTo>
                      <a:pt x="300" y="713"/>
                    </a:lnTo>
                    <a:lnTo>
                      <a:pt x="278" y="699"/>
                    </a:lnTo>
                    <a:lnTo>
                      <a:pt x="256" y="682"/>
                    </a:lnTo>
                    <a:lnTo>
                      <a:pt x="0" y="482"/>
                    </a:lnTo>
                    <a:lnTo>
                      <a:pt x="376" y="0"/>
                    </a:lnTo>
                    <a:lnTo>
                      <a:pt x="525" y="116"/>
                    </a:lnTo>
                    <a:lnTo>
                      <a:pt x="379" y="302"/>
                    </a:lnTo>
                    <a:close/>
                    <a:moveTo>
                      <a:pt x="229" y="494"/>
                    </a:moveTo>
                    <a:lnTo>
                      <a:pt x="306" y="554"/>
                    </a:lnTo>
                    <a:lnTo>
                      <a:pt x="314" y="561"/>
                    </a:lnTo>
                    <a:lnTo>
                      <a:pt x="323" y="566"/>
                    </a:lnTo>
                    <a:lnTo>
                      <a:pt x="331" y="571"/>
                    </a:lnTo>
                    <a:lnTo>
                      <a:pt x="339" y="575"/>
                    </a:lnTo>
                    <a:lnTo>
                      <a:pt x="346" y="578"/>
                    </a:lnTo>
                    <a:lnTo>
                      <a:pt x="354" y="580"/>
                    </a:lnTo>
                    <a:lnTo>
                      <a:pt x="361" y="582"/>
                    </a:lnTo>
                    <a:lnTo>
                      <a:pt x="368" y="582"/>
                    </a:lnTo>
                    <a:lnTo>
                      <a:pt x="374" y="582"/>
                    </a:lnTo>
                    <a:lnTo>
                      <a:pt x="381" y="581"/>
                    </a:lnTo>
                    <a:lnTo>
                      <a:pt x="387" y="580"/>
                    </a:lnTo>
                    <a:lnTo>
                      <a:pt x="393" y="577"/>
                    </a:lnTo>
                    <a:lnTo>
                      <a:pt x="399" y="573"/>
                    </a:lnTo>
                    <a:lnTo>
                      <a:pt x="404" y="569"/>
                    </a:lnTo>
                    <a:lnTo>
                      <a:pt x="409" y="564"/>
                    </a:lnTo>
                    <a:lnTo>
                      <a:pt x="414" y="558"/>
                    </a:lnTo>
                    <a:lnTo>
                      <a:pt x="418" y="553"/>
                    </a:lnTo>
                    <a:lnTo>
                      <a:pt x="421" y="547"/>
                    </a:lnTo>
                    <a:lnTo>
                      <a:pt x="425" y="541"/>
                    </a:lnTo>
                    <a:lnTo>
                      <a:pt x="426" y="536"/>
                    </a:lnTo>
                    <a:lnTo>
                      <a:pt x="427" y="530"/>
                    </a:lnTo>
                    <a:lnTo>
                      <a:pt x="427" y="524"/>
                    </a:lnTo>
                    <a:lnTo>
                      <a:pt x="426" y="517"/>
                    </a:lnTo>
                    <a:lnTo>
                      <a:pt x="424" y="511"/>
                    </a:lnTo>
                    <a:lnTo>
                      <a:pt x="420" y="504"/>
                    </a:lnTo>
                    <a:lnTo>
                      <a:pt x="417" y="498"/>
                    </a:lnTo>
                    <a:lnTo>
                      <a:pt x="413" y="492"/>
                    </a:lnTo>
                    <a:lnTo>
                      <a:pt x="408" y="485"/>
                    </a:lnTo>
                    <a:lnTo>
                      <a:pt x="395" y="472"/>
                    </a:lnTo>
                    <a:lnTo>
                      <a:pt x="379" y="459"/>
                    </a:lnTo>
                    <a:lnTo>
                      <a:pt x="304" y="400"/>
                    </a:lnTo>
                    <a:lnTo>
                      <a:pt x="229" y="494"/>
                    </a:lnTo>
                    <a:close/>
                    <a:moveTo>
                      <a:pt x="856" y="375"/>
                    </a:moveTo>
                    <a:lnTo>
                      <a:pt x="1005" y="491"/>
                    </a:lnTo>
                    <a:lnTo>
                      <a:pt x="629" y="974"/>
                    </a:lnTo>
                    <a:lnTo>
                      <a:pt x="480" y="857"/>
                    </a:lnTo>
                    <a:lnTo>
                      <a:pt x="856" y="375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57"/>
              <p:cNvSpPr>
                <a:spLocks/>
              </p:cNvSpPr>
              <p:nvPr/>
            </p:nvSpPr>
            <p:spPr bwMode="auto">
              <a:xfrm>
                <a:off x="10229453" y="235312"/>
                <a:ext cx="77090" cy="67192"/>
              </a:xfrm>
              <a:custGeom>
                <a:avLst/>
                <a:gdLst>
                  <a:gd name="T0" fmla="*/ 0 w 792"/>
                  <a:gd name="T1" fmla="*/ 0 h 796"/>
                  <a:gd name="T2" fmla="*/ 0 w 792"/>
                  <a:gd name="T3" fmla="*/ 0 h 796"/>
                  <a:gd name="T4" fmla="*/ 0 w 792"/>
                  <a:gd name="T5" fmla="*/ 0 h 796"/>
                  <a:gd name="T6" fmla="*/ 0 w 792"/>
                  <a:gd name="T7" fmla="*/ 0 h 796"/>
                  <a:gd name="T8" fmla="*/ 0 w 792"/>
                  <a:gd name="T9" fmla="*/ 0 h 796"/>
                  <a:gd name="T10" fmla="*/ 0 w 792"/>
                  <a:gd name="T11" fmla="*/ 0 h 796"/>
                  <a:gd name="T12" fmla="*/ 0 w 792"/>
                  <a:gd name="T13" fmla="*/ 0 h 796"/>
                  <a:gd name="T14" fmla="*/ 0 w 792"/>
                  <a:gd name="T15" fmla="*/ 0 h 796"/>
                  <a:gd name="T16" fmla="*/ 0 w 792"/>
                  <a:gd name="T17" fmla="*/ 0 h 796"/>
                  <a:gd name="T18" fmla="*/ 0 w 792"/>
                  <a:gd name="T19" fmla="*/ 0 h 796"/>
                  <a:gd name="T20" fmla="*/ 0 w 792"/>
                  <a:gd name="T21" fmla="*/ 0 h 796"/>
                  <a:gd name="T22" fmla="*/ 0 w 792"/>
                  <a:gd name="T23" fmla="*/ 0 h 796"/>
                  <a:gd name="T24" fmla="*/ 0 w 792"/>
                  <a:gd name="T25" fmla="*/ 0 h 7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92"/>
                  <a:gd name="T40" fmla="*/ 0 h 796"/>
                  <a:gd name="T41" fmla="*/ 792 w 792"/>
                  <a:gd name="T42" fmla="*/ 796 h 79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92" h="796">
                    <a:moveTo>
                      <a:pt x="440" y="0"/>
                    </a:moveTo>
                    <a:lnTo>
                      <a:pt x="792" y="364"/>
                    </a:lnTo>
                    <a:lnTo>
                      <a:pt x="697" y="456"/>
                    </a:lnTo>
                    <a:lnTo>
                      <a:pt x="477" y="227"/>
                    </a:lnTo>
                    <a:lnTo>
                      <a:pt x="408" y="294"/>
                    </a:lnTo>
                    <a:lnTo>
                      <a:pt x="612" y="506"/>
                    </a:lnTo>
                    <a:lnTo>
                      <a:pt x="522" y="592"/>
                    </a:lnTo>
                    <a:lnTo>
                      <a:pt x="318" y="381"/>
                    </a:lnTo>
                    <a:lnTo>
                      <a:pt x="232" y="465"/>
                    </a:lnTo>
                    <a:lnTo>
                      <a:pt x="458" y="699"/>
                    </a:lnTo>
                    <a:lnTo>
                      <a:pt x="358" y="796"/>
                    </a:lnTo>
                    <a:lnTo>
                      <a:pt x="0" y="425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58"/>
              <p:cNvSpPr>
                <a:spLocks/>
              </p:cNvSpPr>
              <p:nvPr/>
            </p:nvSpPr>
            <p:spPr bwMode="auto">
              <a:xfrm>
                <a:off x="10289023" y="305558"/>
                <a:ext cx="80594" cy="70246"/>
              </a:xfrm>
              <a:custGeom>
                <a:avLst/>
                <a:gdLst>
                  <a:gd name="T0" fmla="*/ 0 w 825"/>
                  <a:gd name="T1" fmla="*/ 0 h 816"/>
                  <a:gd name="T2" fmla="*/ 0 w 825"/>
                  <a:gd name="T3" fmla="*/ 0 h 816"/>
                  <a:gd name="T4" fmla="*/ 0 w 825"/>
                  <a:gd name="T5" fmla="*/ 0 h 816"/>
                  <a:gd name="T6" fmla="*/ 0 w 825"/>
                  <a:gd name="T7" fmla="*/ 0 h 816"/>
                  <a:gd name="T8" fmla="*/ 0 w 825"/>
                  <a:gd name="T9" fmla="*/ 0 h 816"/>
                  <a:gd name="T10" fmla="*/ 0 w 825"/>
                  <a:gd name="T11" fmla="*/ 0 h 816"/>
                  <a:gd name="T12" fmla="*/ 0 w 825"/>
                  <a:gd name="T13" fmla="*/ 0 h 816"/>
                  <a:gd name="T14" fmla="*/ 0 w 825"/>
                  <a:gd name="T15" fmla="*/ 0 h 816"/>
                  <a:gd name="T16" fmla="*/ 0 w 825"/>
                  <a:gd name="T17" fmla="*/ 0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25"/>
                  <a:gd name="T28" fmla="*/ 0 h 816"/>
                  <a:gd name="T29" fmla="*/ 825 w 825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25" h="816">
                    <a:moveTo>
                      <a:pt x="302" y="816"/>
                    </a:moveTo>
                    <a:lnTo>
                      <a:pt x="204" y="655"/>
                    </a:lnTo>
                    <a:lnTo>
                      <a:pt x="599" y="418"/>
                    </a:lnTo>
                    <a:lnTo>
                      <a:pt x="493" y="240"/>
                    </a:lnTo>
                    <a:lnTo>
                      <a:pt x="97" y="477"/>
                    </a:lnTo>
                    <a:lnTo>
                      <a:pt x="0" y="315"/>
                    </a:lnTo>
                    <a:lnTo>
                      <a:pt x="525" y="0"/>
                    </a:lnTo>
                    <a:lnTo>
                      <a:pt x="825" y="501"/>
                    </a:lnTo>
                    <a:lnTo>
                      <a:pt x="302" y="816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59"/>
              <p:cNvSpPr>
                <a:spLocks noEditPoints="1"/>
              </p:cNvSpPr>
              <p:nvPr/>
            </p:nvSpPr>
            <p:spPr bwMode="auto">
              <a:xfrm>
                <a:off x="10324064" y="369696"/>
                <a:ext cx="70082" cy="47340"/>
              </a:xfrm>
              <a:custGeom>
                <a:avLst/>
                <a:gdLst>
                  <a:gd name="T0" fmla="*/ 0 w 707"/>
                  <a:gd name="T1" fmla="*/ 0 h 570"/>
                  <a:gd name="T2" fmla="*/ 0 w 707"/>
                  <a:gd name="T3" fmla="*/ 0 h 570"/>
                  <a:gd name="T4" fmla="*/ 0 w 707"/>
                  <a:gd name="T5" fmla="*/ 0 h 570"/>
                  <a:gd name="T6" fmla="*/ 0 w 707"/>
                  <a:gd name="T7" fmla="*/ 0 h 570"/>
                  <a:gd name="T8" fmla="*/ 0 w 707"/>
                  <a:gd name="T9" fmla="*/ 0 h 570"/>
                  <a:gd name="T10" fmla="*/ 0 w 707"/>
                  <a:gd name="T11" fmla="*/ 0 h 570"/>
                  <a:gd name="T12" fmla="*/ 0 w 707"/>
                  <a:gd name="T13" fmla="*/ 0 h 570"/>
                  <a:gd name="T14" fmla="*/ 0 w 707"/>
                  <a:gd name="T15" fmla="*/ 0 h 570"/>
                  <a:gd name="T16" fmla="*/ 0 w 707"/>
                  <a:gd name="T17" fmla="*/ 0 h 570"/>
                  <a:gd name="T18" fmla="*/ 0 w 707"/>
                  <a:gd name="T19" fmla="*/ 0 h 570"/>
                  <a:gd name="T20" fmla="*/ 0 w 707"/>
                  <a:gd name="T21" fmla="*/ 0 h 570"/>
                  <a:gd name="T22" fmla="*/ 0 w 707"/>
                  <a:gd name="T23" fmla="*/ 0 h 570"/>
                  <a:gd name="T24" fmla="*/ 0 w 707"/>
                  <a:gd name="T25" fmla="*/ 0 h 570"/>
                  <a:gd name="T26" fmla="*/ 0 w 707"/>
                  <a:gd name="T27" fmla="*/ 0 h 570"/>
                  <a:gd name="T28" fmla="*/ 0 w 707"/>
                  <a:gd name="T29" fmla="*/ 0 h 570"/>
                  <a:gd name="T30" fmla="*/ 0 w 707"/>
                  <a:gd name="T31" fmla="*/ 0 h 570"/>
                  <a:gd name="T32" fmla="*/ 0 w 707"/>
                  <a:gd name="T33" fmla="*/ 0 h 570"/>
                  <a:gd name="T34" fmla="*/ 0 w 707"/>
                  <a:gd name="T35" fmla="*/ 0 h 570"/>
                  <a:gd name="T36" fmla="*/ 0 w 707"/>
                  <a:gd name="T37" fmla="*/ 0 h 570"/>
                  <a:gd name="T38" fmla="*/ 0 w 707"/>
                  <a:gd name="T39" fmla="*/ 0 h 570"/>
                  <a:gd name="T40" fmla="*/ 0 w 707"/>
                  <a:gd name="T41" fmla="*/ 0 h 570"/>
                  <a:gd name="T42" fmla="*/ 0 w 707"/>
                  <a:gd name="T43" fmla="*/ 0 h 570"/>
                  <a:gd name="T44" fmla="*/ 0 w 707"/>
                  <a:gd name="T45" fmla="*/ 0 h 570"/>
                  <a:gd name="T46" fmla="*/ 0 w 707"/>
                  <a:gd name="T47" fmla="*/ 0 h 570"/>
                  <a:gd name="T48" fmla="*/ 0 w 707"/>
                  <a:gd name="T49" fmla="*/ 0 h 570"/>
                  <a:gd name="T50" fmla="*/ 0 w 707"/>
                  <a:gd name="T51" fmla="*/ 0 h 570"/>
                  <a:gd name="T52" fmla="*/ 0 w 707"/>
                  <a:gd name="T53" fmla="*/ 0 h 570"/>
                  <a:gd name="T54" fmla="*/ 0 w 707"/>
                  <a:gd name="T55" fmla="*/ 0 h 570"/>
                  <a:gd name="T56" fmla="*/ 0 w 707"/>
                  <a:gd name="T57" fmla="*/ 0 h 570"/>
                  <a:gd name="T58" fmla="*/ 0 w 707"/>
                  <a:gd name="T59" fmla="*/ 0 h 570"/>
                  <a:gd name="T60" fmla="*/ 0 w 707"/>
                  <a:gd name="T61" fmla="*/ 0 h 570"/>
                  <a:gd name="T62" fmla="*/ 0 w 707"/>
                  <a:gd name="T63" fmla="*/ 0 h 570"/>
                  <a:gd name="T64" fmla="*/ 0 w 707"/>
                  <a:gd name="T65" fmla="*/ 0 h 570"/>
                  <a:gd name="T66" fmla="*/ 0 w 707"/>
                  <a:gd name="T67" fmla="*/ 0 h 570"/>
                  <a:gd name="T68" fmla="*/ 0 w 707"/>
                  <a:gd name="T69" fmla="*/ 0 h 570"/>
                  <a:gd name="T70" fmla="*/ 0 w 707"/>
                  <a:gd name="T71" fmla="*/ 0 h 570"/>
                  <a:gd name="T72" fmla="*/ 0 w 707"/>
                  <a:gd name="T73" fmla="*/ 0 h 570"/>
                  <a:gd name="T74" fmla="*/ 0 w 707"/>
                  <a:gd name="T75" fmla="*/ 0 h 570"/>
                  <a:gd name="T76" fmla="*/ 0 w 707"/>
                  <a:gd name="T77" fmla="*/ 0 h 570"/>
                  <a:gd name="T78" fmla="*/ 0 w 707"/>
                  <a:gd name="T79" fmla="*/ 0 h 570"/>
                  <a:gd name="T80" fmla="*/ 0 w 707"/>
                  <a:gd name="T81" fmla="*/ 0 h 570"/>
                  <a:gd name="T82" fmla="*/ 0 w 707"/>
                  <a:gd name="T83" fmla="*/ 0 h 570"/>
                  <a:gd name="T84" fmla="*/ 0 w 707"/>
                  <a:gd name="T85" fmla="*/ 0 h 570"/>
                  <a:gd name="T86" fmla="*/ 0 w 707"/>
                  <a:gd name="T87" fmla="*/ 0 h 570"/>
                  <a:gd name="T88" fmla="*/ 0 w 707"/>
                  <a:gd name="T89" fmla="*/ 0 h 5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07"/>
                  <a:gd name="T136" fmla="*/ 0 h 570"/>
                  <a:gd name="T137" fmla="*/ 707 w 707"/>
                  <a:gd name="T138" fmla="*/ 570 h 5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07" h="570">
                    <a:moveTo>
                      <a:pt x="567" y="0"/>
                    </a:moveTo>
                    <a:lnTo>
                      <a:pt x="685" y="292"/>
                    </a:lnTo>
                    <a:lnTo>
                      <a:pt x="693" y="315"/>
                    </a:lnTo>
                    <a:lnTo>
                      <a:pt x="700" y="337"/>
                    </a:lnTo>
                    <a:lnTo>
                      <a:pt x="704" y="358"/>
                    </a:lnTo>
                    <a:lnTo>
                      <a:pt x="707" y="379"/>
                    </a:lnTo>
                    <a:lnTo>
                      <a:pt x="707" y="390"/>
                    </a:lnTo>
                    <a:lnTo>
                      <a:pt x="707" y="399"/>
                    </a:lnTo>
                    <a:lnTo>
                      <a:pt x="707" y="409"/>
                    </a:lnTo>
                    <a:lnTo>
                      <a:pt x="706" y="418"/>
                    </a:lnTo>
                    <a:lnTo>
                      <a:pt x="704" y="427"/>
                    </a:lnTo>
                    <a:lnTo>
                      <a:pt x="702" y="436"/>
                    </a:lnTo>
                    <a:lnTo>
                      <a:pt x="700" y="444"/>
                    </a:lnTo>
                    <a:lnTo>
                      <a:pt x="697" y="452"/>
                    </a:lnTo>
                    <a:lnTo>
                      <a:pt x="693" y="460"/>
                    </a:lnTo>
                    <a:lnTo>
                      <a:pt x="689" y="468"/>
                    </a:lnTo>
                    <a:lnTo>
                      <a:pt x="685" y="476"/>
                    </a:lnTo>
                    <a:lnTo>
                      <a:pt x="680" y="483"/>
                    </a:lnTo>
                    <a:lnTo>
                      <a:pt x="669" y="497"/>
                    </a:lnTo>
                    <a:lnTo>
                      <a:pt x="657" y="510"/>
                    </a:lnTo>
                    <a:lnTo>
                      <a:pt x="642" y="522"/>
                    </a:lnTo>
                    <a:lnTo>
                      <a:pt x="625" y="533"/>
                    </a:lnTo>
                    <a:lnTo>
                      <a:pt x="607" y="543"/>
                    </a:lnTo>
                    <a:lnTo>
                      <a:pt x="587" y="552"/>
                    </a:lnTo>
                    <a:lnTo>
                      <a:pt x="566" y="560"/>
                    </a:lnTo>
                    <a:lnTo>
                      <a:pt x="545" y="565"/>
                    </a:lnTo>
                    <a:lnTo>
                      <a:pt x="535" y="567"/>
                    </a:lnTo>
                    <a:lnTo>
                      <a:pt x="525" y="569"/>
                    </a:lnTo>
                    <a:lnTo>
                      <a:pt x="515" y="570"/>
                    </a:lnTo>
                    <a:lnTo>
                      <a:pt x="506" y="570"/>
                    </a:lnTo>
                    <a:lnTo>
                      <a:pt x="496" y="570"/>
                    </a:lnTo>
                    <a:lnTo>
                      <a:pt x="487" y="569"/>
                    </a:lnTo>
                    <a:lnTo>
                      <a:pt x="477" y="568"/>
                    </a:lnTo>
                    <a:lnTo>
                      <a:pt x="468" y="567"/>
                    </a:lnTo>
                    <a:lnTo>
                      <a:pt x="459" y="564"/>
                    </a:lnTo>
                    <a:lnTo>
                      <a:pt x="449" y="562"/>
                    </a:lnTo>
                    <a:lnTo>
                      <a:pt x="440" y="559"/>
                    </a:lnTo>
                    <a:lnTo>
                      <a:pt x="432" y="555"/>
                    </a:lnTo>
                    <a:lnTo>
                      <a:pt x="423" y="551"/>
                    </a:lnTo>
                    <a:lnTo>
                      <a:pt x="415" y="546"/>
                    </a:lnTo>
                    <a:lnTo>
                      <a:pt x="407" y="540"/>
                    </a:lnTo>
                    <a:lnTo>
                      <a:pt x="399" y="534"/>
                    </a:lnTo>
                    <a:lnTo>
                      <a:pt x="391" y="527"/>
                    </a:lnTo>
                    <a:lnTo>
                      <a:pt x="384" y="520"/>
                    </a:lnTo>
                    <a:lnTo>
                      <a:pt x="377" y="512"/>
                    </a:lnTo>
                    <a:lnTo>
                      <a:pt x="369" y="504"/>
                    </a:lnTo>
                    <a:lnTo>
                      <a:pt x="356" y="485"/>
                    </a:lnTo>
                    <a:lnTo>
                      <a:pt x="343" y="465"/>
                    </a:lnTo>
                    <a:lnTo>
                      <a:pt x="331" y="442"/>
                    </a:lnTo>
                    <a:lnTo>
                      <a:pt x="320" y="417"/>
                    </a:lnTo>
                    <a:lnTo>
                      <a:pt x="282" y="320"/>
                    </a:lnTo>
                    <a:lnTo>
                      <a:pt x="71" y="406"/>
                    </a:lnTo>
                    <a:lnTo>
                      <a:pt x="0" y="230"/>
                    </a:lnTo>
                    <a:lnTo>
                      <a:pt x="567" y="0"/>
                    </a:lnTo>
                    <a:close/>
                    <a:moveTo>
                      <a:pt x="396" y="274"/>
                    </a:moveTo>
                    <a:lnTo>
                      <a:pt x="413" y="317"/>
                    </a:lnTo>
                    <a:lnTo>
                      <a:pt x="418" y="329"/>
                    </a:lnTo>
                    <a:lnTo>
                      <a:pt x="424" y="340"/>
                    </a:lnTo>
                    <a:lnTo>
                      <a:pt x="429" y="349"/>
                    </a:lnTo>
                    <a:lnTo>
                      <a:pt x="435" y="358"/>
                    </a:lnTo>
                    <a:lnTo>
                      <a:pt x="441" y="365"/>
                    </a:lnTo>
                    <a:lnTo>
                      <a:pt x="447" y="372"/>
                    </a:lnTo>
                    <a:lnTo>
                      <a:pt x="454" y="377"/>
                    </a:lnTo>
                    <a:lnTo>
                      <a:pt x="460" y="381"/>
                    </a:lnTo>
                    <a:lnTo>
                      <a:pt x="467" y="384"/>
                    </a:lnTo>
                    <a:lnTo>
                      <a:pt x="473" y="387"/>
                    </a:lnTo>
                    <a:lnTo>
                      <a:pt x="480" y="388"/>
                    </a:lnTo>
                    <a:lnTo>
                      <a:pt x="486" y="389"/>
                    </a:lnTo>
                    <a:lnTo>
                      <a:pt x="493" y="389"/>
                    </a:lnTo>
                    <a:lnTo>
                      <a:pt x="500" y="388"/>
                    </a:lnTo>
                    <a:lnTo>
                      <a:pt x="507" y="386"/>
                    </a:lnTo>
                    <a:lnTo>
                      <a:pt x="513" y="384"/>
                    </a:lnTo>
                    <a:lnTo>
                      <a:pt x="520" y="381"/>
                    </a:lnTo>
                    <a:lnTo>
                      <a:pt x="526" y="376"/>
                    </a:lnTo>
                    <a:lnTo>
                      <a:pt x="531" y="373"/>
                    </a:lnTo>
                    <a:lnTo>
                      <a:pt x="536" y="368"/>
                    </a:lnTo>
                    <a:lnTo>
                      <a:pt x="541" y="364"/>
                    </a:lnTo>
                    <a:lnTo>
                      <a:pt x="545" y="359"/>
                    </a:lnTo>
                    <a:lnTo>
                      <a:pt x="548" y="353"/>
                    </a:lnTo>
                    <a:lnTo>
                      <a:pt x="551" y="347"/>
                    </a:lnTo>
                    <a:lnTo>
                      <a:pt x="553" y="340"/>
                    </a:lnTo>
                    <a:lnTo>
                      <a:pt x="555" y="333"/>
                    </a:lnTo>
                    <a:lnTo>
                      <a:pt x="555" y="325"/>
                    </a:lnTo>
                    <a:lnTo>
                      <a:pt x="555" y="316"/>
                    </a:lnTo>
                    <a:lnTo>
                      <a:pt x="553" y="306"/>
                    </a:lnTo>
                    <a:lnTo>
                      <a:pt x="551" y="296"/>
                    </a:lnTo>
                    <a:lnTo>
                      <a:pt x="547" y="285"/>
                    </a:lnTo>
                    <a:lnTo>
                      <a:pt x="543" y="273"/>
                    </a:lnTo>
                    <a:lnTo>
                      <a:pt x="523" y="222"/>
                    </a:lnTo>
                    <a:lnTo>
                      <a:pt x="396" y="274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60"/>
              <p:cNvSpPr>
                <a:spLocks noEditPoints="1"/>
              </p:cNvSpPr>
              <p:nvPr/>
            </p:nvSpPr>
            <p:spPr bwMode="auto">
              <a:xfrm>
                <a:off x="10353849" y="432306"/>
                <a:ext cx="61322" cy="54975"/>
              </a:xfrm>
              <a:custGeom>
                <a:avLst/>
                <a:gdLst>
                  <a:gd name="T0" fmla="*/ 0 w 639"/>
                  <a:gd name="T1" fmla="*/ 0 h 641"/>
                  <a:gd name="T2" fmla="*/ 0 w 639"/>
                  <a:gd name="T3" fmla="*/ 0 h 641"/>
                  <a:gd name="T4" fmla="*/ 0 w 639"/>
                  <a:gd name="T5" fmla="*/ 0 h 641"/>
                  <a:gd name="T6" fmla="*/ 0 w 639"/>
                  <a:gd name="T7" fmla="*/ 0 h 641"/>
                  <a:gd name="T8" fmla="*/ 0 w 639"/>
                  <a:gd name="T9" fmla="*/ 0 h 641"/>
                  <a:gd name="T10" fmla="*/ 0 w 639"/>
                  <a:gd name="T11" fmla="*/ 0 h 641"/>
                  <a:gd name="T12" fmla="*/ 0 w 639"/>
                  <a:gd name="T13" fmla="*/ 0 h 641"/>
                  <a:gd name="T14" fmla="*/ 0 w 639"/>
                  <a:gd name="T15" fmla="*/ 0 h 641"/>
                  <a:gd name="T16" fmla="*/ 0 w 639"/>
                  <a:gd name="T17" fmla="*/ 0 h 641"/>
                  <a:gd name="T18" fmla="*/ 0 w 639"/>
                  <a:gd name="T19" fmla="*/ 0 h 641"/>
                  <a:gd name="T20" fmla="*/ 0 w 639"/>
                  <a:gd name="T21" fmla="*/ 0 h 641"/>
                  <a:gd name="T22" fmla="*/ 0 w 639"/>
                  <a:gd name="T23" fmla="*/ 0 h 641"/>
                  <a:gd name="T24" fmla="*/ 0 w 639"/>
                  <a:gd name="T25" fmla="*/ 0 h 641"/>
                  <a:gd name="T26" fmla="*/ 0 w 639"/>
                  <a:gd name="T27" fmla="*/ 0 h 641"/>
                  <a:gd name="T28" fmla="*/ 0 w 639"/>
                  <a:gd name="T29" fmla="*/ 0 h 641"/>
                  <a:gd name="T30" fmla="*/ 0 w 639"/>
                  <a:gd name="T31" fmla="*/ 0 h 641"/>
                  <a:gd name="T32" fmla="*/ 0 w 639"/>
                  <a:gd name="T33" fmla="*/ 0 h 641"/>
                  <a:gd name="T34" fmla="*/ 0 w 639"/>
                  <a:gd name="T35" fmla="*/ 0 h 641"/>
                  <a:gd name="T36" fmla="*/ 0 w 639"/>
                  <a:gd name="T37" fmla="*/ 0 h 641"/>
                  <a:gd name="T38" fmla="*/ 0 w 639"/>
                  <a:gd name="T39" fmla="*/ 0 h 641"/>
                  <a:gd name="T40" fmla="*/ 0 w 639"/>
                  <a:gd name="T41" fmla="*/ 0 h 641"/>
                  <a:gd name="T42" fmla="*/ 0 w 639"/>
                  <a:gd name="T43" fmla="*/ 0 h 641"/>
                  <a:gd name="T44" fmla="*/ 0 w 639"/>
                  <a:gd name="T45" fmla="*/ 0 h 641"/>
                  <a:gd name="T46" fmla="*/ 0 w 639"/>
                  <a:gd name="T47" fmla="*/ 0 h 641"/>
                  <a:gd name="T48" fmla="*/ 0 w 639"/>
                  <a:gd name="T49" fmla="*/ 0 h 641"/>
                  <a:gd name="T50" fmla="*/ 0 w 639"/>
                  <a:gd name="T51" fmla="*/ 0 h 641"/>
                  <a:gd name="T52" fmla="*/ 0 w 639"/>
                  <a:gd name="T53" fmla="*/ 0 h 641"/>
                  <a:gd name="T54" fmla="*/ 0 w 639"/>
                  <a:gd name="T55" fmla="*/ 0 h 641"/>
                  <a:gd name="T56" fmla="*/ 0 w 639"/>
                  <a:gd name="T57" fmla="*/ 0 h 641"/>
                  <a:gd name="T58" fmla="*/ 0 w 639"/>
                  <a:gd name="T59" fmla="*/ 0 h 641"/>
                  <a:gd name="T60" fmla="*/ 0 w 639"/>
                  <a:gd name="T61" fmla="*/ 0 h 641"/>
                  <a:gd name="T62" fmla="*/ 0 w 639"/>
                  <a:gd name="T63" fmla="*/ 0 h 641"/>
                  <a:gd name="T64" fmla="*/ 0 w 639"/>
                  <a:gd name="T65" fmla="*/ 0 h 641"/>
                  <a:gd name="T66" fmla="*/ 0 w 639"/>
                  <a:gd name="T67" fmla="*/ 0 h 641"/>
                  <a:gd name="T68" fmla="*/ 0 w 639"/>
                  <a:gd name="T69" fmla="*/ 0 h 641"/>
                  <a:gd name="T70" fmla="*/ 0 w 639"/>
                  <a:gd name="T71" fmla="*/ 0 h 641"/>
                  <a:gd name="T72" fmla="*/ 0 w 639"/>
                  <a:gd name="T73" fmla="*/ 0 h 641"/>
                  <a:gd name="T74" fmla="*/ 0 w 639"/>
                  <a:gd name="T75" fmla="*/ 0 h 641"/>
                  <a:gd name="T76" fmla="*/ 0 w 639"/>
                  <a:gd name="T77" fmla="*/ 0 h 641"/>
                  <a:gd name="T78" fmla="*/ 0 w 639"/>
                  <a:gd name="T79" fmla="*/ 0 h 641"/>
                  <a:gd name="T80" fmla="*/ 0 w 639"/>
                  <a:gd name="T81" fmla="*/ 0 h 641"/>
                  <a:gd name="T82" fmla="*/ 0 w 639"/>
                  <a:gd name="T83" fmla="*/ 0 h 641"/>
                  <a:gd name="T84" fmla="*/ 0 w 639"/>
                  <a:gd name="T85" fmla="*/ 0 h 641"/>
                  <a:gd name="T86" fmla="*/ 0 w 639"/>
                  <a:gd name="T87" fmla="*/ 0 h 641"/>
                  <a:gd name="T88" fmla="*/ 0 w 639"/>
                  <a:gd name="T89" fmla="*/ 0 h 641"/>
                  <a:gd name="T90" fmla="*/ 0 w 639"/>
                  <a:gd name="T91" fmla="*/ 0 h 641"/>
                  <a:gd name="T92" fmla="*/ 0 w 639"/>
                  <a:gd name="T93" fmla="*/ 0 h 641"/>
                  <a:gd name="T94" fmla="*/ 0 w 639"/>
                  <a:gd name="T95" fmla="*/ 0 h 641"/>
                  <a:gd name="T96" fmla="*/ 0 w 639"/>
                  <a:gd name="T97" fmla="*/ 0 h 641"/>
                  <a:gd name="T98" fmla="*/ 0 w 639"/>
                  <a:gd name="T99" fmla="*/ 0 h 641"/>
                  <a:gd name="T100" fmla="*/ 0 w 639"/>
                  <a:gd name="T101" fmla="*/ 0 h 641"/>
                  <a:gd name="T102" fmla="*/ 0 w 639"/>
                  <a:gd name="T103" fmla="*/ 0 h 641"/>
                  <a:gd name="T104" fmla="*/ 0 w 639"/>
                  <a:gd name="T105" fmla="*/ 0 h 641"/>
                  <a:gd name="T106" fmla="*/ 0 w 639"/>
                  <a:gd name="T107" fmla="*/ 0 h 641"/>
                  <a:gd name="T108" fmla="*/ 0 w 639"/>
                  <a:gd name="T109" fmla="*/ 0 h 641"/>
                  <a:gd name="T110" fmla="*/ 0 w 639"/>
                  <a:gd name="T111" fmla="*/ 0 h 641"/>
                  <a:gd name="T112" fmla="*/ 0 w 639"/>
                  <a:gd name="T113" fmla="*/ 0 h 641"/>
                  <a:gd name="T114" fmla="*/ 0 w 639"/>
                  <a:gd name="T115" fmla="*/ 0 h 641"/>
                  <a:gd name="T116" fmla="*/ 0 w 639"/>
                  <a:gd name="T117" fmla="*/ 0 h 6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9"/>
                  <a:gd name="T178" fmla="*/ 0 h 641"/>
                  <a:gd name="T179" fmla="*/ 639 w 639"/>
                  <a:gd name="T180" fmla="*/ 641 h 64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9" h="641">
                    <a:moveTo>
                      <a:pt x="248" y="12"/>
                    </a:moveTo>
                    <a:lnTo>
                      <a:pt x="266" y="8"/>
                    </a:lnTo>
                    <a:lnTo>
                      <a:pt x="283" y="5"/>
                    </a:lnTo>
                    <a:lnTo>
                      <a:pt x="301" y="2"/>
                    </a:lnTo>
                    <a:lnTo>
                      <a:pt x="317" y="1"/>
                    </a:lnTo>
                    <a:lnTo>
                      <a:pt x="335" y="0"/>
                    </a:lnTo>
                    <a:lnTo>
                      <a:pt x="351" y="0"/>
                    </a:lnTo>
                    <a:lnTo>
                      <a:pt x="367" y="1"/>
                    </a:lnTo>
                    <a:lnTo>
                      <a:pt x="382" y="2"/>
                    </a:lnTo>
                    <a:lnTo>
                      <a:pt x="398" y="4"/>
                    </a:lnTo>
                    <a:lnTo>
                      <a:pt x="412" y="7"/>
                    </a:lnTo>
                    <a:lnTo>
                      <a:pt x="427" y="11"/>
                    </a:lnTo>
                    <a:lnTo>
                      <a:pt x="441" y="15"/>
                    </a:lnTo>
                    <a:lnTo>
                      <a:pt x="454" y="20"/>
                    </a:lnTo>
                    <a:lnTo>
                      <a:pt x="468" y="26"/>
                    </a:lnTo>
                    <a:lnTo>
                      <a:pt x="481" y="33"/>
                    </a:lnTo>
                    <a:lnTo>
                      <a:pt x="493" y="40"/>
                    </a:lnTo>
                    <a:lnTo>
                      <a:pt x="505" y="48"/>
                    </a:lnTo>
                    <a:lnTo>
                      <a:pt x="518" y="57"/>
                    </a:lnTo>
                    <a:lnTo>
                      <a:pt x="529" y="66"/>
                    </a:lnTo>
                    <a:lnTo>
                      <a:pt x="540" y="76"/>
                    </a:lnTo>
                    <a:lnTo>
                      <a:pt x="550" y="87"/>
                    </a:lnTo>
                    <a:lnTo>
                      <a:pt x="559" y="99"/>
                    </a:lnTo>
                    <a:lnTo>
                      <a:pt x="569" y="111"/>
                    </a:lnTo>
                    <a:lnTo>
                      <a:pt x="577" y="124"/>
                    </a:lnTo>
                    <a:lnTo>
                      <a:pt x="585" y="137"/>
                    </a:lnTo>
                    <a:lnTo>
                      <a:pt x="593" y="151"/>
                    </a:lnTo>
                    <a:lnTo>
                      <a:pt x="600" y="165"/>
                    </a:lnTo>
                    <a:lnTo>
                      <a:pt x="606" y="181"/>
                    </a:lnTo>
                    <a:lnTo>
                      <a:pt x="612" y="196"/>
                    </a:lnTo>
                    <a:lnTo>
                      <a:pt x="618" y="213"/>
                    </a:lnTo>
                    <a:lnTo>
                      <a:pt x="623" y="230"/>
                    </a:lnTo>
                    <a:lnTo>
                      <a:pt x="627" y="248"/>
                    </a:lnTo>
                    <a:lnTo>
                      <a:pt x="631" y="267"/>
                    </a:lnTo>
                    <a:lnTo>
                      <a:pt x="634" y="285"/>
                    </a:lnTo>
                    <a:lnTo>
                      <a:pt x="636" y="302"/>
                    </a:lnTo>
                    <a:lnTo>
                      <a:pt x="638" y="319"/>
                    </a:lnTo>
                    <a:lnTo>
                      <a:pt x="639" y="336"/>
                    </a:lnTo>
                    <a:lnTo>
                      <a:pt x="639" y="352"/>
                    </a:lnTo>
                    <a:lnTo>
                      <a:pt x="639" y="368"/>
                    </a:lnTo>
                    <a:lnTo>
                      <a:pt x="637" y="384"/>
                    </a:lnTo>
                    <a:lnTo>
                      <a:pt x="635" y="400"/>
                    </a:lnTo>
                    <a:lnTo>
                      <a:pt x="632" y="415"/>
                    </a:lnTo>
                    <a:lnTo>
                      <a:pt x="629" y="429"/>
                    </a:lnTo>
                    <a:lnTo>
                      <a:pt x="625" y="443"/>
                    </a:lnTo>
                    <a:lnTo>
                      <a:pt x="620" y="457"/>
                    </a:lnTo>
                    <a:lnTo>
                      <a:pt x="614" y="470"/>
                    </a:lnTo>
                    <a:lnTo>
                      <a:pt x="607" y="483"/>
                    </a:lnTo>
                    <a:lnTo>
                      <a:pt x="600" y="496"/>
                    </a:lnTo>
                    <a:lnTo>
                      <a:pt x="592" y="508"/>
                    </a:lnTo>
                    <a:lnTo>
                      <a:pt x="584" y="519"/>
                    </a:lnTo>
                    <a:lnTo>
                      <a:pt x="574" y="530"/>
                    </a:lnTo>
                    <a:lnTo>
                      <a:pt x="565" y="541"/>
                    </a:lnTo>
                    <a:lnTo>
                      <a:pt x="554" y="552"/>
                    </a:lnTo>
                    <a:lnTo>
                      <a:pt x="543" y="561"/>
                    </a:lnTo>
                    <a:lnTo>
                      <a:pt x="531" y="570"/>
                    </a:lnTo>
                    <a:lnTo>
                      <a:pt x="519" y="578"/>
                    </a:lnTo>
                    <a:lnTo>
                      <a:pt x="505" y="586"/>
                    </a:lnTo>
                    <a:lnTo>
                      <a:pt x="491" y="594"/>
                    </a:lnTo>
                    <a:lnTo>
                      <a:pt x="477" y="601"/>
                    </a:lnTo>
                    <a:lnTo>
                      <a:pt x="462" y="607"/>
                    </a:lnTo>
                    <a:lnTo>
                      <a:pt x="446" y="613"/>
                    </a:lnTo>
                    <a:lnTo>
                      <a:pt x="430" y="619"/>
                    </a:lnTo>
                    <a:lnTo>
                      <a:pt x="413" y="623"/>
                    </a:lnTo>
                    <a:lnTo>
                      <a:pt x="395" y="628"/>
                    </a:lnTo>
                    <a:lnTo>
                      <a:pt x="370" y="633"/>
                    </a:lnTo>
                    <a:lnTo>
                      <a:pt x="345" y="637"/>
                    </a:lnTo>
                    <a:lnTo>
                      <a:pt x="321" y="640"/>
                    </a:lnTo>
                    <a:lnTo>
                      <a:pt x="298" y="641"/>
                    </a:lnTo>
                    <a:lnTo>
                      <a:pt x="276" y="641"/>
                    </a:lnTo>
                    <a:lnTo>
                      <a:pt x="255" y="639"/>
                    </a:lnTo>
                    <a:lnTo>
                      <a:pt x="235" y="636"/>
                    </a:lnTo>
                    <a:lnTo>
                      <a:pt x="216" y="632"/>
                    </a:lnTo>
                    <a:lnTo>
                      <a:pt x="198" y="627"/>
                    </a:lnTo>
                    <a:lnTo>
                      <a:pt x="180" y="620"/>
                    </a:lnTo>
                    <a:lnTo>
                      <a:pt x="163" y="612"/>
                    </a:lnTo>
                    <a:lnTo>
                      <a:pt x="146" y="603"/>
                    </a:lnTo>
                    <a:lnTo>
                      <a:pt x="131" y="593"/>
                    </a:lnTo>
                    <a:lnTo>
                      <a:pt x="116" y="581"/>
                    </a:lnTo>
                    <a:lnTo>
                      <a:pt x="102" y="569"/>
                    </a:lnTo>
                    <a:lnTo>
                      <a:pt x="88" y="555"/>
                    </a:lnTo>
                    <a:lnTo>
                      <a:pt x="76" y="539"/>
                    </a:lnTo>
                    <a:lnTo>
                      <a:pt x="64" y="523"/>
                    </a:lnTo>
                    <a:lnTo>
                      <a:pt x="53" y="505"/>
                    </a:lnTo>
                    <a:lnTo>
                      <a:pt x="44" y="486"/>
                    </a:lnTo>
                    <a:lnTo>
                      <a:pt x="35" y="466"/>
                    </a:lnTo>
                    <a:lnTo>
                      <a:pt x="27" y="445"/>
                    </a:lnTo>
                    <a:lnTo>
                      <a:pt x="20" y="422"/>
                    </a:lnTo>
                    <a:lnTo>
                      <a:pt x="13" y="398"/>
                    </a:lnTo>
                    <a:lnTo>
                      <a:pt x="8" y="372"/>
                    </a:lnTo>
                    <a:lnTo>
                      <a:pt x="4" y="349"/>
                    </a:lnTo>
                    <a:lnTo>
                      <a:pt x="2" y="326"/>
                    </a:lnTo>
                    <a:lnTo>
                      <a:pt x="0" y="304"/>
                    </a:lnTo>
                    <a:lnTo>
                      <a:pt x="0" y="283"/>
                    </a:lnTo>
                    <a:lnTo>
                      <a:pt x="1" y="262"/>
                    </a:lnTo>
                    <a:lnTo>
                      <a:pt x="3" y="243"/>
                    </a:lnTo>
                    <a:lnTo>
                      <a:pt x="7" y="223"/>
                    </a:lnTo>
                    <a:lnTo>
                      <a:pt x="12" y="205"/>
                    </a:lnTo>
                    <a:lnTo>
                      <a:pt x="18" y="187"/>
                    </a:lnTo>
                    <a:lnTo>
                      <a:pt x="26" y="171"/>
                    </a:lnTo>
                    <a:lnTo>
                      <a:pt x="34" y="154"/>
                    </a:lnTo>
                    <a:lnTo>
                      <a:pt x="45" y="138"/>
                    </a:lnTo>
                    <a:lnTo>
                      <a:pt x="56" y="123"/>
                    </a:lnTo>
                    <a:lnTo>
                      <a:pt x="69" y="108"/>
                    </a:lnTo>
                    <a:lnTo>
                      <a:pt x="83" y="93"/>
                    </a:lnTo>
                    <a:lnTo>
                      <a:pt x="99" y="79"/>
                    </a:lnTo>
                    <a:lnTo>
                      <a:pt x="116" y="66"/>
                    </a:lnTo>
                    <a:lnTo>
                      <a:pt x="134" y="54"/>
                    </a:lnTo>
                    <a:lnTo>
                      <a:pt x="154" y="44"/>
                    </a:lnTo>
                    <a:lnTo>
                      <a:pt x="176" y="34"/>
                    </a:lnTo>
                    <a:lnTo>
                      <a:pt x="199" y="26"/>
                    </a:lnTo>
                    <a:lnTo>
                      <a:pt x="223" y="18"/>
                    </a:lnTo>
                    <a:lnTo>
                      <a:pt x="248" y="12"/>
                    </a:lnTo>
                    <a:close/>
                    <a:moveTo>
                      <a:pt x="289" y="196"/>
                    </a:moveTo>
                    <a:lnTo>
                      <a:pt x="268" y="201"/>
                    </a:lnTo>
                    <a:lnTo>
                      <a:pt x="248" y="207"/>
                    </a:lnTo>
                    <a:lnTo>
                      <a:pt x="230" y="214"/>
                    </a:lnTo>
                    <a:lnTo>
                      <a:pt x="214" y="222"/>
                    </a:lnTo>
                    <a:lnTo>
                      <a:pt x="200" y="230"/>
                    </a:lnTo>
                    <a:lnTo>
                      <a:pt x="187" y="239"/>
                    </a:lnTo>
                    <a:lnTo>
                      <a:pt x="177" y="250"/>
                    </a:lnTo>
                    <a:lnTo>
                      <a:pt x="168" y="260"/>
                    </a:lnTo>
                    <a:lnTo>
                      <a:pt x="161" y="271"/>
                    </a:lnTo>
                    <a:lnTo>
                      <a:pt x="154" y="282"/>
                    </a:lnTo>
                    <a:lnTo>
                      <a:pt x="150" y="294"/>
                    </a:lnTo>
                    <a:lnTo>
                      <a:pt x="147" y="306"/>
                    </a:lnTo>
                    <a:lnTo>
                      <a:pt x="145" y="319"/>
                    </a:lnTo>
                    <a:lnTo>
                      <a:pt x="145" y="332"/>
                    </a:lnTo>
                    <a:lnTo>
                      <a:pt x="146" y="345"/>
                    </a:lnTo>
                    <a:lnTo>
                      <a:pt x="149" y="359"/>
                    </a:lnTo>
                    <a:lnTo>
                      <a:pt x="153" y="374"/>
                    </a:lnTo>
                    <a:lnTo>
                      <a:pt x="159" y="387"/>
                    </a:lnTo>
                    <a:lnTo>
                      <a:pt x="165" y="400"/>
                    </a:lnTo>
                    <a:lnTo>
                      <a:pt x="172" y="410"/>
                    </a:lnTo>
                    <a:lnTo>
                      <a:pt x="179" y="420"/>
                    </a:lnTo>
                    <a:lnTo>
                      <a:pt x="188" y="429"/>
                    </a:lnTo>
                    <a:lnTo>
                      <a:pt x="198" y="436"/>
                    </a:lnTo>
                    <a:lnTo>
                      <a:pt x="209" y="443"/>
                    </a:lnTo>
                    <a:lnTo>
                      <a:pt x="222" y="448"/>
                    </a:lnTo>
                    <a:lnTo>
                      <a:pt x="236" y="452"/>
                    </a:lnTo>
                    <a:lnTo>
                      <a:pt x="251" y="454"/>
                    </a:lnTo>
                    <a:lnTo>
                      <a:pt x="269" y="455"/>
                    </a:lnTo>
                    <a:lnTo>
                      <a:pt x="288" y="454"/>
                    </a:lnTo>
                    <a:lnTo>
                      <a:pt x="308" y="452"/>
                    </a:lnTo>
                    <a:lnTo>
                      <a:pt x="332" y="448"/>
                    </a:lnTo>
                    <a:lnTo>
                      <a:pt x="356" y="443"/>
                    </a:lnTo>
                    <a:lnTo>
                      <a:pt x="376" y="438"/>
                    </a:lnTo>
                    <a:lnTo>
                      <a:pt x="394" y="432"/>
                    </a:lnTo>
                    <a:lnTo>
                      <a:pt x="411" y="426"/>
                    </a:lnTo>
                    <a:lnTo>
                      <a:pt x="426" y="418"/>
                    </a:lnTo>
                    <a:lnTo>
                      <a:pt x="439" y="410"/>
                    </a:lnTo>
                    <a:lnTo>
                      <a:pt x="451" y="401"/>
                    </a:lnTo>
                    <a:lnTo>
                      <a:pt x="461" y="391"/>
                    </a:lnTo>
                    <a:lnTo>
                      <a:pt x="470" y="380"/>
                    </a:lnTo>
                    <a:lnTo>
                      <a:pt x="477" y="370"/>
                    </a:lnTo>
                    <a:lnTo>
                      <a:pt x="482" y="358"/>
                    </a:lnTo>
                    <a:lnTo>
                      <a:pt x="487" y="346"/>
                    </a:lnTo>
                    <a:lnTo>
                      <a:pt x="490" y="334"/>
                    </a:lnTo>
                    <a:lnTo>
                      <a:pt x="491" y="321"/>
                    </a:lnTo>
                    <a:lnTo>
                      <a:pt x="491" y="308"/>
                    </a:lnTo>
                    <a:lnTo>
                      <a:pt x="490" y="294"/>
                    </a:lnTo>
                    <a:lnTo>
                      <a:pt x="487" y="280"/>
                    </a:lnTo>
                    <a:lnTo>
                      <a:pt x="484" y="267"/>
                    </a:lnTo>
                    <a:lnTo>
                      <a:pt x="479" y="254"/>
                    </a:lnTo>
                    <a:lnTo>
                      <a:pt x="473" y="243"/>
                    </a:lnTo>
                    <a:lnTo>
                      <a:pt x="466" y="231"/>
                    </a:lnTo>
                    <a:lnTo>
                      <a:pt x="458" y="222"/>
                    </a:lnTo>
                    <a:lnTo>
                      <a:pt x="449" y="213"/>
                    </a:lnTo>
                    <a:lnTo>
                      <a:pt x="439" y="206"/>
                    </a:lnTo>
                    <a:lnTo>
                      <a:pt x="428" y="199"/>
                    </a:lnTo>
                    <a:lnTo>
                      <a:pt x="415" y="194"/>
                    </a:lnTo>
                    <a:lnTo>
                      <a:pt x="401" y="190"/>
                    </a:lnTo>
                    <a:lnTo>
                      <a:pt x="386" y="187"/>
                    </a:lnTo>
                    <a:lnTo>
                      <a:pt x="370" y="186"/>
                    </a:lnTo>
                    <a:lnTo>
                      <a:pt x="352" y="186"/>
                    </a:lnTo>
                    <a:lnTo>
                      <a:pt x="333" y="188"/>
                    </a:lnTo>
                    <a:lnTo>
                      <a:pt x="311" y="191"/>
                    </a:lnTo>
                    <a:lnTo>
                      <a:pt x="289" y="196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61"/>
              <p:cNvSpPr>
                <a:spLocks/>
              </p:cNvSpPr>
              <p:nvPr/>
            </p:nvSpPr>
            <p:spPr bwMode="auto">
              <a:xfrm>
                <a:off x="10364361" y="497971"/>
                <a:ext cx="64826" cy="48867"/>
              </a:xfrm>
              <a:custGeom>
                <a:avLst/>
                <a:gdLst>
                  <a:gd name="T0" fmla="*/ 0 w 669"/>
                  <a:gd name="T1" fmla="*/ 0 h 586"/>
                  <a:gd name="T2" fmla="*/ 0 w 669"/>
                  <a:gd name="T3" fmla="*/ 0 h 586"/>
                  <a:gd name="T4" fmla="*/ 0 w 669"/>
                  <a:gd name="T5" fmla="*/ 0 h 586"/>
                  <a:gd name="T6" fmla="*/ 0 w 669"/>
                  <a:gd name="T7" fmla="*/ 0 h 586"/>
                  <a:gd name="T8" fmla="*/ 0 w 669"/>
                  <a:gd name="T9" fmla="*/ 0 h 586"/>
                  <a:gd name="T10" fmla="*/ 0 w 669"/>
                  <a:gd name="T11" fmla="*/ 0 h 586"/>
                  <a:gd name="T12" fmla="*/ 0 w 669"/>
                  <a:gd name="T13" fmla="*/ 0 h 586"/>
                  <a:gd name="T14" fmla="*/ 0 w 669"/>
                  <a:gd name="T15" fmla="*/ 0 h 586"/>
                  <a:gd name="T16" fmla="*/ 0 w 669"/>
                  <a:gd name="T17" fmla="*/ 0 h 586"/>
                  <a:gd name="T18" fmla="*/ 0 w 669"/>
                  <a:gd name="T19" fmla="*/ 0 h 586"/>
                  <a:gd name="T20" fmla="*/ 0 w 669"/>
                  <a:gd name="T21" fmla="*/ 0 h 586"/>
                  <a:gd name="T22" fmla="*/ 0 w 669"/>
                  <a:gd name="T23" fmla="*/ 0 h 586"/>
                  <a:gd name="T24" fmla="*/ 0 w 669"/>
                  <a:gd name="T25" fmla="*/ 0 h 5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69"/>
                  <a:gd name="T40" fmla="*/ 0 h 586"/>
                  <a:gd name="T41" fmla="*/ 669 w 669"/>
                  <a:gd name="T42" fmla="*/ 586 h 5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69" h="586">
                    <a:moveTo>
                      <a:pt x="607" y="0"/>
                    </a:moveTo>
                    <a:lnTo>
                      <a:pt x="669" y="502"/>
                    </a:lnTo>
                    <a:lnTo>
                      <a:pt x="539" y="518"/>
                    </a:lnTo>
                    <a:lnTo>
                      <a:pt x="501" y="203"/>
                    </a:lnTo>
                    <a:lnTo>
                      <a:pt x="405" y="215"/>
                    </a:lnTo>
                    <a:lnTo>
                      <a:pt x="440" y="507"/>
                    </a:lnTo>
                    <a:lnTo>
                      <a:pt x="316" y="522"/>
                    </a:lnTo>
                    <a:lnTo>
                      <a:pt x="281" y="230"/>
                    </a:lnTo>
                    <a:lnTo>
                      <a:pt x="161" y="246"/>
                    </a:lnTo>
                    <a:lnTo>
                      <a:pt x="200" y="569"/>
                    </a:lnTo>
                    <a:lnTo>
                      <a:pt x="64" y="586"/>
                    </a:lnTo>
                    <a:lnTo>
                      <a:pt x="0" y="74"/>
                    </a:lnTo>
                    <a:lnTo>
                      <a:pt x="607" y="0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62"/>
              <p:cNvSpPr>
                <a:spLocks/>
              </p:cNvSpPr>
              <p:nvPr/>
            </p:nvSpPr>
            <p:spPr bwMode="auto">
              <a:xfrm>
                <a:off x="10369617" y="559055"/>
                <a:ext cx="59570" cy="47340"/>
              </a:xfrm>
              <a:custGeom>
                <a:avLst/>
                <a:gdLst>
                  <a:gd name="T0" fmla="*/ 0 w 620"/>
                  <a:gd name="T1" fmla="*/ 0 h 556"/>
                  <a:gd name="T2" fmla="*/ 0 w 620"/>
                  <a:gd name="T3" fmla="*/ 0 h 556"/>
                  <a:gd name="T4" fmla="*/ 0 w 620"/>
                  <a:gd name="T5" fmla="*/ 0 h 556"/>
                  <a:gd name="T6" fmla="*/ 0 w 620"/>
                  <a:gd name="T7" fmla="*/ 0 h 556"/>
                  <a:gd name="T8" fmla="*/ 0 w 620"/>
                  <a:gd name="T9" fmla="*/ 0 h 556"/>
                  <a:gd name="T10" fmla="*/ 0 w 620"/>
                  <a:gd name="T11" fmla="*/ 0 h 556"/>
                  <a:gd name="T12" fmla="*/ 0 w 620"/>
                  <a:gd name="T13" fmla="*/ 0 h 556"/>
                  <a:gd name="T14" fmla="*/ 0 w 620"/>
                  <a:gd name="T15" fmla="*/ 0 h 556"/>
                  <a:gd name="T16" fmla="*/ 0 w 620"/>
                  <a:gd name="T17" fmla="*/ 0 h 556"/>
                  <a:gd name="T18" fmla="*/ 0 w 620"/>
                  <a:gd name="T19" fmla="*/ 0 h 556"/>
                  <a:gd name="T20" fmla="*/ 0 w 620"/>
                  <a:gd name="T21" fmla="*/ 0 h 556"/>
                  <a:gd name="T22" fmla="*/ 0 w 620"/>
                  <a:gd name="T23" fmla="*/ 0 h 556"/>
                  <a:gd name="T24" fmla="*/ 0 w 620"/>
                  <a:gd name="T25" fmla="*/ 0 h 556"/>
                  <a:gd name="T26" fmla="*/ 0 w 620"/>
                  <a:gd name="T27" fmla="*/ 0 h 556"/>
                  <a:gd name="T28" fmla="*/ 0 w 620"/>
                  <a:gd name="T29" fmla="*/ 0 h 556"/>
                  <a:gd name="T30" fmla="*/ 0 w 620"/>
                  <a:gd name="T31" fmla="*/ 0 h 556"/>
                  <a:gd name="T32" fmla="*/ 0 w 620"/>
                  <a:gd name="T33" fmla="*/ 0 h 556"/>
                  <a:gd name="T34" fmla="*/ 0 w 620"/>
                  <a:gd name="T35" fmla="*/ 0 h 556"/>
                  <a:gd name="T36" fmla="*/ 0 w 620"/>
                  <a:gd name="T37" fmla="*/ 0 h 556"/>
                  <a:gd name="T38" fmla="*/ 0 w 620"/>
                  <a:gd name="T39" fmla="*/ 0 h 556"/>
                  <a:gd name="T40" fmla="*/ 0 w 620"/>
                  <a:gd name="T41" fmla="*/ 0 h 556"/>
                  <a:gd name="T42" fmla="*/ 0 w 620"/>
                  <a:gd name="T43" fmla="*/ 0 h 556"/>
                  <a:gd name="T44" fmla="*/ 0 w 620"/>
                  <a:gd name="T45" fmla="*/ 0 h 556"/>
                  <a:gd name="T46" fmla="*/ 0 w 620"/>
                  <a:gd name="T47" fmla="*/ 0 h 556"/>
                  <a:gd name="T48" fmla="*/ 0 w 620"/>
                  <a:gd name="T49" fmla="*/ 0 h 556"/>
                  <a:gd name="T50" fmla="*/ 0 w 620"/>
                  <a:gd name="T51" fmla="*/ 0 h 556"/>
                  <a:gd name="T52" fmla="*/ 0 w 620"/>
                  <a:gd name="T53" fmla="*/ 0 h 556"/>
                  <a:gd name="T54" fmla="*/ 0 w 620"/>
                  <a:gd name="T55" fmla="*/ 0 h 556"/>
                  <a:gd name="T56" fmla="*/ 0 w 620"/>
                  <a:gd name="T57" fmla="*/ 0 h 556"/>
                  <a:gd name="T58" fmla="*/ 0 w 620"/>
                  <a:gd name="T59" fmla="*/ 0 h 556"/>
                  <a:gd name="T60" fmla="*/ 0 w 620"/>
                  <a:gd name="T61" fmla="*/ 0 h 556"/>
                  <a:gd name="T62" fmla="*/ 0 w 620"/>
                  <a:gd name="T63" fmla="*/ 0 h 556"/>
                  <a:gd name="T64" fmla="*/ 0 w 620"/>
                  <a:gd name="T65" fmla="*/ 0 h 556"/>
                  <a:gd name="T66" fmla="*/ 0 w 620"/>
                  <a:gd name="T67" fmla="*/ 0 h 556"/>
                  <a:gd name="T68" fmla="*/ 0 w 620"/>
                  <a:gd name="T69" fmla="*/ 0 h 556"/>
                  <a:gd name="T70" fmla="*/ 0 w 620"/>
                  <a:gd name="T71" fmla="*/ 0 h 556"/>
                  <a:gd name="T72" fmla="*/ 0 w 620"/>
                  <a:gd name="T73" fmla="*/ 0 h 556"/>
                  <a:gd name="T74" fmla="*/ 0 w 620"/>
                  <a:gd name="T75" fmla="*/ 0 h 556"/>
                  <a:gd name="T76" fmla="*/ 0 w 620"/>
                  <a:gd name="T77" fmla="*/ 0 h 556"/>
                  <a:gd name="T78" fmla="*/ 0 w 620"/>
                  <a:gd name="T79" fmla="*/ 0 h 556"/>
                  <a:gd name="T80" fmla="*/ 0 w 620"/>
                  <a:gd name="T81" fmla="*/ 0 h 556"/>
                  <a:gd name="T82" fmla="*/ 0 w 620"/>
                  <a:gd name="T83" fmla="*/ 0 h 556"/>
                  <a:gd name="T84" fmla="*/ 0 w 620"/>
                  <a:gd name="T85" fmla="*/ 0 h 556"/>
                  <a:gd name="T86" fmla="*/ 0 w 620"/>
                  <a:gd name="T87" fmla="*/ 0 h 556"/>
                  <a:gd name="T88" fmla="*/ 0 w 620"/>
                  <a:gd name="T89" fmla="*/ 0 h 556"/>
                  <a:gd name="T90" fmla="*/ 0 w 620"/>
                  <a:gd name="T91" fmla="*/ 0 h 556"/>
                  <a:gd name="T92" fmla="*/ 0 w 620"/>
                  <a:gd name="T93" fmla="*/ 0 h 55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20"/>
                  <a:gd name="T142" fmla="*/ 0 h 556"/>
                  <a:gd name="T143" fmla="*/ 620 w 620"/>
                  <a:gd name="T144" fmla="*/ 556 h 55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20" h="556">
                    <a:moveTo>
                      <a:pt x="0" y="556"/>
                    </a:moveTo>
                    <a:lnTo>
                      <a:pt x="4" y="343"/>
                    </a:lnTo>
                    <a:lnTo>
                      <a:pt x="162" y="273"/>
                    </a:lnTo>
                    <a:lnTo>
                      <a:pt x="189" y="260"/>
                    </a:lnTo>
                    <a:lnTo>
                      <a:pt x="209" y="250"/>
                    </a:lnTo>
                    <a:lnTo>
                      <a:pt x="224" y="241"/>
                    </a:lnTo>
                    <a:lnTo>
                      <a:pt x="234" y="233"/>
                    </a:lnTo>
                    <a:lnTo>
                      <a:pt x="237" y="229"/>
                    </a:lnTo>
                    <a:lnTo>
                      <a:pt x="240" y="225"/>
                    </a:lnTo>
                    <a:lnTo>
                      <a:pt x="242" y="220"/>
                    </a:lnTo>
                    <a:lnTo>
                      <a:pt x="244" y="216"/>
                    </a:lnTo>
                    <a:lnTo>
                      <a:pt x="247" y="205"/>
                    </a:lnTo>
                    <a:lnTo>
                      <a:pt x="248" y="193"/>
                    </a:lnTo>
                    <a:lnTo>
                      <a:pt x="7" y="189"/>
                    </a:lnTo>
                    <a:lnTo>
                      <a:pt x="10" y="0"/>
                    </a:lnTo>
                    <a:lnTo>
                      <a:pt x="620" y="11"/>
                    </a:lnTo>
                    <a:lnTo>
                      <a:pt x="617" y="199"/>
                    </a:lnTo>
                    <a:lnTo>
                      <a:pt x="383" y="195"/>
                    </a:lnTo>
                    <a:lnTo>
                      <a:pt x="383" y="201"/>
                    </a:lnTo>
                    <a:lnTo>
                      <a:pt x="384" y="207"/>
                    </a:lnTo>
                    <a:lnTo>
                      <a:pt x="386" y="212"/>
                    </a:lnTo>
                    <a:lnTo>
                      <a:pt x="387" y="217"/>
                    </a:lnTo>
                    <a:lnTo>
                      <a:pt x="390" y="222"/>
                    </a:lnTo>
                    <a:lnTo>
                      <a:pt x="393" y="226"/>
                    </a:lnTo>
                    <a:lnTo>
                      <a:pt x="396" y="230"/>
                    </a:lnTo>
                    <a:lnTo>
                      <a:pt x="400" y="233"/>
                    </a:lnTo>
                    <a:lnTo>
                      <a:pt x="405" y="237"/>
                    </a:lnTo>
                    <a:lnTo>
                      <a:pt x="411" y="241"/>
                    </a:lnTo>
                    <a:lnTo>
                      <a:pt x="420" y="246"/>
                    </a:lnTo>
                    <a:lnTo>
                      <a:pt x="431" y="252"/>
                    </a:lnTo>
                    <a:lnTo>
                      <a:pt x="457" y="265"/>
                    </a:lnTo>
                    <a:lnTo>
                      <a:pt x="492" y="279"/>
                    </a:lnTo>
                    <a:lnTo>
                      <a:pt x="518" y="290"/>
                    </a:lnTo>
                    <a:lnTo>
                      <a:pt x="541" y="301"/>
                    </a:lnTo>
                    <a:lnTo>
                      <a:pt x="551" y="306"/>
                    </a:lnTo>
                    <a:lnTo>
                      <a:pt x="559" y="312"/>
                    </a:lnTo>
                    <a:lnTo>
                      <a:pt x="567" y="317"/>
                    </a:lnTo>
                    <a:lnTo>
                      <a:pt x="573" y="323"/>
                    </a:lnTo>
                    <a:lnTo>
                      <a:pt x="579" y="329"/>
                    </a:lnTo>
                    <a:lnTo>
                      <a:pt x="585" y="336"/>
                    </a:lnTo>
                    <a:lnTo>
                      <a:pt x="590" y="343"/>
                    </a:lnTo>
                    <a:lnTo>
                      <a:pt x="594" y="352"/>
                    </a:lnTo>
                    <a:lnTo>
                      <a:pt x="598" y="361"/>
                    </a:lnTo>
                    <a:lnTo>
                      <a:pt x="602" y="371"/>
                    </a:lnTo>
                    <a:lnTo>
                      <a:pt x="605" y="382"/>
                    </a:lnTo>
                    <a:lnTo>
                      <a:pt x="608" y="393"/>
                    </a:lnTo>
                    <a:lnTo>
                      <a:pt x="610" y="407"/>
                    </a:lnTo>
                    <a:lnTo>
                      <a:pt x="612" y="422"/>
                    </a:lnTo>
                    <a:lnTo>
                      <a:pt x="613" y="439"/>
                    </a:lnTo>
                    <a:lnTo>
                      <a:pt x="615" y="457"/>
                    </a:lnTo>
                    <a:lnTo>
                      <a:pt x="615" y="477"/>
                    </a:lnTo>
                    <a:lnTo>
                      <a:pt x="616" y="498"/>
                    </a:lnTo>
                    <a:lnTo>
                      <a:pt x="616" y="522"/>
                    </a:lnTo>
                    <a:lnTo>
                      <a:pt x="616" y="547"/>
                    </a:lnTo>
                    <a:lnTo>
                      <a:pt x="486" y="545"/>
                    </a:lnTo>
                    <a:lnTo>
                      <a:pt x="486" y="535"/>
                    </a:lnTo>
                    <a:lnTo>
                      <a:pt x="486" y="523"/>
                    </a:lnTo>
                    <a:lnTo>
                      <a:pt x="486" y="513"/>
                    </a:lnTo>
                    <a:lnTo>
                      <a:pt x="484" y="502"/>
                    </a:lnTo>
                    <a:lnTo>
                      <a:pt x="483" y="493"/>
                    </a:lnTo>
                    <a:lnTo>
                      <a:pt x="480" y="485"/>
                    </a:lnTo>
                    <a:lnTo>
                      <a:pt x="477" y="477"/>
                    </a:lnTo>
                    <a:lnTo>
                      <a:pt x="474" y="470"/>
                    </a:lnTo>
                    <a:lnTo>
                      <a:pt x="469" y="463"/>
                    </a:lnTo>
                    <a:lnTo>
                      <a:pt x="465" y="458"/>
                    </a:lnTo>
                    <a:lnTo>
                      <a:pt x="459" y="452"/>
                    </a:lnTo>
                    <a:lnTo>
                      <a:pt x="453" y="447"/>
                    </a:lnTo>
                    <a:lnTo>
                      <a:pt x="446" y="442"/>
                    </a:lnTo>
                    <a:lnTo>
                      <a:pt x="438" y="437"/>
                    </a:lnTo>
                    <a:lnTo>
                      <a:pt x="430" y="433"/>
                    </a:lnTo>
                    <a:lnTo>
                      <a:pt x="421" y="428"/>
                    </a:lnTo>
                    <a:lnTo>
                      <a:pt x="411" y="424"/>
                    </a:lnTo>
                    <a:lnTo>
                      <a:pt x="392" y="416"/>
                    </a:lnTo>
                    <a:lnTo>
                      <a:pt x="376" y="407"/>
                    </a:lnTo>
                    <a:lnTo>
                      <a:pt x="362" y="399"/>
                    </a:lnTo>
                    <a:lnTo>
                      <a:pt x="351" y="390"/>
                    </a:lnTo>
                    <a:lnTo>
                      <a:pt x="340" y="381"/>
                    </a:lnTo>
                    <a:lnTo>
                      <a:pt x="332" y="369"/>
                    </a:lnTo>
                    <a:lnTo>
                      <a:pt x="325" y="357"/>
                    </a:lnTo>
                    <a:lnTo>
                      <a:pt x="318" y="343"/>
                    </a:lnTo>
                    <a:lnTo>
                      <a:pt x="315" y="352"/>
                    </a:lnTo>
                    <a:lnTo>
                      <a:pt x="310" y="362"/>
                    </a:lnTo>
                    <a:lnTo>
                      <a:pt x="305" y="371"/>
                    </a:lnTo>
                    <a:lnTo>
                      <a:pt x="300" y="380"/>
                    </a:lnTo>
                    <a:lnTo>
                      <a:pt x="293" y="389"/>
                    </a:lnTo>
                    <a:lnTo>
                      <a:pt x="287" y="397"/>
                    </a:lnTo>
                    <a:lnTo>
                      <a:pt x="279" y="405"/>
                    </a:lnTo>
                    <a:lnTo>
                      <a:pt x="271" y="414"/>
                    </a:lnTo>
                    <a:lnTo>
                      <a:pt x="263" y="421"/>
                    </a:lnTo>
                    <a:lnTo>
                      <a:pt x="253" y="429"/>
                    </a:lnTo>
                    <a:lnTo>
                      <a:pt x="241" y="436"/>
                    </a:lnTo>
                    <a:lnTo>
                      <a:pt x="229" y="444"/>
                    </a:lnTo>
                    <a:lnTo>
                      <a:pt x="201" y="460"/>
                    </a:lnTo>
                    <a:lnTo>
                      <a:pt x="168" y="476"/>
                    </a:lnTo>
                    <a:lnTo>
                      <a:pt x="0" y="556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63"/>
              <p:cNvSpPr>
                <a:spLocks/>
              </p:cNvSpPr>
              <p:nvPr/>
            </p:nvSpPr>
            <p:spPr bwMode="auto">
              <a:xfrm>
                <a:off x="10362609" y="620139"/>
                <a:ext cx="64826" cy="50394"/>
              </a:xfrm>
              <a:custGeom>
                <a:avLst/>
                <a:gdLst>
                  <a:gd name="T0" fmla="*/ 0 w 668"/>
                  <a:gd name="T1" fmla="*/ 0 h 593"/>
                  <a:gd name="T2" fmla="*/ 0 w 668"/>
                  <a:gd name="T3" fmla="*/ 0 h 593"/>
                  <a:gd name="T4" fmla="*/ 0 w 668"/>
                  <a:gd name="T5" fmla="*/ 0 h 593"/>
                  <a:gd name="T6" fmla="*/ 0 w 668"/>
                  <a:gd name="T7" fmla="*/ 0 h 593"/>
                  <a:gd name="T8" fmla="*/ 0 w 668"/>
                  <a:gd name="T9" fmla="*/ 0 h 593"/>
                  <a:gd name="T10" fmla="*/ 0 w 668"/>
                  <a:gd name="T11" fmla="*/ 0 h 593"/>
                  <a:gd name="T12" fmla="*/ 0 w 668"/>
                  <a:gd name="T13" fmla="*/ 0 h 593"/>
                  <a:gd name="T14" fmla="*/ 0 w 668"/>
                  <a:gd name="T15" fmla="*/ 0 h 593"/>
                  <a:gd name="T16" fmla="*/ 0 w 668"/>
                  <a:gd name="T17" fmla="*/ 0 h 5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8"/>
                  <a:gd name="T28" fmla="*/ 0 h 593"/>
                  <a:gd name="T29" fmla="*/ 668 w 668"/>
                  <a:gd name="T30" fmla="*/ 593 h 5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8" h="593">
                    <a:moveTo>
                      <a:pt x="668" y="28"/>
                    </a:moveTo>
                    <a:lnTo>
                      <a:pt x="568" y="593"/>
                    </a:lnTo>
                    <a:lnTo>
                      <a:pt x="419" y="567"/>
                    </a:lnTo>
                    <a:lnTo>
                      <a:pt x="453" y="377"/>
                    </a:lnTo>
                    <a:lnTo>
                      <a:pt x="0" y="297"/>
                    </a:lnTo>
                    <a:lnTo>
                      <a:pt x="32" y="111"/>
                    </a:lnTo>
                    <a:lnTo>
                      <a:pt x="486" y="191"/>
                    </a:lnTo>
                    <a:lnTo>
                      <a:pt x="519" y="0"/>
                    </a:lnTo>
                    <a:lnTo>
                      <a:pt x="668" y="28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64"/>
              <p:cNvSpPr>
                <a:spLocks noEditPoints="1"/>
              </p:cNvSpPr>
              <p:nvPr/>
            </p:nvSpPr>
            <p:spPr bwMode="auto">
              <a:xfrm>
                <a:off x="10331072" y="672060"/>
                <a:ext cx="80594" cy="80936"/>
              </a:xfrm>
              <a:custGeom>
                <a:avLst/>
                <a:gdLst>
                  <a:gd name="T0" fmla="*/ 0 w 828"/>
                  <a:gd name="T1" fmla="*/ 0 h 949"/>
                  <a:gd name="T2" fmla="*/ 0 w 828"/>
                  <a:gd name="T3" fmla="*/ 0 h 949"/>
                  <a:gd name="T4" fmla="*/ 0 w 828"/>
                  <a:gd name="T5" fmla="*/ 0 h 949"/>
                  <a:gd name="T6" fmla="*/ 0 w 828"/>
                  <a:gd name="T7" fmla="*/ 0 h 949"/>
                  <a:gd name="T8" fmla="*/ 0 w 828"/>
                  <a:gd name="T9" fmla="*/ 0 h 949"/>
                  <a:gd name="T10" fmla="*/ 0 w 828"/>
                  <a:gd name="T11" fmla="*/ 0 h 949"/>
                  <a:gd name="T12" fmla="*/ 0 w 828"/>
                  <a:gd name="T13" fmla="*/ 0 h 949"/>
                  <a:gd name="T14" fmla="*/ 0 w 828"/>
                  <a:gd name="T15" fmla="*/ 0 h 949"/>
                  <a:gd name="T16" fmla="*/ 0 w 828"/>
                  <a:gd name="T17" fmla="*/ 0 h 949"/>
                  <a:gd name="T18" fmla="*/ 0 w 828"/>
                  <a:gd name="T19" fmla="*/ 0 h 949"/>
                  <a:gd name="T20" fmla="*/ 0 w 828"/>
                  <a:gd name="T21" fmla="*/ 0 h 949"/>
                  <a:gd name="T22" fmla="*/ 0 w 828"/>
                  <a:gd name="T23" fmla="*/ 0 h 949"/>
                  <a:gd name="T24" fmla="*/ 0 w 828"/>
                  <a:gd name="T25" fmla="*/ 0 h 949"/>
                  <a:gd name="T26" fmla="*/ 0 w 828"/>
                  <a:gd name="T27" fmla="*/ 0 h 949"/>
                  <a:gd name="T28" fmla="*/ 0 w 828"/>
                  <a:gd name="T29" fmla="*/ 0 h 949"/>
                  <a:gd name="T30" fmla="*/ 0 w 828"/>
                  <a:gd name="T31" fmla="*/ 0 h 949"/>
                  <a:gd name="T32" fmla="*/ 0 w 828"/>
                  <a:gd name="T33" fmla="*/ 0 h 949"/>
                  <a:gd name="T34" fmla="*/ 0 w 828"/>
                  <a:gd name="T35" fmla="*/ 0 h 949"/>
                  <a:gd name="T36" fmla="*/ 0 w 828"/>
                  <a:gd name="T37" fmla="*/ 0 h 949"/>
                  <a:gd name="T38" fmla="*/ 0 w 828"/>
                  <a:gd name="T39" fmla="*/ 0 h 949"/>
                  <a:gd name="T40" fmla="*/ 0 w 828"/>
                  <a:gd name="T41" fmla="*/ 0 h 949"/>
                  <a:gd name="T42" fmla="*/ 0 w 828"/>
                  <a:gd name="T43" fmla="*/ 0 h 949"/>
                  <a:gd name="T44" fmla="*/ 0 w 828"/>
                  <a:gd name="T45" fmla="*/ 0 h 949"/>
                  <a:gd name="T46" fmla="*/ 0 w 828"/>
                  <a:gd name="T47" fmla="*/ 0 h 949"/>
                  <a:gd name="T48" fmla="*/ 0 w 828"/>
                  <a:gd name="T49" fmla="*/ 0 h 949"/>
                  <a:gd name="T50" fmla="*/ 0 w 828"/>
                  <a:gd name="T51" fmla="*/ 0 h 949"/>
                  <a:gd name="T52" fmla="*/ 0 w 828"/>
                  <a:gd name="T53" fmla="*/ 0 h 949"/>
                  <a:gd name="T54" fmla="*/ 0 w 828"/>
                  <a:gd name="T55" fmla="*/ 0 h 949"/>
                  <a:gd name="T56" fmla="*/ 0 w 828"/>
                  <a:gd name="T57" fmla="*/ 0 h 949"/>
                  <a:gd name="T58" fmla="*/ 0 w 828"/>
                  <a:gd name="T59" fmla="*/ 0 h 949"/>
                  <a:gd name="T60" fmla="*/ 0 w 828"/>
                  <a:gd name="T61" fmla="*/ 0 h 949"/>
                  <a:gd name="T62" fmla="*/ 0 w 828"/>
                  <a:gd name="T63" fmla="*/ 0 h 949"/>
                  <a:gd name="T64" fmla="*/ 0 w 828"/>
                  <a:gd name="T65" fmla="*/ 0 h 949"/>
                  <a:gd name="T66" fmla="*/ 0 w 828"/>
                  <a:gd name="T67" fmla="*/ 0 h 949"/>
                  <a:gd name="T68" fmla="*/ 0 w 828"/>
                  <a:gd name="T69" fmla="*/ 0 h 949"/>
                  <a:gd name="T70" fmla="*/ 0 w 828"/>
                  <a:gd name="T71" fmla="*/ 0 h 949"/>
                  <a:gd name="T72" fmla="*/ 0 w 828"/>
                  <a:gd name="T73" fmla="*/ 0 h 949"/>
                  <a:gd name="T74" fmla="*/ 0 w 828"/>
                  <a:gd name="T75" fmla="*/ 0 h 949"/>
                  <a:gd name="T76" fmla="*/ 0 w 828"/>
                  <a:gd name="T77" fmla="*/ 0 h 949"/>
                  <a:gd name="T78" fmla="*/ 0 w 828"/>
                  <a:gd name="T79" fmla="*/ 0 h 949"/>
                  <a:gd name="T80" fmla="*/ 0 w 828"/>
                  <a:gd name="T81" fmla="*/ 0 h 949"/>
                  <a:gd name="T82" fmla="*/ 0 w 828"/>
                  <a:gd name="T83" fmla="*/ 0 h 949"/>
                  <a:gd name="T84" fmla="*/ 0 w 828"/>
                  <a:gd name="T85" fmla="*/ 0 h 949"/>
                  <a:gd name="T86" fmla="*/ 0 w 828"/>
                  <a:gd name="T87" fmla="*/ 0 h 949"/>
                  <a:gd name="T88" fmla="*/ 0 w 828"/>
                  <a:gd name="T89" fmla="*/ 0 h 949"/>
                  <a:gd name="T90" fmla="*/ 0 w 828"/>
                  <a:gd name="T91" fmla="*/ 0 h 949"/>
                  <a:gd name="T92" fmla="*/ 0 w 828"/>
                  <a:gd name="T93" fmla="*/ 0 h 949"/>
                  <a:gd name="T94" fmla="*/ 0 w 828"/>
                  <a:gd name="T95" fmla="*/ 0 h 949"/>
                  <a:gd name="T96" fmla="*/ 0 w 828"/>
                  <a:gd name="T97" fmla="*/ 0 h 9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28"/>
                  <a:gd name="T148" fmla="*/ 0 h 949"/>
                  <a:gd name="T149" fmla="*/ 828 w 828"/>
                  <a:gd name="T150" fmla="*/ 949 h 9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28" h="949">
                    <a:moveTo>
                      <a:pt x="546" y="296"/>
                    </a:moveTo>
                    <a:lnTo>
                      <a:pt x="515" y="391"/>
                    </a:lnTo>
                    <a:lnTo>
                      <a:pt x="504" y="423"/>
                    </a:lnTo>
                    <a:lnTo>
                      <a:pt x="492" y="453"/>
                    </a:lnTo>
                    <a:lnTo>
                      <a:pt x="479" y="479"/>
                    </a:lnTo>
                    <a:lnTo>
                      <a:pt x="466" y="503"/>
                    </a:lnTo>
                    <a:lnTo>
                      <a:pt x="459" y="514"/>
                    </a:lnTo>
                    <a:lnTo>
                      <a:pt x="452" y="524"/>
                    </a:lnTo>
                    <a:lnTo>
                      <a:pt x="445" y="534"/>
                    </a:lnTo>
                    <a:lnTo>
                      <a:pt x="437" y="543"/>
                    </a:lnTo>
                    <a:lnTo>
                      <a:pt x="429" y="551"/>
                    </a:lnTo>
                    <a:lnTo>
                      <a:pt x="422" y="559"/>
                    </a:lnTo>
                    <a:lnTo>
                      <a:pt x="413" y="566"/>
                    </a:lnTo>
                    <a:lnTo>
                      <a:pt x="405" y="572"/>
                    </a:lnTo>
                    <a:lnTo>
                      <a:pt x="397" y="578"/>
                    </a:lnTo>
                    <a:lnTo>
                      <a:pt x="388" y="583"/>
                    </a:lnTo>
                    <a:lnTo>
                      <a:pt x="378" y="587"/>
                    </a:lnTo>
                    <a:lnTo>
                      <a:pt x="369" y="591"/>
                    </a:lnTo>
                    <a:lnTo>
                      <a:pt x="359" y="594"/>
                    </a:lnTo>
                    <a:lnTo>
                      <a:pt x="350" y="597"/>
                    </a:lnTo>
                    <a:lnTo>
                      <a:pt x="340" y="600"/>
                    </a:lnTo>
                    <a:lnTo>
                      <a:pt x="329" y="601"/>
                    </a:lnTo>
                    <a:lnTo>
                      <a:pt x="319" y="602"/>
                    </a:lnTo>
                    <a:lnTo>
                      <a:pt x="308" y="602"/>
                    </a:lnTo>
                    <a:lnTo>
                      <a:pt x="297" y="602"/>
                    </a:lnTo>
                    <a:lnTo>
                      <a:pt x="286" y="600"/>
                    </a:lnTo>
                    <a:lnTo>
                      <a:pt x="275" y="598"/>
                    </a:lnTo>
                    <a:lnTo>
                      <a:pt x="263" y="595"/>
                    </a:lnTo>
                    <a:lnTo>
                      <a:pt x="252" y="592"/>
                    </a:lnTo>
                    <a:lnTo>
                      <a:pt x="239" y="589"/>
                    </a:lnTo>
                    <a:lnTo>
                      <a:pt x="230" y="585"/>
                    </a:lnTo>
                    <a:lnTo>
                      <a:pt x="220" y="581"/>
                    </a:lnTo>
                    <a:lnTo>
                      <a:pt x="211" y="577"/>
                    </a:lnTo>
                    <a:lnTo>
                      <a:pt x="202" y="573"/>
                    </a:lnTo>
                    <a:lnTo>
                      <a:pt x="194" y="568"/>
                    </a:lnTo>
                    <a:lnTo>
                      <a:pt x="186" y="563"/>
                    </a:lnTo>
                    <a:lnTo>
                      <a:pt x="179" y="557"/>
                    </a:lnTo>
                    <a:lnTo>
                      <a:pt x="173" y="551"/>
                    </a:lnTo>
                    <a:lnTo>
                      <a:pt x="166" y="545"/>
                    </a:lnTo>
                    <a:lnTo>
                      <a:pt x="161" y="538"/>
                    </a:lnTo>
                    <a:lnTo>
                      <a:pt x="155" y="531"/>
                    </a:lnTo>
                    <a:lnTo>
                      <a:pt x="150" y="524"/>
                    </a:lnTo>
                    <a:lnTo>
                      <a:pt x="146" y="516"/>
                    </a:lnTo>
                    <a:lnTo>
                      <a:pt x="142" y="508"/>
                    </a:lnTo>
                    <a:lnTo>
                      <a:pt x="138" y="500"/>
                    </a:lnTo>
                    <a:lnTo>
                      <a:pt x="135" y="491"/>
                    </a:lnTo>
                    <a:lnTo>
                      <a:pt x="132" y="482"/>
                    </a:lnTo>
                    <a:lnTo>
                      <a:pt x="130" y="472"/>
                    </a:lnTo>
                    <a:lnTo>
                      <a:pt x="128" y="462"/>
                    </a:lnTo>
                    <a:lnTo>
                      <a:pt x="127" y="452"/>
                    </a:lnTo>
                    <a:lnTo>
                      <a:pt x="126" y="431"/>
                    </a:lnTo>
                    <a:lnTo>
                      <a:pt x="126" y="409"/>
                    </a:lnTo>
                    <a:lnTo>
                      <a:pt x="129" y="385"/>
                    </a:lnTo>
                    <a:lnTo>
                      <a:pt x="133" y="361"/>
                    </a:lnTo>
                    <a:lnTo>
                      <a:pt x="139" y="336"/>
                    </a:lnTo>
                    <a:lnTo>
                      <a:pt x="147" y="309"/>
                    </a:lnTo>
                    <a:lnTo>
                      <a:pt x="247" y="0"/>
                    </a:lnTo>
                    <a:lnTo>
                      <a:pt x="828" y="189"/>
                    </a:lnTo>
                    <a:lnTo>
                      <a:pt x="770" y="368"/>
                    </a:lnTo>
                    <a:lnTo>
                      <a:pt x="546" y="296"/>
                    </a:lnTo>
                    <a:close/>
                    <a:moveTo>
                      <a:pt x="314" y="220"/>
                    </a:moveTo>
                    <a:lnTo>
                      <a:pt x="284" y="312"/>
                    </a:lnTo>
                    <a:lnTo>
                      <a:pt x="281" y="323"/>
                    </a:lnTo>
                    <a:lnTo>
                      <a:pt x="279" y="332"/>
                    </a:lnTo>
                    <a:lnTo>
                      <a:pt x="277" y="342"/>
                    </a:lnTo>
                    <a:lnTo>
                      <a:pt x="276" y="350"/>
                    </a:lnTo>
                    <a:lnTo>
                      <a:pt x="276" y="359"/>
                    </a:lnTo>
                    <a:lnTo>
                      <a:pt x="276" y="366"/>
                    </a:lnTo>
                    <a:lnTo>
                      <a:pt x="277" y="374"/>
                    </a:lnTo>
                    <a:lnTo>
                      <a:pt x="279" y="380"/>
                    </a:lnTo>
                    <a:lnTo>
                      <a:pt x="281" y="386"/>
                    </a:lnTo>
                    <a:lnTo>
                      <a:pt x="284" y="392"/>
                    </a:lnTo>
                    <a:lnTo>
                      <a:pt x="288" y="397"/>
                    </a:lnTo>
                    <a:lnTo>
                      <a:pt x="293" y="402"/>
                    </a:lnTo>
                    <a:lnTo>
                      <a:pt x="298" y="406"/>
                    </a:lnTo>
                    <a:lnTo>
                      <a:pt x="304" y="410"/>
                    </a:lnTo>
                    <a:lnTo>
                      <a:pt x="310" y="413"/>
                    </a:lnTo>
                    <a:lnTo>
                      <a:pt x="317" y="416"/>
                    </a:lnTo>
                    <a:lnTo>
                      <a:pt x="324" y="418"/>
                    </a:lnTo>
                    <a:lnTo>
                      <a:pt x="330" y="419"/>
                    </a:lnTo>
                    <a:lnTo>
                      <a:pt x="336" y="419"/>
                    </a:lnTo>
                    <a:lnTo>
                      <a:pt x="342" y="418"/>
                    </a:lnTo>
                    <a:lnTo>
                      <a:pt x="348" y="417"/>
                    </a:lnTo>
                    <a:lnTo>
                      <a:pt x="354" y="415"/>
                    </a:lnTo>
                    <a:lnTo>
                      <a:pt x="359" y="412"/>
                    </a:lnTo>
                    <a:lnTo>
                      <a:pt x="364" y="408"/>
                    </a:lnTo>
                    <a:lnTo>
                      <a:pt x="369" y="403"/>
                    </a:lnTo>
                    <a:lnTo>
                      <a:pt x="374" y="398"/>
                    </a:lnTo>
                    <a:lnTo>
                      <a:pt x="378" y="392"/>
                    </a:lnTo>
                    <a:lnTo>
                      <a:pt x="384" y="385"/>
                    </a:lnTo>
                    <a:lnTo>
                      <a:pt x="392" y="369"/>
                    </a:lnTo>
                    <a:lnTo>
                      <a:pt x="399" y="349"/>
                    </a:lnTo>
                    <a:lnTo>
                      <a:pt x="429" y="257"/>
                    </a:lnTo>
                    <a:lnTo>
                      <a:pt x="314" y="220"/>
                    </a:lnTo>
                    <a:close/>
                    <a:moveTo>
                      <a:pt x="640" y="769"/>
                    </a:moveTo>
                    <a:lnTo>
                      <a:pt x="582" y="949"/>
                    </a:lnTo>
                    <a:lnTo>
                      <a:pt x="0" y="760"/>
                    </a:lnTo>
                    <a:lnTo>
                      <a:pt x="59" y="579"/>
                    </a:lnTo>
                    <a:lnTo>
                      <a:pt x="640" y="769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65"/>
              <p:cNvSpPr>
                <a:spLocks noEditPoints="1"/>
              </p:cNvSpPr>
              <p:nvPr/>
            </p:nvSpPr>
            <p:spPr bwMode="auto">
              <a:xfrm>
                <a:off x="9891307" y="867527"/>
                <a:ext cx="89355" cy="76355"/>
              </a:xfrm>
              <a:custGeom>
                <a:avLst/>
                <a:gdLst>
                  <a:gd name="T0" fmla="*/ 0 w 907"/>
                  <a:gd name="T1" fmla="*/ 0 h 906"/>
                  <a:gd name="T2" fmla="*/ 0 w 907"/>
                  <a:gd name="T3" fmla="*/ 0 h 906"/>
                  <a:gd name="T4" fmla="*/ 0 w 907"/>
                  <a:gd name="T5" fmla="*/ 0 h 906"/>
                  <a:gd name="T6" fmla="*/ 0 w 907"/>
                  <a:gd name="T7" fmla="*/ 0 h 906"/>
                  <a:gd name="T8" fmla="*/ 0 w 907"/>
                  <a:gd name="T9" fmla="*/ 0 h 906"/>
                  <a:gd name="T10" fmla="*/ 0 w 907"/>
                  <a:gd name="T11" fmla="*/ 0 h 906"/>
                  <a:gd name="T12" fmla="*/ 0 w 907"/>
                  <a:gd name="T13" fmla="*/ 0 h 906"/>
                  <a:gd name="T14" fmla="*/ 0 w 907"/>
                  <a:gd name="T15" fmla="*/ 0 h 906"/>
                  <a:gd name="T16" fmla="*/ 0 w 907"/>
                  <a:gd name="T17" fmla="*/ 0 h 906"/>
                  <a:gd name="T18" fmla="*/ 0 w 907"/>
                  <a:gd name="T19" fmla="*/ 0 h 906"/>
                  <a:gd name="T20" fmla="*/ 0 w 907"/>
                  <a:gd name="T21" fmla="*/ 0 h 906"/>
                  <a:gd name="T22" fmla="*/ 0 w 907"/>
                  <a:gd name="T23" fmla="*/ 0 h 906"/>
                  <a:gd name="T24" fmla="*/ 0 w 907"/>
                  <a:gd name="T25" fmla="*/ 0 h 906"/>
                  <a:gd name="T26" fmla="*/ 0 w 907"/>
                  <a:gd name="T27" fmla="*/ 0 h 906"/>
                  <a:gd name="T28" fmla="*/ 0 w 907"/>
                  <a:gd name="T29" fmla="*/ 0 h 906"/>
                  <a:gd name="T30" fmla="*/ 0 w 907"/>
                  <a:gd name="T31" fmla="*/ 0 h 906"/>
                  <a:gd name="T32" fmla="*/ 0 w 907"/>
                  <a:gd name="T33" fmla="*/ 0 h 906"/>
                  <a:gd name="T34" fmla="*/ 0 w 907"/>
                  <a:gd name="T35" fmla="*/ 0 h 906"/>
                  <a:gd name="T36" fmla="*/ 0 w 907"/>
                  <a:gd name="T37" fmla="*/ 0 h 906"/>
                  <a:gd name="T38" fmla="*/ 0 w 907"/>
                  <a:gd name="T39" fmla="*/ 0 h 906"/>
                  <a:gd name="T40" fmla="*/ 0 w 907"/>
                  <a:gd name="T41" fmla="*/ 0 h 906"/>
                  <a:gd name="T42" fmla="*/ 0 w 907"/>
                  <a:gd name="T43" fmla="*/ 0 h 906"/>
                  <a:gd name="T44" fmla="*/ 0 w 907"/>
                  <a:gd name="T45" fmla="*/ 0 h 906"/>
                  <a:gd name="T46" fmla="*/ 0 w 907"/>
                  <a:gd name="T47" fmla="*/ 0 h 906"/>
                  <a:gd name="T48" fmla="*/ 0 w 907"/>
                  <a:gd name="T49" fmla="*/ 0 h 906"/>
                  <a:gd name="T50" fmla="*/ 0 w 907"/>
                  <a:gd name="T51" fmla="*/ 0 h 906"/>
                  <a:gd name="T52" fmla="*/ 0 w 907"/>
                  <a:gd name="T53" fmla="*/ 0 h 906"/>
                  <a:gd name="T54" fmla="*/ 0 w 907"/>
                  <a:gd name="T55" fmla="*/ 0 h 906"/>
                  <a:gd name="T56" fmla="*/ 0 w 907"/>
                  <a:gd name="T57" fmla="*/ 0 h 906"/>
                  <a:gd name="T58" fmla="*/ 0 w 907"/>
                  <a:gd name="T59" fmla="*/ 0 h 906"/>
                  <a:gd name="T60" fmla="*/ 0 w 907"/>
                  <a:gd name="T61" fmla="*/ 0 h 906"/>
                  <a:gd name="T62" fmla="*/ 0 w 907"/>
                  <a:gd name="T63" fmla="*/ 0 h 906"/>
                  <a:gd name="T64" fmla="*/ 0 w 907"/>
                  <a:gd name="T65" fmla="*/ 0 h 906"/>
                  <a:gd name="T66" fmla="*/ 0 w 907"/>
                  <a:gd name="T67" fmla="*/ 0 h 906"/>
                  <a:gd name="T68" fmla="*/ 0 w 907"/>
                  <a:gd name="T69" fmla="*/ 0 h 906"/>
                  <a:gd name="T70" fmla="*/ 0 w 907"/>
                  <a:gd name="T71" fmla="*/ 0 h 906"/>
                  <a:gd name="T72" fmla="*/ 0 w 907"/>
                  <a:gd name="T73" fmla="*/ 0 h 906"/>
                  <a:gd name="T74" fmla="*/ 0 w 907"/>
                  <a:gd name="T75" fmla="*/ 0 h 906"/>
                  <a:gd name="T76" fmla="*/ 0 w 907"/>
                  <a:gd name="T77" fmla="*/ 0 h 906"/>
                  <a:gd name="T78" fmla="*/ 0 w 907"/>
                  <a:gd name="T79" fmla="*/ 0 h 906"/>
                  <a:gd name="T80" fmla="*/ 0 w 907"/>
                  <a:gd name="T81" fmla="*/ 0 h 906"/>
                  <a:gd name="T82" fmla="*/ 0 w 907"/>
                  <a:gd name="T83" fmla="*/ 0 h 906"/>
                  <a:gd name="T84" fmla="*/ 0 w 907"/>
                  <a:gd name="T85" fmla="*/ 0 h 906"/>
                  <a:gd name="T86" fmla="*/ 0 w 907"/>
                  <a:gd name="T87" fmla="*/ 0 h 906"/>
                  <a:gd name="T88" fmla="*/ 0 w 907"/>
                  <a:gd name="T89" fmla="*/ 0 h 906"/>
                  <a:gd name="T90" fmla="*/ 0 w 907"/>
                  <a:gd name="T91" fmla="*/ 0 h 906"/>
                  <a:gd name="T92" fmla="*/ 0 w 907"/>
                  <a:gd name="T93" fmla="*/ 0 h 906"/>
                  <a:gd name="T94" fmla="*/ 0 w 907"/>
                  <a:gd name="T95" fmla="*/ 0 h 906"/>
                  <a:gd name="T96" fmla="*/ 0 w 907"/>
                  <a:gd name="T97" fmla="*/ 0 h 906"/>
                  <a:gd name="T98" fmla="*/ 0 w 907"/>
                  <a:gd name="T99" fmla="*/ 0 h 906"/>
                  <a:gd name="T100" fmla="*/ 0 w 907"/>
                  <a:gd name="T101" fmla="*/ 0 h 906"/>
                  <a:gd name="T102" fmla="*/ 0 w 907"/>
                  <a:gd name="T103" fmla="*/ 0 h 906"/>
                  <a:gd name="T104" fmla="*/ 0 w 907"/>
                  <a:gd name="T105" fmla="*/ 0 h 906"/>
                  <a:gd name="T106" fmla="*/ 0 w 907"/>
                  <a:gd name="T107" fmla="*/ 0 h 906"/>
                  <a:gd name="T108" fmla="*/ 0 w 907"/>
                  <a:gd name="T109" fmla="*/ 0 h 906"/>
                  <a:gd name="T110" fmla="*/ 0 w 907"/>
                  <a:gd name="T111" fmla="*/ 0 h 906"/>
                  <a:gd name="T112" fmla="*/ 0 w 907"/>
                  <a:gd name="T113" fmla="*/ 0 h 906"/>
                  <a:gd name="T114" fmla="*/ 0 w 907"/>
                  <a:gd name="T115" fmla="*/ 0 h 90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07"/>
                  <a:gd name="T175" fmla="*/ 0 h 906"/>
                  <a:gd name="T176" fmla="*/ 907 w 907"/>
                  <a:gd name="T177" fmla="*/ 906 h 90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07" h="906">
                    <a:moveTo>
                      <a:pt x="0" y="453"/>
                    </a:moveTo>
                    <a:lnTo>
                      <a:pt x="0" y="426"/>
                    </a:lnTo>
                    <a:lnTo>
                      <a:pt x="1" y="401"/>
                    </a:lnTo>
                    <a:lnTo>
                      <a:pt x="4" y="376"/>
                    </a:lnTo>
                    <a:lnTo>
                      <a:pt x="8" y="352"/>
                    </a:lnTo>
                    <a:lnTo>
                      <a:pt x="12" y="329"/>
                    </a:lnTo>
                    <a:lnTo>
                      <a:pt x="17" y="306"/>
                    </a:lnTo>
                    <a:lnTo>
                      <a:pt x="23" y="284"/>
                    </a:lnTo>
                    <a:lnTo>
                      <a:pt x="30" y="262"/>
                    </a:lnTo>
                    <a:lnTo>
                      <a:pt x="38" y="242"/>
                    </a:lnTo>
                    <a:lnTo>
                      <a:pt x="47" y="222"/>
                    </a:lnTo>
                    <a:lnTo>
                      <a:pt x="57" y="203"/>
                    </a:lnTo>
                    <a:lnTo>
                      <a:pt x="67" y="185"/>
                    </a:lnTo>
                    <a:lnTo>
                      <a:pt x="79" y="168"/>
                    </a:lnTo>
                    <a:lnTo>
                      <a:pt x="91" y="151"/>
                    </a:lnTo>
                    <a:lnTo>
                      <a:pt x="105" y="135"/>
                    </a:lnTo>
                    <a:lnTo>
                      <a:pt x="119" y="119"/>
                    </a:lnTo>
                    <a:lnTo>
                      <a:pt x="134" y="105"/>
                    </a:lnTo>
                    <a:lnTo>
                      <a:pt x="150" y="91"/>
                    </a:lnTo>
                    <a:lnTo>
                      <a:pt x="167" y="79"/>
                    </a:lnTo>
                    <a:lnTo>
                      <a:pt x="185" y="67"/>
                    </a:lnTo>
                    <a:lnTo>
                      <a:pt x="203" y="56"/>
                    </a:lnTo>
                    <a:lnTo>
                      <a:pt x="222" y="47"/>
                    </a:lnTo>
                    <a:lnTo>
                      <a:pt x="242" y="38"/>
                    </a:lnTo>
                    <a:lnTo>
                      <a:pt x="262" y="30"/>
                    </a:lnTo>
                    <a:lnTo>
                      <a:pt x="283" y="23"/>
                    </a:lnTo>
                    <a:lnTo>
                      <a:pt x="305" y="17"/>
                    </a:lnTo>
                    <a:lnTo>
                      <a:pt x="327" y="12"/>
                    </a:lnTo>
                    <a:lnTo>
                      <a:pt x="351" y="8"/>
                    </a:lnTo>
                    <a:lnTo>
                      <a:pt x="375" y="5"/>
                    </a:lnTo>
                    <a:lnTo>
                      <a:pt x="400" y="2"/>
                    </a:lnTo>
                    <a:lnTo>
                      <a:pt x="426" y="1"/>
                    </a:lnTo>
                    <a:lnTo>
                      <a:pt x="452" y="0"/>
                    </a:lnTo>
                    <a:lnTo>
                      <a:pt x="478" y="1"/>
                    </a:lnTo>
                    <a:lnTo>
                      <a:pt x="504" y="2"/>
                    </a:lnTo>
                    <a:lnTo>
                      <a:pt x="531" y="4"/>
                    </a:lnTo>
                    <a:lnTo>
                      <a:pt x="555" y="8"/>
                    </a:lnTo>
                    <a:lnTo>
                      <a:pt x="579" y="12"/>
                    </a:lnTo>
                    <a:lnTo>
                      <a:pt x="601" y="17"/>
                    </a:lnTo>
                    <a:lnTo>
                      <a:pt x="624" y="23"/>
                    </a:lnTo>
                    <a:lnTo>
                      <a:pt x="645" y="30"/>
                    </a:lnTo>
                    <a:lnTo>
                      <a:pt x="665" y="37"/>
                    </a:lnTo>
                    <a:lnTo>
                      <a:pt x="685" y="46"/>
                    </a:lnTo>
                    <a:lnTo>
                      <a:pt x="705" y="56"/>
                    </a:lnTo>
                    <a:lnTo>
                      <a:pt x="723" y="66"/>
                    </a:lnTo>
                    <a:lnTo>
                      <a:pt x="741" y="77"/>
                    </a:lnTo>
                    <a:lnTo>
                      <a:pt x="757" y="90"/>
                    </a:lnTo>
                    <a:lnTo>
                      <a:pt x="773" y="103"/>
                    </a:lnTo>
                    <a:lnTo>
                      <a:pt x="788" y="117"/>
                    </a:lnTo>
                    <a:lnTo>
                      <a:pt x="803" y="133"/>
                    </a:lnTo>
                    <a:lnTo>
                      <a:pt x="816" y="149"/>
                    </a:lnTo>
                    <a:lnTo>
                      <a:pt x="828" y="165"/>
                    </a:lnTo>
                    <a:lnTo>
                      <a:pt x="840" y="182"/>
                    </a:lnTo>
                    <a:lnTo>
                      <a:pt x="850" y="200"/>
                    </a:lnTo>
                    <a:lnTo>
                      <a:pt x="860" y="218"/>
                    </a:lnTo>
                    <a:lnTo>
                      <a:pt x="869" y="238"/>
                    </a:lnTo>
                    <a:lnTo>
                      <a:pt x="876" y="258"/>
                    </a:lnTo>
                    <a:lnTo>
                      <a:pt x="884" y="280"/>
                    </a:lnTo>
                    <a:lnTo>
                      <a:pt x="890" y="301"/>
                    </a:lnTo>
                    <a:lnTo>
                      <a:pt x="895" y="323"/>
                    </a:lnTo>
                    <a:lnTo>
                      <a:pt x="899" y="346"/>
                    </a:lnTo>
                    <a:lnTo>
                      <a:pt x="903" y="370"/>
                    </a:lnTo>
                    <a:lnTo>
                      <a:pt x="905" y="394"/>
                    </a:lnTo>
                    <a:lnTo>
                      <a:pt x="906" y="420"/>
                    </a:lnTo>
                    <a:lnTo>
                      <a:pt x="907" y="446"/>
                    </a:lnTo>
                    <a:lnTo>
                      <a:pt x="906" y="484"/>
                    </a:lnTo>
                    <a:lnTo>
                      <a:pt x="904" y="519"/>
                    </a:lnTo>
                    <a:lnTo>
                      <a:pt x="900" y="553"/>
                    </a:lnTo>
                    <a:lnTo>
                      <a:pt x="894" y="586"/>
                    </a:lnTo>
                    <a:lnTo>
                      <a:pt x="887" y="617"/>
                    </a:lnTo>
                    <a:lnTo>
                      <a:pt x="877" y="645"/>
                    </a:lnTo>
                    <a:lnTo>
                      <a:pt x="872" y="659"/>
                    </a:lnTo>
                    <a:lnTo>
                      <a:pt x="866" y="672"/>
                    </a:lnTo>
                    <a:lnTo>
                      <a:pt x="861" y="685"/>
                    </a:lnTo>
                    <a:lnTo>
                      <a:pt x="854" y="697"/>
                    </a:lnTo>
                    <a:lnTo>
                      <a:pt x="841" y="721"/>
                    </a:lnTo>
                    <a:lnTo>
                      <a:pt x="826" y="745"/>
                    </a:lnTo>
                    <a:lnTo>
                      <a:pt x="809" y="766"/>
                    </a:lnTo>
                    <a:lnTo>
                      <a:pt x="792" y="785"/>
                    </a:lnTo>
                    <a:lnTo>
                      <a:pt x="772" y="803"/>
                    </a:lnTo>
                    <a:lnTo>
                      <a:pt x="752" y="820"/>
                    </a:lnTo>
                    <a:lnTo>
                      <a:pt x="730" y="836"/>
                    </a:lnTo>
                    <a:lnTo>
                      <a:pt x="706" y="850"/>
                    </a:lnTo>
                    <a:lnTo>
                      <a:pt x="693" y="857"/>
                    </a:lnTo>
                    <a:lnTo>
                      <a:pt x="680" y="863"/>
                    </a:lnTo>
                    <a:lnTo>
                      <a:pt x="667" y="869"/>
                    </a:lnTo>
                    <a:lnTo>
                      <a:pt x="654" y="874"/>
                    </a:lnTo>
                    <a:lnTo>
                      <a:pt x="640" y="879"/>
                    </a:lnTo>
                    <a:lnTo>
                      <a:pt x="626" y="883"/>
                    </a:lnTo>
                    <a:lnTo>
                      <a:pt x="611" y="888"/>
                    </a:lnTo>
                    <a:lnTo>
                      <a:pt x="596" y="892"/>
                    </a:lnTo>
                    <a:lnTo>
                      <a:pt x="565" y="898"/>
                    </a:lnTo>
                    <a:lnTo>
                      <a:pt x="533" y="902"/>
                    </a:lnTo>
                    <a:lnTo>
                      <a:pt x="498" y="905"/>
                    </a:lnTo>
                    <a:lnTo>
                      <a:pt x="462" y="906"/>
                    </a:lnTo>
                    <a:lnTo>
                      <a:pt x="426" y="905"/>
                    </a:lnTo>
                    <a:lnTo>
                      <a:pt x="392" y="903"/>
                    </a:lnTo>
                    <a:lnTo>
                      <a:pt x="359" y="899"/>
                    </a:lnTo>
                    <a:lnTo>
                      <a:pt x="327" y="894"/>
                    </a:lnTo>
                    <a:lnTo>
                      <a:pt x="297" y="887"/>
                    </a:lnTo>
                    <a:lnTo>
                      <a:pt x="269" y="878"/>
                    </a:lnTo>
                    <a:lnTo>
                      <a:pt x="243" y="869"/>
                    </a:lnTo>
                    <a:lnTo>
                      <a:pt x="218" y="858"/>
                    </a:lnTo>
                    <a:lnTo>
                      <a:pt x="206" y="852"/>
                    </a:lnTo>
                    <a:lnTo>
                      <a:pt x="194" y="845"/>
                    </a:lnTo>
                    <a:lnTo>
                      <a:pt x="183" y="838"/>
                    </a:lnTo>
                    <a:lnTo>
                      <a:pt x="171" y="831"/>
                    </a:lnTo>
                    <a:lnTo>
                      <a:pt x="160" y="823"/>
                    </a:lnTo>
                    <a:lnTo>
                      <a:pt x="150" y="815"/>
                    </a:lnTo>
                    <a:lnTo>
                      <a:pt x="139" y="806"/>
                    </a:lnTo>
                    <a:lnTo>
                      <a:pt x="130" y="797"/>
                    </a:lnTo>
                    <a:lnTo>
                      <a:pt x="111" y="778"/>
                    </a:lnTo>
                    <a:lnTo>
                      <a:pt x="93" y="757"/>
                    </a:lnTo>
                    <a:lnTo>
                      <a:pt x="76" y="734"/>
                    </a:lnTo>
                    <a:lnTo>
                      <a:pt x="60" y="708"/>
                    </a:lnTo>
                    <a:lnTo>
                      <a:pt x="53" y="696"/>
                    </a:lnTo>
                    <a:lnTo>
                      <a:pt x="46" y="682"/>
                    </a:lnTo>
                    <a:lnTo>
                      <a:pt x="40" y="669"/>
                    </a:lnTo>
                    <a:lnTo>
                      <a:pt x="34" y="654"/>
                    </a:lnTo>
                    <a:lnTo>
                      <a:pt x="29" y="640"/>
                    </a:lnTo>
                    <a:lnTo>
                      <a:pt x="24" y="625"/>
                    </a:lnTo>
                    <a:lnTo>
                      <a:pt x="19" y="610"/>
                    </a:lnTo>
                    <a:lnTo>
                      <a:pt x="16" y="594"/>
                    </a:lnTo>
                    <a:lnTo>
                      <a:pt x="12" y="577"/>
                    </a:lnTo>
                    <a:lnTo>
                      <a:pt x="9" y="561"/>
                    </a:lnTo>
                    <a:lnTo>
                      <a:pt x="6" y="544"/>
                    </a:lnTo>
                    <a:lnTo>
                      <a:pt x="3" y="527"/>
                    </a:lnTo>
                    <a:lnTo>
                      <a:pt x="0" y="491"/>
                    </a:lnTo>
                    <a:lnTo>
                      <a:pt x="0" y="453"/>
                    </a:lnTo>
                    <a:close/>
                    <a:moveTo>
                      <a:pt x="270" y="455"/>
                    </a:moveTo>
                    <a:lnTo>
                      <a:pt x="271" y="487"/>
                    </a:lnTo>
                    <a:lnTo>
                      <a:pt x="273" y="516"/>
                    </a:lnTo>
                    <a:lnTo>
                      <a:pt x="277" y="543"/>
                    </a:lnTo>
                    <a:lnTo>
                      <a:pt x="283" y="568"/>
                    </a:lnTo>
                    <a:lnTo>
                      <a:pt x="286" y="579"/>
                    </a:lnTo>
                    <a:lnTo>
                      <a:pt x="289" y="591"/>
                    </a:lnTo>
                    <a:lnTo>
                      <a:pt x="293" y="602"/>
                    </a:lnTo>
                    <a:lnTo>
                      <a:pt x="298" y="612"/>
                    </a:lnTo>
                    <a:lnTo>
                      <a:pt x="303" y="621"/>
                    </a:lnTo>
                    <a:lnTo>
                      <a:pt x="308" y="629"/>
                    </a:lnTo>
                    <a:lnTo>
                      <a:pt x="313" y="638"/>
                    </a:lnTo>
                    <a:lnTo>
                      <a:pt x="319" y="645"/>
                    </a:lnTo>
                    <a:lnTo>
                      <a:pt x="325" y="652"/>
                    </a:lnTo>
                    <a:lnTo>
                      <a:pt x="332" y="658"/>
                    </a:lnTo>
                    <a:lnTo>
                      <a:pt x="339" y="665"/>
                    </a:lnTo>
                    <a:lnTo>
                      <a:pt x="346" y="670"/>
                    </a:lnTo>
                    <a:lnTo>
                      <a:pt x="353" y="675"/>
                    </a:lnTo>
                    <a:lnTo>
                      <a:pt x="362" y="680"/>
                    </a:lnTo>
                    <a:lnTo>
                      <a:pt x="370" y="684"/>
                    </a:lnTo>
                    <a:lnTo>
                      <a:pt x="378" y="688"/>
                    </a:lnTo>
                    <a:lnTo>
                      <a:pt x="386" y="692"/>
                    </a:lnTo>
                    <a:lnTo>
                      <a:pt x="395" y="694"/>
                    </a:lnTo>
                    <a:lnTo>
                      <a:pt x="404" y="697"/>
                    </a:lnTo>
                    <a:lnTo>
                      <a:pt x="414" y="699"/>
                    </a:lnTo>
                    <a:lnTo>
                      <a:pt x="433" y="702"/>
                    </a:lnTo>
                    <a:lnTo>
                      <a:pt x="453" y="703"/>
                    </a:lnTo>
                    <a:lnTo>
                      <a:pt x="474" y="702"/>
                    </a:lnTo>
                    <a:lnTo>
                      <a:pt x="494" y="699"/>
                    </a:lnTo>
                    <a:lnTo>
                      <a:pt x="504" y="697"/>
                    </a:lnTo>
                    <a:lnTo>
                      <a:pt x="513" y="695"/>
                    </a:lnTo>
                    <a:lnTo>
                      <a:pt x="522" y="692"/>
                    </a:lnTo>
                    <a:lnTo>
                      <a:pt x="531" y="688"/>
                    </a:lnTo>
                    <a:lnTo>
                      <a:pt x="539" y="685"/>
                    </a:lnTo>
                    <a:lnTo>
                      <a:pt x="547" y="681"/>
                    </a:lnTo>
                    <a:lnTo>
                      <a:pt x="555" y="676"/>
                    </a:lnTo>
                    <a:lnTo>
                      <a:pt x="562" y="671"/>
                    </a:lnTo>
                    <a:lnTo>
                      <a:pt x="569" y="665"/>
                    </a:lnTo>
                    <a:lnTo>
                      <a:pt x="576" y="659"/>
                    </a:lnTo>
                    <a:lnTo>
                      <a:pt x="582" y="653"/>
                    </a:lnTo>
                    <a:lnTo>
                      <a:pt x="588" y="646"/>
                    </a:lnTo>
                    <a:lnTo>
                      <a:pt x="594" y="639"/>
                    </a:lnTo>
                    <a:lnTo>
                      <a:pt x="600" y="631"/>
                    </a:lnTo>
                    <a:lnTo>
                      <a:pt x="605" y="622"/>
                    </a:lnTo>
                    <a:lnTo>
                      <a:pt x="609" y="612"/>
                    </a:lnTo>
                    <a:lnTo>
                      <a:pt x="614" y="602"/>
                    </a:lnTo>
                    <a:lnTo>
                      <a:pt x="617" y="591"/>
                    </a:lnTo>
                    <a:lnTo>
                      <a:pt x="621" y="579"/>
                    </a:lnTo>
                    <a:lnTo>
                      <a:pt x="624" y="566"/>
                    </a:lnTo>
                    <a:lnTo>
                      <a:pt x="629" y="540"/>
                    </a:lnTo>
                    <a:lnTo>
                      <a:pt x="633" y="510"/>
                    </a:lnTo>
                    <a:lnTo>
                      <a:pt x="635" y="478"/>
                    </a:lnTo>
                    <a:lnTo>
                      <a:pt x="636" y="443"/>
                    </a:lnTo>
                    <a:lnTo>
                      <a:pt x="635" y="412"/>
                    </a:lnTo>
                    <a:lnTo>
                      <a:pt x="633" y="385"/>
                    </a:lnTo>
                    <a:lnTo>
                      <a:pt x="629" y="359"/>
                    </a:lnTo>
                    <a:lnTo>
                      <a:pt x="624" y="336"/>
                    </a:lnTo>
                    <a:lnTo>
                      <a:pt x="620" y="325"/>
                    </a:lnTo>
                    <a:lnTo>
                      <a:pt x="617" y="314"/>
                    </a:lnTo>
                    <a:lnTo>
                      <a:pt x="613" y="304"/>
                    </a:lnTo>
                    <a:lnTo>
                      <a:pt x="608" y="295"/>
                    </a:lnTo>
                    <a:lnTo>
                      <a:pt x="603" y="286"/>
                    </a:lnTo>
                    <a:lnTo>
                      <a:pt x="598" y="277"/>
                    </a:lnTo>
                    <a:lnTo>
                      <a:pt x="592" y="269"/>
                    </a:lnTo>
                    <a:lnTo>
                      <a:pt x="586" y="261"/>
                    </a:lnTo>
                    <a:lnTo>
                      <a:pt x="580" y="255"/>
                    </a:lnTo>
                    <a:lnTo>
                      <a:pt x="574" y="248"/>
                    </a:lnTo>
                    <a:lnTo>
                      <a:pt x="567" y="242"/>
                    </a:lnTo>
                    <a:lnTo>
                      <a:pt x="559" y="237"/>
                    </a:lnTo>
                    <a:lnTo>
                      <a:pt x="552" y="232"/>
                    </a:lnTo>
                    <a:lnTo>
                      <a:pt x="544" y="227"/>
                    </a:lnTo>
                    <a:lnTo>
                      <a:pt x="536" y="223"/>
                    </a:lnTo>
                    <a:lnTo>
                      <a:pt x="527" y="219"/>
                    </a:lnTo>
                    <a:lnTo>
                      <a:pt x="510" y="213"/>
                    </a:lnTo>
                    <a:lnTo>
                      <a:pt x="491" y="208"/>
                    </a:lnTo>
                    <a:lnTo>
                      <a:pt x="472" y="206"/>
                    </a:lnTo>
                    <a:lnTo>
                      <a:pt x="451" y="205"/>
                    </a:lnTo>
                    <a:lnTo>
                      <a:pt x="431" y="206"/>
                    </a:lnTo>
                    <a:lnTo>
                      <a:pt x="412" y="208"/>
                    </a:lnTo>
                    <a:lnTo>
                      <a:pt x="403" y="210"/>
                    </a:lnTo>
                    <a:lnTo>
                      <a:pt x="395" y="213"/>
                    </a:lnTo>
                    <a:lnTo>
                      <a:pt x="386" y="216"/>
                    </a:lnTo>
                    <a:lnTo>
                      <a:pt x="378" y="219"/>
                    </a:lnTo>
                    <a:lnTo>
                      <a:pt x="370" y="223"/>
                    </a:lnTo>
                    <a:lnTo>
                      <a:pt x="362" y="227"/>
                    </a:lnTo>
                    <a:lnTo>
                      <a:pt x="353" y="232"/>
                    </a:lnTo>
                    <a:lnTo>
                      <a:pt x="346" y="237"/>
                    </a:lnTo>
                    <a:lnTo>
                      <a:pt x="339" y="243"/>
                    </a:lnTo>
                    <a:lnTo>
                      <a:pt x="332" y="249"/>
                    </a:lnTo>
                    <a:lnTo>
                      <a:pt x="326" y="255"/>
                    </a:lnTo>
                    <a:lnTo>
                      <a:pt x="320" y="262"/>
                    </a:lnTo>
                    <a:lnTo>
                      <a:pt x="314" y="270"/>
                    </a:lnTo>
                    <a:lnTo>
                      <a:pt x="308" y="279"/>
                    </a:lnTo>
                    <a:lnTo>
                      <a:pt x="303" y="288"/>
                    </a:lnTo>
                    <a:lnTo>
                      <a:pt x="298" y="297"/>
                    </a:lnTo>
                    <a:lnTo>
                      <a:pt x="294" y="307"/>
                    </a:lnTo>
                    <a:lnTo>
                      <a:pt x="290" y="317"/>
                    </a:lnTo>
                    <a:lnTo>
                      <a:pt x="286" y="328"/>
                    </a:lnTo>
                    <a:lnTo>
                      <a:pt x="283" y="340"/>
                    </a:lnTo>
                    <a:lnTo>
                      <a:pt x="277" y="365"/>
                    </a:lnTo>
                    <a:lnTo>
                      <a:pt x="273" y="392"/>
                    </a:lnTo>
                    <a:lnTo>
                      <a:pt x="271" y="422"/>
                    </a:lnTo>
                    <a:lnTo>
                      <a:pt x="270" y="455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66"/>
              <p:cNvSpPr>
                <a:spLocks noEditPoints="1"/>
              </p:cNvSpPr>
              <p:nvPr/>
            </p:nvSpPr>
            <p:spPr bwMode="auto">
              <a:xfrm>
                <a:off x="9989422" y="867527"/>
                <a:ext cx="71834" cy="76355"/>
              </a:xfrm>
              <a:custGeom>
                <a:avLst/>
                <a:gdLst>
                  <a:gd name="T0" fmla="*/ 0 w 727"/>
                  <a:gd name="T1" fmla="*/ 0 h 910"/>
                  <a:gd name="T2" fmla="*/ 0 w 727"/>
                  <a:gd name="T3" fmla="*/ 0 h 910"/>
                  <a:gd name="T4" fmla="*/ 0 w 727"/>
                  <a:gd name="T5" fmla="*/ 0 h 910"/>
                  <a:gd name="T6" fmla="*/ 0 w 727"/>
                  <a:gd name="T7" fmla="*/ 0 h 910"/>
                  <a:gd name="T8" fmla="*/ 0 w 727"/>
                  <a:gd name="T9" fmla="*/ 0 h 910"/>
                  <a:gd name="T10" fmla="*/ 0 w 727"/>
                  <a:gd name="T11" fmla="*/ 0 h 910"/>
                  <a:gd name="T12" fmla="*/ 0 w 727"/>
                  <a:gd name="T13" fmla="*/ 0 h 910"/>
                  <a:gd name="T14" fmla="*/ 0 w 727"/>
                  <a:gd name="T15" fmla="*/ 0 h 910"/>
                  <a:gd name="T16" fmla="*/ 0 w 727"/>
                  <a:gd name="T17" fmla="*/ 0 h 910"/>
                  <a:gd name="T18" fmla="*/ 0 w 727"/>
                  <a:gd name="T19" fmla="*/ 0 h 910"/>
                  <a:gd name="T20" fmla="*/ 0 w 727"/>
                  <a:gd name="T21" fmla="*/ 0 h 910"/>
                  <a:gd name="T22" fmla="*/ 0 w 727"/>
                  <a:gd name="T23" fmla="*/ 0 h 910"/>
                  <a:gd name="T24" fmla="*/ 0 w 727"/>
                  <a:gd name="T25" fmla="*/ 0 h 910"/>
                  <a:gd name="T26" fmla="*/ 0 w 727"/>
                  <a:gd name="T27" fmla="*/ 0 h 910"/>
                  <a:gd name="T28" fmla="*/ 0 w 727"/>
                  <a:gd name="T29" fmla="*/ 0 h 910"/>
                  <a:gd name="T30" fmla="*/ 0 w 727"/>
                  <a:gd name="T31" fmla="*/ 0 h 910"/>
                  <a:gd name="T32" fmla="*/ 0 w 727"/>
                  <a:gd name="T33" fmla="*/ 0 h 910"/>
                  <a:gd name="T34" fmla="*/ 0 w 727"/>
                  <a:gd name="T35" fmla="*/ 0 h 910"/>
                  <a:gd name="T36" fmla="*/ 0 w 727"/>
                  <a:gd name="T37" fmla="*/ 0 h 910"/>
                  <a:gd name="T38" fmla="*/ 0 w 727"/>
                  <a:gd name="T39" fmla="*/ 0 h 910"/>
                  <a:gd name="T40" fmla="*/ 0 w 727"/>
                  <a:gd name="T41" fmla="*/ 0 h 910"/>
                  <a:gd name="T42" fmla="*/ 0 w 727"/>
                  <a:gd name="T43" fmla="*/ 0 h 910"/>
                  <a:gd name="T44" fmla="*/ 0 w 727"/>
                  <a:gd name="T45" fmla="*/ 0 h 910"/>
                  <a:gd name="T46" fmla="*/ 0 w 727"/>
                  <a:gd name="T47" fmla="*/ 0 h 910"/>
                  <a:gd name="T48" fmla="*/ 0 w 727"/>
                  <a:gd name="T49" fmla="*/ 0 h 910"/>
                  <a:gd name="T50" fmla="*/ 0 w 727"/>
                  <a:gd name="T51" fmla="*/ 0 h 910"/>
                  <a:gd name="T52" fmla="*/ 0 w 727"/>
                  <a:gd name="T53" fmla="*/ 0 h 910"/>
                  <a:gd name="T54" fmla="*/ 0 w 727"/>
                  <a:gd name="T55" fmla="*/ 0 h 910"/>
                  <a:gd name="T56" fmla="*/ 0 w 727"/>
                  <a:gd name="T57" fmla="*/ 0 h 910"/>
                  <a:gd name="T58" fmla="*/ 0 w 727"/>
                  <a:gd name="T59" fmla="*/ 0 h 910"/>
                  <a:gd name="T60" fmla="*/ 0 w 727"/>
                  <a:gd name="T61" fmla="*/ 0 h 910"/>
                  <a:gd name="T62" fmla="*/ 0 w 727"/>
                  <a:gd name="T63" fmla="*/ 0 h 910"/>
                  <a:gd name="T64" fmla="*/ 0 w 727"/>
                  <a:gd name="T65" fmla="*/ 0 h 910"/>
                  <a:gd name="T66" fmla="*/ 0 w 727"/>
                  <a:gd name="T67" fmla="*/ 0 h 910"/>
                  <a:gd name="T68" fmla="*/ 0 w 727"/>
                  <a:gd name="T69" fmla="*/ 0 h 910"/>
                  <a:gd name="T70" fmla="*/ 0 w 727"/>
                  <a:gd name="T71" fmla="*/ 0 h 910"/>
                  <a:gd name="T72" fmla="*/ 0 w 727"/>
                  <a:gd name="T73" fmla="*/ 0 h 910"/>
                  <a:gd name="T74" fmla="*/ 0 w 727"/>
                  <a:gd name="T75" fmla="*/ 0 h 910"/>
                  <a:gd name="T76" fmla="*/ 0 w 727"/>
                  <a:gd name="T77" fmla="*/ 0 h 910"/>
                  <a:gd name="T78" fmla="*/ 0 w 727"/>
                  <a:gd name="T79" fmla="*/ 0 h 910"/>
                  <a:gd name="T80" fmla="*/ 0 w 727"/>
                  <a:gd name="T81" fmla="*/ 0 h 910"/>
                  <a:gd name="T82" fmla="*/ 0 w 727"/>
                  <a:gd name="T83" fmla="*/ 0 h 910"/>
                  <a:gd name="T84" fmla="*/ 0 w 727"/>
                  <a:gd name="T85" fmla="*/ 0 h 910"/>
                  <a:gd name="T86" fmla="*/ 0 w 727"/>
                  <a:gd name="T87" fmla="*/ 0 h 910"/>
                  <a:gd name="T88" fmla="*/ 0 w 727"/>
                  <a:gd name="T89" fmla="*/ 0 h 910"/>
                  <a:gd name="T90" fmla="*/ 0 w 727"/>
                  <a:gd name="T91" fmla="*/ 0 h 910"/>
                  <a:gd name="T92" fmla="*/ 0 w 727"/>
                  <a:gd name="T93" fmla="*/ 0 h 910"/>
                  <a:gd name="T94" fmla="*/ 0 w 727"/>
                  <a:gd name="T95" fmla="*/ 0 h 910"/>
                  <a:gd name="T96" fmla="*/ 0 w 727"/>
                  <a:gd name="T97" fmla="*/ 0 h 910"/>
                  <a:gd name="T98" fmla="*/ 0 w 727"/>
                  <a:gd name="T99" fmla="*/ 0 h 910"/>
                  <a:gd name="T100" fmla="*/ 0 w 727"/>
                  <a:gd name="T101" fmla="*/ 0 h 910"/>
                  <a:gd name="T102" fmla="*/ 0 w 727"/>
                  <a:gd name="T103" fmla="*/ 0 h 910"/>
                  <a:gd name="T104" fmla="*/ 0 w 727"/>
                  <a:gd name="T105" fmla="*/ 0 h 910"/>
                  <a:gd name="T106" fmla="*/ 0 w 727"/>
                  <a:gd name="T107" fmla="*/ 0 h 910"/>
                  <a:gd name="T108" fmla="*/ 0 w 727"/>
                  <a:gd name="T109" fmla="*/ 0 h 910"/>
                  <a:gd name="T110" fmla="*/ 0 w 727"/>
                  <a:gd name="T111" fmla="*/ 0 h 910"/>
                  <a:gd name="T112" fmla="*/ 0 w 727"/>
                  <a:gd name="T113" fmla="*/ 0 h 910"/>
                  <a:gd name="T114" fmla="*/ 0 w 727"/>
                  <a:gd name="T115" fmla="*/ 0 h 910"/>
                  <a:gd name="T116" fmla="*/ 0 w 727"/>
                  <a:gd name="T117" fmla="*/ 0 h 910"/>
                  <a:gd name="T118" fmla="*/ 0 w 727"/>
                  <a:gd name="T119" fmla="*/ 0 h 910"/>
                  <a:gd name="T120" fmla="*/ 0 w 727"/>
                  <a:gd name="T121" fmla="*/ 0 h 910"/>
                  <a:gd name="T122" fmla="*/ 0 w 727"/>
                  <a:gd name="T123" fmla="*/ 0 h 9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27"/>
                  <a:gd name="T187" fmla="*/ 0 h 910"/>
                  <a:gd name="T188" fmla="*/ 727 w 727"/>
                  <a:gd name="T189" fmla="*/ 910 h 9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27" h="910">
                    <a:moveTo>
                      <a:pt x="243" y="279"/>
                    </a:moveTo>
                    <a:lnTo>
                      <a:pt x="254" y="271"/>
                    </a:lnTo>
                    <a:lnTo>
                      <a:pt x="266" y="264"/>
                    </a:lnTo>
                    <a:lnTo>
                      <a:pt x="280" y="259"/>
                    </a:lnTo>
                    <a:lnTo>
                      <a:pt x="294" y="254"/>
                    </a:lnTo>
                    <a:lnTo>
                      <a:pt x="309" y="251"/>
                    </a:lnTo>
                    <a:lnTo>
                      <a:pt x="326" y="248"/>
                    </a:lnTo>
                    <a:lnTo>
                      <a:pt x="343" y="247"/>
                    </a:lnTo>
                    <a:lnTo>
                      <a:pt x="362" y="246"/>
                    </a:lnTo>
                    <a:lnTo>
                      <a:pt x="384" y="246"/>
                    </a:lnTo>
                    <a:lnTo>
                      <a:pt x="406" y="248"/>
                    </a:lnTo>
                    <a:lnTo>
                      <a:pt x="426" y="249"/>
                    </a:lnTo>
                    <a:lnTo>
                      <a:pt x="446" y="252"/>
                    </a:lnTo>
                    <a:lnTo>
                      <a:pt x="465" y="255"/>
                    </a:lnTo>
                    <a:lnTo>
                      <a:pt x="484" y="259"/>
                    </a:lnTo>
                    <a:lnTo>
                      <a:pt x="502" y="264"/>
                    </a:lnTo>
                    <a:lnTo>
                      <a:pt x="519" y="270"/>
                    </a:lnTo>
                    <a:lnTo>
                      <a:pt x="536" y="276"/>
                    </a:lnTo>
                    <a:lnTo>
                      <a:pt x="552" y="284"/>
                    </a:lnTo>
                    <a:lnTo>
                      <a:pt x="567" y="291"/>
                    </a:lnTo>
                    <a:lnTo>
                      <a:pt x="582" y="300"/>
                    </a:lnTo>
                    <a:lnTo>
                      <a:pt x="596" y="309"/>
                    </a:lnTo>
                    <a:lnTo>
                      <a:pt x="610" y="319"/>
                    </a:lnTo>
                    <a:lnTo>
                      <a:pt x="622" y="329"/>
                    </a:lnTo>
                    <a:lnTo>
                      <a:pt x="634" y="341"/>
                    </a:lnTo>
                    <a:lnTo>
                      <a:pt x="645" y="353"/>
                    </a:lnTo>
                    <a:lnTo>
                      <a:pt x="656" y="365"/>
                    </a:lnTo>
                    <a:lnTo>
                      <a:pt x="666" y="377"/>
                    </a:lnTo>
                    <a:lnTo>
                      <a:pt x="675" y="390"/>
                    </a:lnTo>
                    <a:lnTo>
                      <a:pt x="683" y="404"/>
                    </a:lnTo>
                    <a:lnTo>
                      <a:pt x="691" y="417"/>
                    </a:lnTo>
                    <a:lnTo>
                      <a:pt x="697" y="431"/>
                    </a:lnTo>
                    <a:lnTo>
                      <a:pt x="704" y="447"/>
                    </a:lnTo>
                    <a:lnTo>
                      <a:pt x="709" y="461"/>
                    </a:lnTo>
                    <a:lnTo>
                      <a:pt x="714" y="476"/>
                    </a:lnTo>
                    <a:lnTo>
                      <a:pt x="718" y="492"/>
                    </a:lnTo>
                    <a:lnTo>
                      <a:pt x="721" y="508"/>
                    </a:lnTo>
                    <a:lnTo>
                      <a:pt x="724" y="524"/>
                    </a:lnTo>
                    <a:lnTo>
                      <a:pt x="725" y="540"/>
                    </a:lnTo>
                    <a:lnTo>
                      <a:pt x="726" y="557"/>
                    </a:lnTo>
                    <a:lnTo>
                      <a:pt x="727" y="575"/>
                    </a:lnTo>
                    <a:lnTo>
                      <a:pt x="726" y="593"/>
                    </a:lnTo>
                    <a:lnTo>
                      <a:pt x="725" y="609"/>
                    </a:lnTo>
                    <a:lnTo>
                      <a:pt x="724" y="626"/>
                    </a:lnTo>
                    <a:lnTo>
                      <a:pt x="721" y="642"/>
                    </a:lnTo>
                    <a:lnTo>
                      <a:pt x="718" y="658"/>
                    </a:lnTo>
                    <a:lnTo>
                      <a:pt x="714" y="673"/>
                    </a:lnTo>
                    <a:lnTo>
                      <a:pt x="709" y="689"/>
                    </a:lnTo>
                    <a:lnTo>
                      <a:pt x="704" y="703"/>
                    </a:lnTo>
                    <a:lnTo>
                      <a:pt x="698" y="718"/>
                    </a:lnTo>
                    <a:lnTo>
                      <a:pt x="691" y="732"/>
                    </a:lnTo>
                    <a:lnTo>
                      <a:pt x="683" y="747"/>
                    </a:lnTo>
                    <a:lnTo>
                      <a:pt x="675" y="761"/>
                    </a:lnTo>
                    <a:lnTo>
                      <a:pt x="666" y="774"/>
                    </a:lnTo>
                    <a:lnTo>
                      <a:pt x="656" y="787"/>
                    </a:lnTo>
                    <a:lnTo>
                      <a:pt x="646" y="799"/>
                    </a:lnTo>
                    <a:lnTo>
                      <a:pt x="635" y="812"/>
                    </a:lnTo>
                    <a:lnTo>
                      <a:pt x="623" y="823"/>
                    </a:lnTo>
                    <a:lnTo>
                      <a:pt x="610" y="834"/>
                    </a:lnTo>
                    <a:lnTo>
                      <a:pt x="597" y="845"/>
                    </a:lnTo>
                    <a:lnTo>
                      <a:pt x="583" y="854"/>
                    </a:lnTo>
                    <a:lnTo>
                      <a:pt x="568" y="863"/>
                    </a:lnTo>
                    <a:lnTo>
                      <a:pt x="552" y="871"/>
                    </a:lnTo>
                    <a:lnTo>
                      <a:pt x="536" y="878"/>
                    </a:lnTo>
                    <a:lnTo>
                      <a:pt x="520" y="884"/>
                    </a:lnTo>
                    <a:lnTo>
                      <a:pt x="503" y="891"/>
                    </a:lnTo>
                    <a:lnTo>
                      <a:pt x="485" y="896"/>
                    </a:lnTo>
                    <a:lnTo>
                      <a:pt x="466" y="900"/>
                    </a:lnTo>
                    <a:lnTo>
                      <a:pt x="447" y="904"/>
                    </a:lnTo>
                    <a:lnTo>
                      <a:pt x="427" y="906"/>
                    </a:lnTo>
                    <a:lnTo>
                      <a:pt x="406" y="908"/>
                    </a:lnTo>
                    <a:lnTo>
                      <a:pt x="384" y="909"/>
                    </a:lnTo>
                    <a:lnTo>
                      <a:pt x="362" y="910"/>
                    </a:lnTo>
                    <a:lnTo>
                      <a:pt x="340" y="909"/>
                    </a:lnTo>
                    <a:lnTo>
                      <a:pt x="319" y="908"/>
                    </a:lnTo>
                    <a:lnTo>
                      <a:pt x="298" y="906"/>
                    </a:lnTo>
                    <a:lnTo>
                      <a:pt x="278" y="904"/>
                    </a:lnTo>
                    <a:lnTo>
                      <a:pt x="259" y="900"/>
                    </a:lnTo>
                    <a:lnTo>
                      <a:pt x="241" y="896"/>
                    </a:lnTo>
                    <a:lnTo>
                      <a:pt x="222" y="891"/>
                    </a:lnTo>
                    <a:lnTo>
                      <a:pt x="205" y="884"/>
                    </a:lnTo>
                    <a:lnTo>
                      <a:pt x="188" y="878"/>
                    </a:lnTo>
                    <a:lnTo>
                      <a:pt x="172" y="871"/>
                    </a:lnTo>
                    <a:lnTo>
                      <a:pt x="157" y="863"/>
                    </a:lnTo>
                    <a:lnTo>
                      <a:pt x="143" y="854"/>
                    </a:lnTo>
                    <a:lnTo>
                      <a:pt x="129" y="844"/>
                    </a:lnTo>
                    <a:lnTo>
                      <a:pt x="116" y="834"/>
                    </a:lnTo>
                    <a:lnTo>
                      <a:pt x="104" y="823"/>
                    </a:lnTo>
                    <a:lnTo>
                      <a:pt x="92" y="811"/>
                    </a:lnTo>
                    <a:lnTo>
                      <a:pt x="81" y="798"/>
                    </a:lnTo>
                    <a:lnTo>
                      <a:pt x="71" y="785"/>
                    </a:lnTo>
                    <a:lnTo>
                      <a:pt x="61" y="770"/>
                    </a:lnTo>
                    <a:lnTo>
                      <a:pt x="52" y="755"/>
                    </a:lnTo>
                    <a:lnTo>
                      <a:pt x="43" y="738"/>
                    </a:lnTo>
                    <a:lnTo>
                      <a:pt x="36" y="720"/>
                    </a:lnTo>
                    <a:lnTo>
                      <a:pt x="29" y="701"/>
                    </a:lnTo>
                    <a:lnTo>
                      <a:pt x="23" y="682"/>
                    </a:lnTo>
                    <a:lnTo>
                      <a:pt x="18" y="661"/>
                    </a:lnTo>
                    <a:lnTo>
                      <a:pt x="13" y="640"/>
                    </a:lnTo>
                    <a:lnTo>
                      <a:pt x="9" y="618"/>
                    </a:lnTo>
                    <a:lnTo>
                      <a:pt x="6" y="594"/>
                    </a:lnTo>
                    <a:lnTo>
                      <a:pt x="4" y="569"/>
                    </a:lnTo>
                    <a:lnTo>
                      <a:pt x="2" y="544"/>
                    </a:lnTo>
                    <a:lnTo>
                      <a:pt x="1" y="518"/>
                    </a:lnTo>
                    <a:lnTo>
                      <a:pt x="0" y="491"/>
                    </a:lnTo>
                    <a:lnTo>
                      <a:pt x="1" y="466"/>
                    </a:lnTo>
                    <a:lnTo>
                      <a:pt x="2" y="441"/>
                    </a:lnTo>
                    <a:lnTo>
                      <a:pt x="3" y="416"/>
                    </a:lnTo>
                    <a:lnTo>
                      <a:pt x="5" y="393"/>
                    </a:lnTo>
                    <a:lnTo>
                      <a:pt x="8" y="370"/>
                    </a:lnTo>
                    <a:lnTo>
                      <a:pt x="11" y="348"/>
                    </a:lnTo>
                    <a:lnTo>
                      <a:pt x="15" y="326"/>
                    </a:lnTo>
                    <a:lnTo>
                      <a:pt x="20" y="305"/>
                    </a:lnTo>
                    <a:lnTo>
                      <a:pt x="25" y="285"/>
                    </a:lnTo>
                    <a:lnTo>
                      <a:pt x="31" y="264"/>
                    </a:lnTo>
                    <a:lnTo>
                      <a:pt x="37" y="245"/>
                    </a:lnTo>
                    <a:lnTo>
                      <a:pt x="44" y="227"/>
                    </a:lnTo>
                    <a:lnTo>
                      <a:pt x="53" y="209"/>
                    </a:lnTo>
                    <a:lnTo>
                      <a:pt x="61" y="192"/>
                    </a:lnTo>
                    <a:lnTo>
                      <a:pt x="70" y="175"/>
                    </a:lnTo>
                    <a:lnTo>
                      <a:pt x="80" y="159"/>
                    </a:lnTo>
                    <a:lnTo>
                      <a:pt x="90" y="144"/>
                    </a:lnTo>
                    <a:lnTo>
                      <a:pt x="100" y="129"/>
                    </a:lnTo>
                    <a:lnTo>
                      <a:pt x="111" y="115"/>
                    </a:lnTo>
                    <a:lnTo>
                      <a:pt x="123" y="103"/>
                    </a:lnTo>
                    <a:lnTo>
                      <a:pt x="135" y="91"/>
                    </a:lnTo>
                    <a:lnTo>
                      <a:pt x="148" y="81"/>
                    </a:lnTo>
                    <a:lnTo>
                      <a:pt x="161" y="71"/>
                    </a:lnTo>
                    <a:lnTo>
                      <a:pt x="175" y="63"/>
                    </a:lnTo>
                    <a:lnTo>
                      <a:pt x="189" y="55"/>
                    </a:lnTo>
                    <a:lnTo>
                      <a:pt x="204" y="48"/>
                    </a:lnTo>
                    <a:lnTo>
                      <a:pt x="220" y="42"/>
                    </a:lnTo>
                    <a:lnTo>
                      <a:pt x="237" y="37"/>
                    </a:lnTo>
                    <a:lnTo>
                      <a:pt x="253" y="34"/>
                    </a:lnTo>
                    <a:lnTo>
                      <a:pt x="270" y="31"/>
                    </a:lnTo>
                    <a:lnTo>
                      <a:pt x="288" y="29"/>
                    </a:lnTo>
                    <a:lnTo>
                      <a:pt x="306" y="27"/>
                    </a:lnTo>
                    <a:lnTo>
                      <a:pt x="379" y="25"/>
                    </a:lnTo>
                    <a:lnTo>
                      <a:pt x="403" y="24"/>
                    </a:lnTo>
                    <a:lnTo>
                      <a:pt x="423" y="22"/>
                    </a:lnTo>
                    <a:lnTo>
                      <a:pt x="441" y="20"/>
                    </a:lnTo>
                    <a:lnTo>
                      <a:pt x="456" y="17"/>
                    </a:lnTo>
                    <a:lnTo>
                      <a:pt x="468" y="13"/>
                    </a:lnTo>
                    <a:lnTo>
                      <a:pt x="477" y="9"/>
                    </a:lnTo>
                    <a:lnTo>
                      <a:pt x="481" y="7"/>
                    </a:lnTo>
                    <a:lnTo>
                      <a:pt x="484" y="5"/>
                    </a:lnTo>
                    <a:lnTo>
                      <a:pt x="486" y="2"/>
                    </a:lnTo>
                    <a:lnTo>
                      <a:pt x="488" y="0"/>
                    </a:lnTo>
                    <a:lnTo>
                      <a:pt x="681" y="0"/>
                    </a:lnTo>
                    <a:lnTo>
                      <a:pt x="680" y="20"/>
                    </a:lnTo>
                    <a:lnTo>
                      <a:pt x="678" y="40"/>
                    </a:lnTo>
                    <a:lnTo>
                      <a:pt x="674" y="59"/>
                    </a:lnTo>
                    <a:lnTo>
                      <a:pt x="669" y="76"/>
                    </a:lnTo>
                    <a:lnTo>
                      <a:pt x="662" y="91"/>
                    </a:lnTo>
                    <a:lnTo>
                      <a:pt x="653" y="106"/>
                    </a:lnTo>
                    <a:lnTo>
                      <a:pt x="649" y="113"/>
                    </a:lnTo>
                    <a:lnTo>
                      <a:pt x="644" y="119"/>
                    </a:lnTo>
                    <a:lnTo>
                      <a:pt x="638" y="125"/>
                    </a:lnTo>
                    <a:lnTo>
                      <a:pt x="632" y="132"/>
                    </a:lnTo>
                    <a:lnTo>
                      <a:pt x="619" y="142"/>
                    </a:lnTo>
                    <a:lnTo>
                      <a:pt x="605" y="152"/>
                    </a:lnTo>
                    <a:lnTo>
                      <a:pt x="589" y="160"/>
                    </a:lnTo>
                    <a:lnTo>
                      <a:pt x="571" y="166"/>
                    </a:lnTo>
                    <a:lnTo>
                      <a:pt x="552" y="172"/>
                    </a:lnTo>
                    <a:lnTo>
                      <a:pt x="531" y="176"/>
                    </a:lnTo>
                    <a:lnTo>
                      <a:pt x="509" y="179"/>
                    </a:lnTo>
                    <a:lnTo>
                      <a:pt x="486" y="180"/>
                    </a:lnTo>
                    <a:lnTo>
                      <a:pt x="454" y="182"/>
                    </a:lnTo>
                    <a:lnTo>
                      <a:pt x="425" y="184"/>
                    </a:lnTo>
                    <a:lnTo>
                      <a:pt x="399" y="186"/>
                    </a:lnTo>
                    <a:lnTo>
                      <a:pt x="375" y="189"/>
                    </a:lnTo>
                    <a:lnTo>
                      <a:pt x="354" y="193"/>
                    </a:lnTo>
                    <a:lnTo>
                      <a:pt x="335" y="197"/>
                    </a:lnTo>
                    <a:lnTo>
                      <a:pt x="320" y="201"/>
                    </a:lnTo>
                    <a:lnTo>
                      <a:pt x="307" y="206"/>
                    </a:lnTo>
                    <a:lnTo>
                      <a:pt x="295" y="212"/>
                    </a:lnTo>
                    <a:lnTo>
                      <a:pt x="285" y="219"/>
                    </a:lnTo>
                    <a:lnTo>
                      <a:pt x="276" y="226"/>
                    </a:lnTo>
                    <a:lnTo>
                      <a:pt x="267" y="235"/>
                    </a:lnTo>
                    <a:lnTo>
                      <a:pt x="260" y="244"/>
                    </a:lnTo>
                    <a:lnTo>
                      <a:pt x="253" y="255"/>
                    </a:lnTo>
                    <a:lnTo>
                      <a:pt x="247" y="266"/>
                    </a:lnTo>
                    <a:lnTo>
                      <a:pt x="243" y="279"/>
                    </a:lnTo>
                    <a:close/>
                    <a:moveTo>
                      <a:pt x="363" y="743"/>
                    </a:moveTo>
                    <a:lnTo>
                      <a:pt x="377" y="743"/>
                    </a:lnTo>
                    <a:lnTo>
                      <a:pt x="390" y="741"/>
                    </a:lnTo>
                    <a:lnTo>
                      <a:pt x="404" y="736"/>
                    </a:lnTo>
                    <a:lnTo>
                      <a:pt x="415" y="732"/>
                    </a:lnTo>
                    <a:lnTo>
                      <a:pt x="426" y="726"/>
                    </a:lnTo>
                    <a:lnTo>
                      <a:pt x="436" y="718"/>
                    </a:lnTo>
                    <a:lnTo>
                      <a:pt x="445" y="709"/>
                    </a:lnTo>
                    <a:lnTo>
                      <a:pt x="453" y="699"/>
                    </a:lnTo>
                    <a:lnTo>
                      <a:pt x="461" y="688"/>
                    </a:lnTo>
                    <a:lnTo>
                      <a:pt x="467" y="676"/>
                    </a:lnTo>
                    <a:lnTo>
                      <a:pt x="472" y="662"/>
                    </a:lnTo>
                    <a:lnTo>
                      <a:pt x="477" y="647"/>
                    </a:lnTo>
                    <a:lnTo>
                      <a:pt x="480" y="632"/>
                    </a:lnTo>
                    <a:lnTo>
                      <a:pt x="483" y="615"/>
                    </a:lnTo>
                    <a:lnTo>
                      <a:pt x="484" y="596"/>
                    </a:lnTo>
                    <a:lnTo>
                      <a:pt x="484" y="576"/>
                    </a:lnTo>
                    <a:lnTo>
                      <a:pt x="484" y="557"/>
                    </a:lnTo>
                    <a:lnTo>
                      <a:pt x="482" y="539"/>
                    </a:lnTo>
                    <a:lnTo>
                      <a:pt x="480" y="522"/>
                    </a:lnTo>
                    <a:lnTo>
                      <a:pt x="476" y="507"/>
                    </a:lnTo>
                    <a:lnTo>
                      <a:pt x="472" y="492"/>
                    </a:lnTo>
                    <a:lnTo>
                      <a:pt x="466" y="479"/>
                    </a:lnTo>
                    <a:lnTo>
                      <a:pt x="460" y="466"/>
                    </a:lnTo>
                    <a:lnTo>
                      <a:pt x="453" y="455"/>
                    </a:lnTo>
                    <a:lnTo>
                      <a:pt x="444" y="445"/>
                    </a:lnTo>
                    <a:lnTo>
                      <a:pt x="435" y="437"/>
                    </a:lnTo>
                    <a:lnTo>
                      <a:pt x="425" y="429"/>
                    </a:lnTo>
                    <a:lnTo>
                      <a:pt x="415" y="423"/>
                    </a:lnTo>
                    <a:lnTo>
                      <a:pt x="404" y="418"/>
                    </a:lnTo>
                    <a:lnTo>
                      <a:pt x="391" y="415"/>
                    </a:lnTo>
                    <a:lnTo>
                      <a:pt x="379" y="413"/>
                    </a:lnTo>
                    <a:lnTo>
                      <a:pt x="365" y="412"/>
                    </a:lnTo>
                    <a:lnTo>
                      <a:pt x="351" y="413"/>
                    </a:lnTo>
                    <a:lnTo>
                      <a:pt x="337" y="415"/>
                    </a:lnTo>
                    <a:lnTo>
                      <a:pt x="325" y="419"/>
                    </a:lnTo>
                    <a:lnTo>
                      <a:pt x="313" y="424"/>
                    </a:lnTo>
                    <a:lnTo>
                      <a:pt x="302" y="430"/>
                    </a:lnTo>
                    <a:lnTo>
                      <a:pt x="292" y="439"/>
                    </a:lnTo>
                    <a:lnTo>
                      <a:pt x="283" y="448"/>
                    </a:lnTo>
                    <a:lnTo>
                      <a:pt x="275" y="459"/>
                    </a:lnTo>
                    <a:lnTo>
                      <a:pt x="267" y="471"/>
                    </a:lnTo>
                    <a:lnTo>
                      <a:pt x="261" y="484"/>
                    </a:lnTo>
                    <a:lnTo>
                      <a:pt x="256" y="497"/>
                    </a:lnTo>
                    <a:lnTo>
                      <a:pt x="251" y="512"/>
                    </a:lnTo>
                    <a:lnTo>
                      <a:pt x="248" y="527"/>
                    </a:lnTo>
                    <a:lnTo>
                      <a:pt x="246" y="544"/>
                    </a:lnTo>
                    <a:lnTo>
                      <a:pt x="244" y="561"/>
                    </a:lnTo>
                    <a:lnTo>
                      <a:pt x="244" y="579"/>
                    </a:lnTo>
                    <a:lnTo>
                      <a:pt x="244" y="598"/>
                    </a:lnTo>
                    <a:lnTo>
                      <a:pt x="246" y="616"/>
                    </a:lnTo>
                    <a:lnTo>
                      <a:pt x="248" y="632"/>
                    </a:lnTo>
                    <a:lnTo>
                      <a:pt x="251" y="648"/>
                    </a:lnTo>
                    <a:lnTo>
                      <a:pt x="256" y="662"/>
                    </a:lnTo>
                    <a:lnTo>
                      <a:pt x="261" y="676"/>
                    </a:lnTo>
                    <a:lnTo>
                      <a:pt x="267" y="688"/>
                    </a:lnTo>
                    <a:lnTo>
                      <a:pt x="274" y="699"/>
                    </a:lnTo>
                    <a:lnTo>
                      <a:pt x="282" y="709"/>
                    </a:lnTo>
                    <a:lnTo>
                      <a:pt x="291" y="718"/>
                    </a:lnTo>
                    <a:lnTo>
                      <a:pt x="301" y="725"/>
                    </a:lnTo>
                    <a:lnTo>
                      <a:pt x="312" y="731"/>
                    </a:lnTo>
                    <a:lnTo>
                      <a:pt x="323" y="736"/>
                    </a:lnTo>
                    <a:lnTo>
                      <a:pt x="336" y="740"/>
                    </a:lnTo>
                    <a:lnTo>
                      <a:pt x="349" y="742"/>
                    </a:lnTo>
                    <a:lnTo>
                      <a:pt x="363" y="743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67"/>
              <p:cNvSpPr>
                <a:spLocks noEditPoints="1"/>
              </p:cNvSpPr>
              <p:nvPr/>
            </p:nvSpPr>
            <p:spPr bwMode="auto">
              <a:xfrm>
                <a:off x="10071769" y="887379"/>
                <a:ext cx="68330" cy="76355"/>
              </a:xfrm>
              <a:custGeom>
                <a:avLst/>
                <a:gdLst>
                  <a:gd name="T0" fmla="*/ 0 w 697"/>
                  <a:gd name="T1" fmla="*/ 0 h 890"/>
                  <a:gd name="T2" fmla="*/ 0 w 697"/>
                  <a:gd name="T3" fmla="*/ 0 h 890"/>
                  <a:gd name="T4" fmla="*/ 0 w 697"/>
                  <a:gd name="T5" fmla="*/ 0 h 890"/>
                  <a:gd name="T6" fmla="*/ 0 w 697"/>
                  <a:gd name="T7" fmla="*/ 0 h 890"/>
                  <a:gd name="T8" fmla="*/ 0 w 697"/>
                  <a:gd name="T9" fmla="*/ 0 h 890"/>
                  <a:gd name="T10" fmla="*/ 0 w 697"/>
                  <a:gd name="T11" fmla="*/ 0 h 890"/>
                  <a:gd name="T12" fmla="*/ 0 w 697"/>
                  <a:gd name="T13" fmla="*/ 0 h 890"/>
                  <a:gd name="T14" fmla="*/ 0 w 697"/>
                  <a:gd name="T15" fmla="*/ 0 h 890"/>
                  <a:gd name="T16" fmla="*/ 0 w 697"/>
                  <a:gd name="T17" fmla="*/ 0 h 890"/>
                  <a:gd name="T18" fmla="*/ 0 w 697"/>
                  <a:gd name="T19" fmla="*/ 0 h 890"/>
                  <a:gd name="T20" fmla="*/ 0 w 697"/>
                  <a:gd name="T21" fmla="*/ 0 h 890"/>
                  <a:gd name="T22" fmla="*/ 0 w 697"/>
                  <a:gd name="T23" fmla="*/ 0 h 890"/>
                  <a:gd name="T24" fmla="*/ 0 w 697"/>
                  <a:gd name="T25" fmla="*/ 0 h 890"/>
                  <a:gd name="T26" fmla="*/ 0 w 697"/>
                  <a:gd name="T27" fmla="*/ 0 h 890"/>
                  <a:gd name="T28" fmla="*/ 0 w 697"/>
                  <a:gd name="T29" fmla="*/ 0 h 890"/>
                  <a:gd name="T30" fmla="*/ 0 w 697"/>
                  <a:gd name="T31" fmla="*/ 0 h 890"/>
                  <a:gd name="T32" fmla="*/ 0 w 697"/>
                  <a:gd name="T33" fmla="*/ 0 h 890"/>
                  <a:gd name="T34" fmla="*/ 0 w 697"/>
                  <a:gd name="T35" fmla="*/ 0 h 890"/>
                  <a:gd name="T36" fmla="*/ 0 w 697"/>
                  <a:gd name="T37" fmla="*/ 0 h 890"/>
                  <a:gd name="T38" fmla="*/ 0 w 697"/>
                  <a:gd name="T39" fmla="*/ 0 h 890"/>
                  <a:gd name="T40" fmla="*/ 0 w 697"/>
                  <a:gd name="T41" fmla="*/ 0 h 890"/>
                  <a:gd name="T42" fmla="*/ 0 w 697"/>
                  <a:gd name="T43" fmla="*/ 0 h 890"/>
                  <a:gd name="T44" fmla="*/ 0 w 697"/>
                  <a:gd name="T45" fmla="*/ 0 h 890"/>
                  <a:gd name="T46" fmla="*/ 0 w 697"/>
                  <a:gd name="T47" fmla="*/ 0 h 890"/>
                  <a:gd name="T48" fmla="*/ 0 w 697"/>
                  <a:gd name="T49" fmla="*/ 0 h 890"/>
                  <a:gd name="T50" fmla="*/ 0 w 697"/>
                  <a:gd name="T51" fmla="*/ 0 h 890"/>
                  <a:gd name="T52" fmla="*/ 0 w 697"/>
                  <a:gd name="T53" fmla="*/ 0 h 890"/>
                  <a:gd name="T54" fmla="*/ 0 w 697"/>
                  <a:gd name="T55" fmla="*/ 0 h 890"/>
                  <a:gd name="T56" fmla="*/ 0 w 697"/>
                  <a:gd name="T57" fmla="*/ 0 h 890"/>
                  <a:gd name="T58" fmla="*/ 0 w 697"/>
                  <a:gd name="T59" fmla="*/ 0 h 890"/>
                  <a:gd name="T60" fmla="*/ 0 w 697"/>
                  <a:gd name="T61" fmla="*/ 0 h 890"/>
                  <a:gd name="T62" fmla="*/ 0 w 697"/>
                  <a:gd name="T63" fmla="*/ 0 h 890"/>
                  <a:gd name="T64" fmla="*/ 0 w 697"/>
                  <a:gd name="T65" fmla="*/ 0 h 890"/>
                  <a:gd name="T66" fmla="*/ 0 w 697"/>
                  <a:gd name="T67" fmla="*/ 0 h 890"/>
                  <a:gd name="T68" fmla="*/ 0 w 697"/>
                  <a:gd name="T69" fmla="*/ 0 h 890"/>
                  <a:gd name="T70" fmla="*/ 0 w 697"/>
                  <a:gd name="T71" fmla="*/ 0 h 890"/>
                  <a:gd name="T72" fmla="*/ 0 w 697"/>
                  <a:gd name="T73" fmla="*/ 0 h 890"/>
                  <a:gd name="T74" fmla="*/ 0 w 697"/>
                  <a:gd name="T75" fmla="*/ 0 h 890"/>
                  <a:gd name="T76" fmla="*/ 0 w 697"/>
                  <a:gd name="T77" fmla="*/ 0 h 890"/>
                  <a:gd name="T78" fmla="*/ 0 w 697"/>
                  <a:gd name="T79" fmla="*/ 0 h 890"/>
                  <a:gd name="T80" fmla="*/ 0 w 697"/>
                  <a:gd name="T81" fmla="*/ 0 h 890"/>
                  <a:gd name="T82" fmla="*/ 0 w 697"/>
                  <a:gd name="T83" fmla="*/ 0 h 890"/>
                  <a:gd name="T84" fmla="*/ 0 w 697"/>
                  <a:gd name="T85" fmla="*/ 0 h 890"/>
                  <a:gd name="T86" fmla="*/ 0 w 697"/>
                  <a:gd name="T87" fmla="*/ 0 h 890"/>
                  <a:gd name="T88" fmla="*/ 0 w 697"/>
                  <a:gd name="T89" fmla="*/ 0 h 890"/>
                  <a:gd name="T90" fmla="*/ 0 w 697"/>
                  <a:gd name="T91" fmla="*/ 0 h 890"/>
                  <a:gd name="T92" fmla="*/ 0 w 697"/>
                  <a:gd name="T93" fmla="*/ 0 h 890"/>
                  <a:gd name="T94" fmla="*/ 0 w 697"/>
                  <a:gd name="T95" fmla="*/ 0 h 890"/>
                  <a:gd name="T96" fmla="*/ 0 w 697"/>
                  <a:gd name="T97" fmla="*/ 0 h 890"/>
                  <a:gd name="T98" fmla="*/ 0 w 697"/>
                  <a:gd name="T99" fmla="*/ 0 h 890"/>
                  <a:gd name="T100" fmla="*/ 0 w 697"/>
                  <a:gd name="T101" fmla="*/ 0 h 890"/>
                  <a:gd name="T102" fmla="*/ 0 w 697"/>
                  <a:gd name="T103" fmla="*/ 0 h 890"/>
                  <a:gd name="T104" fmla="*/ 0 w 697"/>
                  <a:gd name="T105" fmla="*/ 0 h 890"/>
                  <a:gd name="T106" fmla="*/ 0 w 697"/>
                  <a:gd name="T107" fmla="*/ 0 h 890"/>
                  <a:gd name="T108" fmla="*/ 0 w 697"/>
                  <a:gd name="T109" fmla="*/ 0 h 89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97"/>
                  <a:gd name="T166" fmla="*/ 0 h 890"/>
                  <a:gd name="T167" fmla="*/ 697 w 697"/>
                  <a:gd name="T168" fmla="*/ 890 h 89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97" h="890">
                    <a:moveTo>
                      <a:pt x="0" y="890"/>
                    </a:moveTo>
                    <a:lnTo>
                      <a:pt x="0" y="14"/>
                    </a:lnTo>
                    <a:lnTo>
                      <a:pt x="227" y="14"/>
                    </a:lnTo>
                    <a:lnTo>
                      <a:pt x="227" y="108"/>
                    </a:lnTo>
                    <a:lnTo>
                      <a:pt x="239" y="94"/>
                    </a:lnTo>
                    <a:lnTo>
                      <a:pt x="250" y="81"/>
                    </a:lnTo>
                    <a:lnTo>
                      <a:pt x="262" y="69"/>
                    </a:lnTo>
                    <a:lnTo>
                      <a:pt x="273" y="59"/>
                    </a:lnTo>
                    <a:lnTo>
                      <a:pt x="284" y="49"/>
                    </a:lnTo>
                    <a:lnTo>
                      <a:pt x="294" y="41"/>
                    </a:lnTo>
                    <a:lnTo>
                      <a:pt x="304" y="33"/>
                    </a:lnTo>
                    <a:lnTo>
                      <a:pt x="314" y="27"/>
                    </a:lnTo>
                    <a:lnTo>
                      <a:pt x="327" y="21"/>
                    </a:lnTo>
                    <a:lnTo>
                      <a:pt x="341" y="15"/>
                    </a:lnTo>
                    <a:lnTo>
                      <a:pt x="355" y="10"/>
                    </a:lnTo>
                    <a:lnTo>
                      <a:pt x="370" y="7"/>
                    </a:lnTo>
                    <a:lnTo>
                      <a:pt x="384" y="3"/>
                    </a:lnTo>
                    <a:lnTo>
                      <a:pt x="399" y="1"/>
                    </a:lnTo>
                    <a:lnTo>
                      <a:pt x="415" y="0"/>
                    </a:lnTo>
                    <a:lnTo>
                      <a:pt x="432" y="0"/>
                    </a:lnTo>
                    <a:lnTo>
                      <a:pt x="447" y="0"/>
                    </a:lnTo>
                    <a:lnTo>
                      <a:pt x="462" y="1"/>
                    </a:lnTo>
                    <a:lnTo>
                      <a:pt x="477" y="3"/>
                    </a:lnTo>
                    <a:lnTo>
                      <a:pt x="491" y="6"/>
                    </a:lnTo>
                    <a:lnTo>
                      <a:pt x="505" y="9"/>
                    </a:lnTo>
                    <a:lnTo>
                      <a:pt x="518" y="13"/>
                    </a:lnTo>
                    <a:lnTo>
                      <a:pt x="531" y="18"/>
                    </a:lnTo>
                    <a:lnTo>
                      <a:pt x="544" y="24"/>
                    </a:lnTo>
                    <a:lnTo>
                      <a:pt x="556" y="30"/>
                    </a:lnTo>
                    <a:lnTo>
                      <a:pt x="567" y="38"/>
                    </a:lnTo>
                    <a:lnTo>
                      <a:pt x="579" y="46"/>
                    </a:lnTo>
                    <a:lnTo>
                      <a:pt x="589" y="55"/>
                    </a:lnTo>
                    <a:lnTo>
                      <a:pt x="599" y="64"/>
                    </a:lnTo>
                    <a:lnTo>
                      <a:pt x="610" y="75"/>
                    </a:lnTo>
                    <a:lnTo>
                      <a:pt x="619" y="86"/>
                    </a:lnTo>
                    <a:lnTo>
                      <a:pt x="628" y="97"/>
                    </a:lnTo>
                    <a:lnTo>
                      <a:pt x="637" y="110"/>
                    </a:lnTo>
                    <a:lnTo>
                      <a:pt x="645" y="122"/>
                    </a:lnTo>
                    <a:lnTo>
                      <a:pt x="652" y="135"/>
                    </a:lnTo>
                    <a:lnTo>
                      <a:pt x="659" y="148"/>
                    </a:lnTo>
                    <a:lnTo>
                      <a:pt x="665" y="162"/>
                    </a:lnTo>
                    <a:lnTo>
                      <a:pt x="670" y="176"/>
                    </a:lnTo>
                    <a:lnTo>
                      <a:pt x="676" y="192"/>
                    </a:lnTo>
                    <a:lnTo>
                      <a:pt x="680" y="206"/>
                    </a:lnTo>
                    <a:lnTo>
                      <a:pt x="684" y="222"/>
                    </a:lnTo>
                    <a:lnTo>
                      <a:pt x="688" y="237"/>
                    </a:lnTo>
                    <a:lnTo>
                      <a:pt x="691" y="253"/>
                    </a:lnTo>
                    <a:lnTo>
                      <a:pt x="693" y="269"/>
                    </a:lnTo>
                    <a:lnTo>
                      <a:pt x="695" y="286"/>
                    </a:lnTo>
                    <a:lnTo>
                      <a:pt x="696" y="303"/>
                    </a:lnTo>
                    <a:lnTo>
                      <a:pt x="697" y="320"/>
                    </a:lnTo>
                    <a:lnTo>
                      <a:pt x="697" y="337"/>
                    </a:lnTo>
                    <a:lnTo>
                      <a:pt x="697" y="358"/>
                    </a:lnTo>
                    <a:lnTo>
                      <a:pt x="696" y="377"/>
                    </a:lnTo>
                    <a:lnTo>
                      <a:pt x="695" y="395"/>
                    </a:lnTo>
                    <a:lnTo>
                      <a:pt x="693" y="412"/>
                    </a:lnTo>
                    <a:lnTo>
                      <a:pt x="690" y="429"/>
                    </a:lnTo>
                    <a:lnTo>
                      <a:pt x="687" y="446"/>
                    </a:lnTo>
                    <a:lnTo>
                      <a:pt x="683" y="462"/>
                    </a:lnTo>
                    <a:lnTo>
                      <a:pt x="679" y="477"/>
                    </a:lnTo>
                    <a:lnTo>
                      <a:pt x="674" y="493"/>
                    </a:lnTo>
                    <a:lnTo>
                      <a:pt x="668" y="507"/>
                    </a:lnTo>
                    <a:lnTo>
                      <a:pt x="662" y="520"/>
                    </a:lnTo>
                    <a:lnTo>
                      <a:pt x="655" y="533"/>
                    </a:lnTo>
                    <a:lnTo>
                      <a:pt x="648" y="546"/>
                    </a:lnTo>
                    <a:lnTo>
                      <a:pt x="640" y="557"/>
                    </a:lnTo>
                    <a:lnTo>
                      <a:pt x="631" y="569"/>
                    </a:lnTo>
                    <a:lnTo>
                      <a:pt x="622" y="579"/>
                    </a:lnTo>
                    <a:lnTo>
                      <a:pt x="613" y="589"/>
                    </a:lnTo>
                    <a:lnTo>
                      <a:pt x="603" y="599"/>
                    </a:lnTo>
                    <a:lnTo>
                      <a:pt x="591" y="607"/>
                    </a:lnTo>
                    <a:lnTo>
                      <a:pt x="581" y="616"/>
                    </a:lnTo>
                    <a:lnTo>
                      <a:pt x="570" y="623"/>
                    </a:lnTo>
                    <a:lnTo>
                      <a:pt x="559" y="630"/>
                    </a:lnTo>
                    <a:lnTo>
                      <a:pt x="548" y="636"/>
                    </a:lnTo>
                    <a:lnTo>
                      <a:pt x="536" y="641"/>
                    </a:lnTo>
                    <a:lnTo>
                      <a:pt x="524" y="647"/>
                    </a:lnTo>
                    <a:lnTo>
                      <a:pt x="511" y="651"/>
                    </a:lnTo>
                    <a:lnTo>
                      <a:pt x="499" y="655"/>
                    </a:lnTo>
                    <a:lnTo>
                      <a:pt x="486" y="658"/>
                    </a:lnTo>
                    <a:lnTo>
                      <a:pt x="472" y="660"/>
                    </a:lnTo>
                    <a:lnTo>
                      <a:pt x="459" y="662"/>
                    </a:lnTo>
                    <a:lnTo>
                      <a:pt x="445" y="663"/>
                    </a:lnTo>
                    <a:lnTo>
                      <a:pt x="431" y="663"/>
                    </a:lnTo>
                    <a:lnTo>
                      <a:pt x="416" y="663"/>
                    </a:lnTo>
                    <a:lnTo>
                      <a:pt x="402" y="662"/>
                    </a:lnTo>
                    <a:lnTo>
                      <a:pt x="389" y="660"/>
                    </a:lnTo>
                    <a:lnTo>
                      <a:pt x="376" y="658"/>
                    </a:lnTo>
                    <a:lnTo>
                      <a:pt x="364" y="656"/>
                    </a:lnTo>
                    <a:lnTo>
                      <a:pt x="351" y="652"/>
                    </a:lnTo>
                    <a:lnTo>
                      <a:pt x="340" y="649"/>
                    </a:lnTo>
                    <a:lnTo>
                      <a:pt x="328" y="644"/>
                    </a:lnTo>
                    <a:lnTo>
                      <a:pt x="317" y="638"/>
                    </a:lnTo>
                    <a:lnTo>
                      <a:pt x="306" y="632"/>
                    </a:lnTo>
                    <a:lnTo>
                      <a:pt x="295" y="626"/>
                    </a:lnTo>
                    <a:lnTo>
                      <a:pt x="284" y="619"/>
                    </a:lnTo>
                    <a:lnTo>
                      <a:pt x="274" y="612"/>
                    </a:lnTo>
                    <a:lnTo>
                      <a:pt x="264" y="604"/>
                    </a:lnTo>
                    <a:lnTo>
                      <a:pt x="255" y="596"/>
                    </a:lnTo>
                    <a:lnTo>
                      <a:pt x="245" y="587"/>
                    </a:lnTo>
                    <a:lnTo>
                      <a:pt x="245" y="890"/>
                    </a:lnTo>
                    <a:lnTo>
                      <a:pt x="0" y="890"/>
                    </a:lnTo>
                    <a:close/>
                    <a:moveTo>
                      <a:pt x="243" y="333"/>
                    </a:moveTo>
                    <a:lnTo>
                      <a:pt x="244" y="352"/>
                    </a:lnTo>
                    <a:lnTo>
                      <a:pt x="245" y="369"/>
                    </a:lnTo>
                    <a:lnTo>
                      <a:pt x="247" y="384"/>
                    </a:lnTo>
                    <a:lnTo>
                      <a:pt x="251" y="399"/>
                    </a:lnTo>
                    <a:lnTo>
                      <a:pt x="256" y="412"/>
                    </a:lnTo>
                    <a:lnTo>
                      <a:pt x="262" y="424"/>
                    </a:lnTo>
                    <a:lnTo>
                      <a:pt x="268" y="435"/>
                    </a:lnTo>
                    <a:lnTo>
                      <a:pt x="275" y="445"/>
                    </a:lnTo>
                    <a:lnTo>
                      <a:pt x="284" y="453"/>
                    </a:lnTo>
                    <a:lnTo>
                      <a:pt x="292" y="460"/>
                    </a:lnTo>
                    <a:lnTo>
                      <a:pt x="301" y="467"/>
                    </a:lnTo>
                    <a:lnTo>
                      <a:pt x="311" y="472"/>
                    </a:lnTo>
                    <a:lnTo>
                      <a:pt x="321" y="476"/>
                    </a:lnTo>
                    <a:lnTo>
                      <a:pt x="332" y="479"/>
                    </a:lnTo>
                    <a:lnTo>
                      <a:pt x="343" y="480"/>
                    </a:lnTo>
                    <a:lnTo>
                      <a:pt x="355" y="481"/>
                    </a:lnTo>
                    <a:lnTo>
                      <a:pt x="365" y="480"/>
                    </a:lnTo>
                    <a:lnTo>
                      <a:pt x="375" y="479"/>
                    </a:lnTo>
                    <a:lnTo>
                      <a:pt x="385" y="476"/>
                    </a:lnTo>
                    <a:lnTo>
                      <a:pt x="394" y="472"/>
                    </a:lnTo>
                    <a:lnTo>
                      <a:pt x="402" y="467"/>
                    </a:lnTo>
                    <a:lnTo>
                      <a:pt x="410" y="461"/>
                    </a:lnTo>
                    <a:lnTo>
                      <a:pt x="418" y="454"/>
                    </a:lnTo>
                    <a:lnTo>
                      <a:pt x="427" y="446"/>
                    </a:lnTo>
                    <a:lnTo>
                      <a:pt x="433" y="437"/>
                    </a:lnTo>
                    <a:lnTo>
                      <a:pt x="439" y="426"/>
                    </a:lnTo>
                    <a:lnTo>
                      <a:pt x="444" y="413"/>
                    </a:lnTo>
                    <a:lnTo>
                      <a:pt x="448" y="399"/>
                    </a:lnTo>
                    <a:lnTo>
                      <a:pt x="451" y="384"/>
                    </a:lnTo>
                    <a:lnTo>
                      <a:pt x="453" y="367"/>
                    </a:lnTo>
                    <a:lnTo>
                      <a:pt x="455" y="348"/>
                    </a:lnTo>
                    <a:lnTo>
                      <a:pt x="455" y="327"/>
                    </a:lnTo>
                    <a:lnTo>
                      <a:pt x="455" y="309"/>
                    </a:lnTo>
                    <a:lnTo>
                      <a:pt x="453" y="292"/>
                    </a:lnTo>
                    <a:lnTo>
                      <a:pt x="451" y="276"/>
                    </a:lnTo>
                    <a:lnTo>
                      <a:pt x="448" y="261"/>
                    </a:lnTo>
                    <a:lnTo>
                      <a:pt x="443" y="248"/>
                    </a:lnTo>
                    <a:lnTo>
                      <a:pt x="438" y="235"/>
                    </a:lnTo>
                    <a:lnTo>
                      <a:pt x="432" y="225"/>
                    </a:lnTo>
                    <a:lnTo>
                      <a:pt x="424" y="215"/>
                    </a:lnTo>
                    <a:lnTo>
                      <a:pt x="417" y="206"/>
                    </a:lnTo>
                    <a:lnTo>
                      <a:pt x="409" y="199"/>
                    </a:lnTo>
                    <a:lnTo>
                      <a:pt x="400" y="193"/>
                    </a:lnTo>
                    <a:lnTo>
                      <a:pt x="391" y="187"/>
                    </a:lnTo>
                    <a:lnTo>
                      <a:pt x="382" y="183"/>
                    </a:lnTo>
                    <a:lnTo>
                      <a:pt x="372" y="180"/>
                    </a:lnTo>
                    <a:lnTo>
                      <a:pt x="362" y="178"/>
                    </a:lnTo>
                    <a:lnTo>
                      <a:pt x="352" y="178"/>
                    </a:lnTo>
                    <a:lnTo>
                      <a:pt x="341" y="178"/>
                    </a:lnTo>
                    <a:lnTo>
                      <a:pt x="330" y="180"/>
                    </a:lnTo>
                    <a:lnTo>
                      <a:pt x="319" y="183"/>
                    </a:lnTo>
                    <a:lnTo>
                      <a:pt x="309" y="187"/>
                    </a:lnTo>
                    <a:lnTo>
                      <a:pt x="300" y="193"/>
                    </a:lnTo>
                    <a:lnTo>
                      <a:pt x="291" y="199"/>
                    </a:lnTo>
                    <a:lnTo>
                      <a:pt x="283" y="207"/>
                    </a:lnTo>
                    <a:lnTo>
                      <a:pt x="275" y="215"/>
                    </a:lnTo>
                    <a:lnTo>
                      <a:pt x="268" y="225"/>
                    </a:lnTo>
                    <a:lnTo>
                      <a:pt x="261" y="236"/>
                    </a:lnTo>
                    <a:lnTo>
                      <a:pt x="256" y="249"/>
                    </a:lnTo>
                    <a:lnTo>
                      <a:pt x="251" y="263"/>
                    </a:lnTo>
                    <a:lnTo>
                      <a:pt x="247" y="278"/>
                    </a:lnTo>
                    <a:lnTo>
                      <a:pt x="245" y="295"/>
                    </a:lnTo>
                    <a:lnTo>
                      <a:pt x="244" y="313"/>
                    </a:lnTo>
                    <a:lnTo>
                      <a:pt x="243" y="333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68"/>
              <p:cNvSpPr>
                <a:spLocks noEditPoints="1"/>
              </p:cNvSpPr>
              <p:nvPr/>
            </p:nvSpPr>
            <p:spPr bwMode="auto">
              <a:xfrm>
                <a:off x="10148859" y="887379"/>
                <a:ext cx="70082" cy="56502"/>
              </a:xfrm>
              <a:custGeom>
                <a:avLst/>
                <a:gdLst>
                  <a:gd name="T0" fmla="*/ 0 w 730"/>
                  <a:gd name="T1" fmla="*/ 0 h 663"/>
                  <a:gd name="T2" fmla="*/ 0 w 730"/>
                  <a:gd name="T3" fmla="*/ 0 h 663"/>
                  <a:gd name="T4" fmla="*/ 0 w 730"/>
                  <a:gd name="T5" fmla="*/ 0 h 663"/>
                  <a:gd name="T6" fmla="*/ 0 w 730"/>
                  <a:gd name="T7" fmla="*/ 0 h 663"/>
                  <a:gd name="T8" fmla="*/ 0 w 730"/>
                  <a:gd name="T9" fmla="*/ 0 h 663"/>
                  <a:gd name="T10" fmla="*/ 0 w 730"/>
                  <a:gd name="T11" fmla="*/ 0 h 663"/>
                  <a:gd name="T12" fmla="*/ 0 w 730"/>
                  <a:gd name="T13" fmla="*/ 0 h 663"/>
                  <a:gd name="T14" fmla="*/ 0 w 730"/>
                  <a:gd name="T15" fmla="*/ 0 h 663"/>
                  <a:gd name="T16" fmla="*/ 0 w 730"/>
                  <a:gd name="T17" fmla="*/ 0 h 663"/>
                  <a:gd name="T18" fmla="*/ 0 w 730"/>
                  <a:gd name="T19" fmla="*/ 0 h 663"/>
                  <a:gd name="T20" fmla="*/ 0 w 730"/>
                  <a:gd name="T21" fmla="*/ 0 h 663"/>
                  <a:gd name="T22" fmla="*/ 0 w 730"/>
                  <a:gd name="T23" fmla="*/ 0 h 663"/>
                  <a:gd name="T24" fmla="*/ 0 w 730"/>
                  <a:gd name="T25" fmla="*/ 0 h 663"/>
                  <a:gd name="T26" fmla="*/ 0 w 730"/>
                  <a:gd name="T27" fmla="*/ 0 h 663"/>
                  <a:gd name="T28" fmla="*/ 0 w 730"/>
                  <a:gd name="T29" fmla="*/ 0 h 663"/>
                  <a:gd name="T30" fmla="*/ 0 w 730"/>
                  <a:gd name="T31" fmla="*/ 0 h 663"/>
                  <a:gd name="T32" fmla="*/ 0 w 730"/>
                  <a:gd name="T33" fmla="*/ 0 h 663"/>
                  <a:gd name="T34" fmla="*/ 0 w 730"/>
                  <a:gd name="T35" fmla="*/ 0 h 663"/>
                  <a:gd name="T36" fmla="*/ 0 w 730"/>
                  <a:gd name="T37" fmla="*/ 0 h 663"/>
                  <a:gd name="T38" fmla="*/ 0 w 730"/>
                  <a:gd name="T39" fmla="*/ 0 h 663"/>
                  <a:gd name="T40" fmla="*/ 0 w 730"/>
                  <a:gd name="T41" fmla="*/ 0 h 663"/>
                  <a:gd name="T42" fmla="*/ 0 w 730"/>
                  <a:gd name="T43" fmla="*/ 0 h 663"/>
                  <a:gd name="T44" fmla="*/ 0 w 730"/>
                  <a:gd name="T45" fmla="*/ 0 h 663"/>
                  <a:gd name="T46" fmla="*/ 0 w 730"/>
                  <a:gd name="T47" fmla="*/ 0 h 663"/>
                  <a:gd name="T48" fmla="*/ 0 w 730"/>
                  <a:gd name="T49" fmla="*/ 0 h 663"/>
                  <a:gd name="T50" fmla="*/ 0 w 730"/>
                  <a:gd name="T51" fmla="*/ 0 h 663"/>
                  <a:gd name="T52" fmla="*/ 0 w 730"/>
                  <a:gd name="T53" fmla="*/ 0 h 663"/>
                  <a:gd name="T54" fmla="*/ 0 w 730"/>
                  <a:gd name="T55" fmla="*/ 0 h 663"/>
                  <a:gd name="T56" fmla="*/ 0 w 730"/>
                  <a:gd name="T57" fmla="*/ 0 h 663"/>
                  <a:gd name="T58" fmla="*/ 0 w 730"/>
                  <a:gd name="T59" fmla="*/ 0 h 663"/>
                  <a:gd name="T60" fmla="*/ 0 w 730"/>
                  <a:gd name="T61" fmla="*/ 0 h 663"/>
                  <a:gd name="T62" fmla="*/ 0 w 730"/>
                  <a:gd name="T63" fmla="*/ 0 h 663"/>
                  <a:gd name="T64" fmla="*/ 0 w 730"/>
                  <a:gd name="T65" fmla="*/ 0 h 663"/>
                  <a:gd name="T66" fmla="*/ 0 w 730"/>
                  <a:gd name="T67" fmla="*/ 0 h 663"/>
                  <a:gd name="T68" fmla="*/ 0 w 730"/>
                  <a:gd name="T69" fmla="*/ 0 h 663"/>
                  <a:gd name="T70" fmla="*/ 0 w 730"/>
                  <a:gd name="T71" fmla="*/ 0 h 663"/>
                  <a:gd name="T72" fmla="*/ 0 w 730"/>
                  <a:gd name="T73" fmla="*/ 0 h 663"/>
                  <a:gd name="T74" fmla="*/ 0 w 730"/>
                  <a:gd name="T75" fmla="*/ 0 h 663"/>
                  <a:gd name="T76" fmla="*/ 0 w 730"/>
                  <a:gd name="T77" fmla="*/ 0 h 663"/>
                  <a:gd name="T78" fmla="*/ 0 w 730"/>
                  <a:gd name="T79" fmla="*/ 0 h 663"/>
                  <a:gd name="T80" fmla="*/ 0 w 730"/>
                  <a:gd name="T81" fmla="*/ 0 h 663"/>
                  <a:gd name="T82" fmla="*/ 0 w 730"/>
                  <a:gd name="T83" fmla="*/ 0 h 663"/>
                  <a:gd name="T84" fmla="*/ 0 w 730"/>
                  <a:gd name="T85" fmla="*/ 0 h 663"/>
                  <a:gd name="T86" fmla="*/ 0 w 730"/>
                  <a:gd name="T87" fmla="*/ 0 h 663"/>
                  <a:gd name="T88" fmla="*/ 0 w 730"/>
                  <a:gd name="T89" fmla="*/ 0 h 663"/>
                  <a:gd name="T90" fmla="*/ 0 w 730"/>
                  <a:gd name="T91" fmla="*/ 0 h 663"/>
                  <a:gd name="T92" fmla="*/ 0 w 730"/>
                  <a:gd name="T93" fmla="*/ 0 h 663"/>
                  <a:gd name="T94" fmla="*/ 0 w 730"/>
                  <a:gd name="T95" fmla="*/ 0 h 663"/>
                  <a:gd name="T96" fmla="*/ 0 w 730"/>
                  <a:gd name="T97" fmla="*/ 0 h 663"/>
                  <a:gd name="T98" fmla="*/ 0 w 730"/>
                  <a:gd name="T99" fmla="*/ 0 h 663"/>
                  <a:gd name="T100" fmla="*/ 0 w 730"/>
                  <a:gd name="T101" fmla="*/ 0 h 663"/>
                  <a:gd name="T102" fmla="*/ 0 w 730"/>
                  <a:gd name="T103" fmla="*/ 0 h 663"/>
                  <a:gd name="T104" fmla="*/ 0 w 730"/>
                  <a:gd name="T105" fmla="*/ 0 h 663"/>
                  <a:gd name="T106" fmla="*/ 0 w 730"/>
                  <a:gd name="T107" fmla="*/ 0 h 663"/>
                  <a:gd name="T108" fmla="*/ 0 w 730"/>
                  <a:gd name="T109" fmla="*/ 0 h 663"/>
                  <a:gd name="T110" fmla="*/ 0 w 730"/>
                  <a:gd name="T111" fmla="*/ 0 h 663"/>
                  <a:gd name="T112" fmla="*/ 0 w 730"/>
                  <a:gd name="T113" fmla="*/ 0 h 663"/>
                  <a:gd name="T114" fmla="*/ 0 w 730"/>
                  <a:gd name="T115" fmla="*/ 0 h 66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0"/>
                  <a:gd name="T175" fmla="*/ 0 h 663"/>
                  <a:gd name="T176" fmla="*/ 730 w 730"/>
                  <a:gd name="T177" fmla="*/ 663 h 66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0" h="663">
                    <a:moveTo>
                      <a:pt x="251" y="220"/>
                    </a:moveTo>
                    <a:lnTo>
                      <a:pt x="20" y="195"/>
                    </a:lnTo>
                    <a:lnTo>
                      <a:pt x="23" y="180"/>
                    </a:lnTo>
                    <a:lnTo>
                      <a:pt x="27" y="166"/>
                    </a:lnTo>
                    <a:lnTo>
                      <a:pt x="31" y="153"/>
                    </a:lnTo>
                    <a:lnTo>
                      <a:pt x="35" y="140"/>
                    </a:lnTo>
                    <a:lnTo>
                      <a:pt x="40" y="129"/>
                    </a:lnTo>
                    <a:lnTo>
                      <a:pt x="46" y="118"/>
                    </a:lnTo>
                    <a:lnTo>
                      <a:pt x="51" y="108"/>
                    </a:lnTo>
                    <a:lnTo>
                      <a:pt x="57" y="99"/>
                    </a:lnTo>
                    <a:lnTo>
                      <a:pt x="64" y="91"/>
                    </a:lnTo>
                    <a:lnTo>
                      <a:pt x="71" y="83"/>
                    </a:lnTo>
                    <a:lnTo>
                      <a:pt x="79" y="75"/>
                    </a:lnTo>
                    <a:lnTo>
                      <a:pt x="87" y="67"/>
                    </a:lnTo>
                    <a:lnTo>
                      <a:pt x="96" y="60"/>
                    </a:lnTo>
                    <a:lnTo>
                      <a:pt x="106" y="53"/>
                    </a:lnTo>
                    <a:lnTo>
                      <a:pt x="117" y="46"/>
                    </a:lnTo>
                    <a:lnTo>
                      <a:pt x="128" y="39"/>
                    </a:lnTo>
                    <a:lnTo>
                      <a:pt x="137" y="34"/>
                    </a:lnTo>
                    <a:lnTo>
                      <a:pt x="146" y="29"/>
                    </a:lnTo>
                    <a:lnTo>
                      <a:pt x="156" y="26"/>
                    </a:lnTo>
                    <a:lnTo>
                      <a:pt x="168" y="22"/>
                    </a:lnTo>
                    <a:lnTo>
                      <a:pt x="193" y="15"/>
                    </a:lnTo>
                    <a:lnTo>
                      <a:pt x="220" y="10"/>
                    </a:lnTo>
                    <a:lnTo>
                      <a:pt x="250" y="5"/>
                    </a:lnTo>
                    <a:lnTo>
                      <a:pt x="281" y="2"/>
                    </a:lnTo>
                    <a:lnTo>
                      <a:pt x="313" y="0"/>
                    </a:lnTo>
                    <a:lnTo>
                      <a:pt x="347" y="0"/>
                    </a:lnTo>
                    <a:lnTo>
                      <a:pt x="374" y="0"/>
                    </a:lnTo>
                    <a:lnTo>
                      <a:pt x="399" y="0"/>
                    </a:lnTo>
                    <a:lnTo>
                      <a:pt x="422" y="1"/>
                    </a:lnTo>
                    <a:lnTo>
                      <a:pt x="445" y="3"/>
                    </a:lnTo>
                    <a:lnTo>
                      <a:pt x="466" y="4"/>
                    </a:lnTo>
                    <a:lnTo>
                      <a:pt x="486" y="6"/>
                    </a:lnTo>
                    <a:lnTo>
                      <a:pt x="504" y="9"/>
                    </a:lnTo>
                    <a:lnTo>
                      <a:pt x="522" y="12"/>
                    </a:lnTo>
                    <a:lnTo>
                      <a:pt x="539" y="15"/>
                    </a:lnTo>
                    <a:lnTo>
                      <a:pt x="554" y="19"/>
                    </a:lnTo>
                    <a:lnTo>
                      <a:pt x="569" y="25"/>
                    </a:lnTo>
                    <a:lnTo>
                      <a:pt x="583" y="30"/>
                    </a:lnTo>
                    <a:lnTo>
                      <a:pt x="596" y="38"/>
                    </a:lnTo>
                    <a:lnTo>
                      <a:pt x="609" y="46"/>
                    </a:lnTo>
                    <a:lnTo>
                      <a:pt x="621" y="54"/>
                    </a:lnTo>
                    <a:lnTo>
                      <a:pt x="632" y="63"/>
                    </a:lnTo>
                    <a:lnTo>
                      <a:pt x="640" y="71"/>
                    </a:lnTo>
                    <a:lnTo>
                      <a:pt x="647" y="78"/>
                    </a:lnTo>
                    <a:lnTo>
                      <a:pt x="654" y="87"/>
                    </a:lnTo>
                    <a:lnTo>
                      <a:pt x="660" y="96"/>
                    </a:lnTo>
                    <a:lnTo>
                      <a:pt x="666" y="105"/>
                    </a:lnTo>
                    <a:lnTo>
                      <a:pt x="671" y="116"/>
                    </a:lnTo>
                    <a:lnTo>
                      <a:pt x="676" y="127"/>
                    </a:lnTo>
                    <a:lnTo>
                      <a:pt x="681" y="139"/>
                    </a:lnTo>
                    <a:lnTo>
                      <a:pt x="689" y="163"/>
                    </a:lnTo>
                    <a:lnTo>
                      <a:pt x="695" y="187"/>
                    </a:lnTo>
                    <a:lnTo>
                      <a:pt x="697" y="200"/>
                    </a:lnTo>
                    <a:lnTo>
                      <a:pt x="699" y="211"/>
                    </a:lnTo>
                    <a:lnTo>
                      <a:pt x="699" y="222"/>
                    </a:lnTo>
                    <a:lnTo>
                      <a:pt x="700" y="234"/>
                    </a:lnTo>
                    <a:lnTo>
                      <a:pt x="700" y="514"/>
                    </a:lnTo>
                    <a:lnTo>
                      <a:pt x="700" y="535"/>
                    </a:lnTo>
                    <a:lnTo>
                      <a:pt x="701" y="553"/>
                    </a:lnTo>
                    <a:lnTo>
                      <a:pt x="703" y="570"/>
                    </a:lnTo>
                    <a:lnTo>
                      <a:pt x="705" y="583"/>
                    </a:lnTo>
                    <a:lnTo>
                      <a:pt x="709" y="597"/>
                    </a:lnTo>
                    <a:lnTo>
                      <a:pt x="714" y="612"/>
                    </a:lnTo>
                    <a:lnTo>
                      <a:pt x="721" y="629"/>
                    </a:lnTo>
                    <a:lnTo>
                      <a:pt x="730" y="649"/>
                    </a:lnTo>
                    <a:lnTo>
                      <a:pt x="501" y="649"/>
                    </a:lnTo>
                    <a:lnTo>
                      <a:pt x="495" y="636"/>
                    </a:lnTo>
                    <a:lnTo>
                      <a:pt x="490" y="626"/>
                    </a:lnTo>
                    <a:lnTo>
                      <a:pt x="486" y="618"/>
                    </a:lnTo>
                    <a:lnTo>
                      <a:pt x="484" y="611"/>
                    </a:lnTo>
                    <a:lnTo>
                      <a:pt x="481" y="603"/>
                    </a:lnTo>
                    <a:lnTo>
                      <a:pt x="479" y="594"/>
                    </a:lnTo>
                    <a:lnTo>
                      <a:pt x="477" y="583"/>
                    </a:lnTo>
                    <a:lnTo>
                      <a:pt x="475" y="571"/>
                    </a:lnTo>
                    <a:lnTo>
                      <a:pt x="463" y="582"/>
                    </a:lnTo>
                    <a:lnTo>
                      <a:pt x="452" y="592"/>
                    </a:lnTo>
                    <a:lnTo>
                      <a:pt x="440" y="601"/>
                    </a:lnTo>
                    <a:lnTo>
                      <a:pt x="428" y="610"/>
                    </a:lnTo>
                    <a:lnTo>
                      <a:pt x="416" y="618"/>
                    </a:lnTo>
                    <a:lnTo>
                      <a:pt x="404" y="625"/>
                    </a:lnTo>
                    <a:lnTo>
                      <a:pt x="393" y="631"/>
                    </a:lnTo>
                    <a:lnTo>
                      <a:pt x="381" y="636"/>
                    </a:lnTo>
                    <a:lnTo>
                      <a:pt x="365" y="642"/>
                    </a:lnTo>
                    <a:lnTo>
                      <a:pt x="348" y="648"/>
                    </a:lnTo>
                    <a:lnTo>
                      <a:pt x="329" y="653"/>
                    </a:lnTo>
                    <a:lnTo>
                      <a:pt x="311" y="656"/>
                    </a:lnTo>
                    <a:lnTo>
                      <a:pt x="292" y="659"/>
                    </a:lnTo>
                    <a:lnTo>
                      <a:pt x="272" y="661"/>
                    </a:lnTo>
                    <a:lnTo>
                      <a:pt x="252" y="663"/>
                    </a:lnTo>
                    <a:lnTo>
                      <a:pt x="231" y="663"/>
                    </a:lnTo>
                    <a:lnTo>
                      <a:pt x="204" y="662"/>
                    </a:lnTo>
                    <a:lnTo>
                      <a:pt x="178" y="660"/>
                    </a:lnTo>
                    <a:lnTo>
                      <a:pt x="153" y="656"/>
                    </a:lnTo>
                    <a:lnTo>
                      <a:pt x="131" y="650"/>
                    </a:lnTo>
                    <a:lnTo>
                      <a:pt x="120" y="646"/>
                    </a:lnTo>
                    <a:lnTo>
                      <a:pt x="110" y="642"/>
                    </a:lnTo>
                    <a:lnTo>
                      <a:pt x="101" y="637"/>
                    </a:lnTo>
                    <a:lnTo>
                      <a:pt x="91" y="633"/>
                    </a:lnTo>
                    <a:lnTo>
                      <a:pt x="83" y="628"/>
                    </a:lnTo>
                    <a:lnTo>
                      <a:pt x="74" y="622"/>
                    </a:lnTo>
                    <a:lnTo>
                      <a:pt x="66" y="616"/>
                    </a:lnTo>
                    <a:lnTo>
                      <a:pt x="59" y="610"/>
                    </a:lnTo>
                    <a:lnTo>
                      <a:pt x="45" y="596"/>
                    </a:lnTo>
                    <a:lnTo>
                      <a:pt x="33" y="582"/>
                    </a:lnTo>
                    <a:lnTo>
                      <a:pt x="23" y="567"/>
                    </a:lnTo>
                    <a:lnTo>
                      <a:pt x="15" y="552"/>
                    </a:lnTo>
                    <a:lnTo>
                      <a:pt x="9" y="535"/>
                    </a:lnTo>
                    <a:lnTo>
                      <a:pt x="4" y="518"/>
                    </a:lnTo>
                    <a:lnTo>
                      <a:pt x="1" y="500"/>
                    </a:lnTo>
                    <a:lnTo>
                      <a:pt x="0" y="480"/>
                    </a:lnTo>
                    <a:lnTo>
                      <a:pt x="1" y="463"/>
                    </a:lnTo>
                    <a:lnTo>
                      <a:pt x="3" y="446"/>
                    </a:lnTo>
                    <a:lnTo>
                      <a:pt x="6" y="430"/>
                    </a:lnTo>
                    <a:lnTo>
                      <a:pt x="11" y="415"/>
                    </a:lnTo>
                    <a:lnTo>
                      <a:pt x="17" y="400"/>
                    </a:lnTo>
                    <a:lnTo>
                      <a:pt x="24" y="387"/>
                    </a:lnTo>
                    <a:lnTo>
                      <a:pt x="33" y="374"/>
                    </a:lnTo>
                    <a:lnTo>
                      <a:pt x="43" y="362"/>
                    </a:lnTo>
                    <a:lnTo>
                      <a:pt x="48" y="356"/>
                    </a:lnTo>
                    <a:lnTo>
                      <a:pt x="54" y="351"/>
                    </a:lnTo>
                    <a:lnTo>
                      <a:pt x="61" y="346"/>
                    </a:lnTo>
                    <a:lnTo>
                      <a:pt x="68" y="340"/>
                    </a:lnTo>
                    <a:lnTo>
                      <a:pt x="84" y="330"/>
                    </a:lnTo>
                    <a:lnTo>
                      <a:pt x="102" y="321"/>
                    </a:lnTo>
                    <a:lnTo>
                      <a:pt x="123" y="312"/>
                    </a:lnTo>
                    <a:lnTo>
                      <a:pt x="146" y="305"/>
                    </a:lnTo>
                    <a:lnTo>
                      <a:pt x="172" y="298"/>
                    </a:lnTo>
                    <a:lnTo>
                      <a:pt x="199" y="292"/>
                    </a:lnTo>
                    <a:lnTo>
                      <a:pt x="231" y="286"/>
                    </a:lnTo>
                    <a:lnTo>
                      <a:pt x="261" y="280"/>
                    </a:lnTo>
                    <a:lnTo>
                      <a:pt x="287" y="274"/>
                    </a:lnTo>
                    <a:lnTo>
                      <a:pt x="311" y="269"/>
                    </a:lnTo>
                    <a:lnTo>
                      <a:pt x="332" y="265"/>
                    </a:lnTo>
                    <a:lnTo>
                      <a:pt x="350" y="261"/>
                    </a:lnTo>
                    <a:lnTo>
                      <a:pt x="365" y="257"/>
                    </a:lnTo>
                    <a:lnTo>
                      <a:pt x="376" y="254"/>
                    </a:lnTo>
                    <a:lnTo>
                      <a:pt x="397" y="248"/>
                    </a:lnTo>
                    <a:lnTo>
                      <a:pt x="418" y="241"/>
                    </a:lnTo>
                    <a:lnTo>
                      <a:pt x="439" y="234"/>
                    </a:lnTo>
                    <a:lnTo>
                      <a:pt x="462" y="225"/>
                    </a:lnTo>
                    <a:lnTo>
                      <a:pt x="461" y="215"/>
                    </a:lnTo>
                    <a:lnTo>
                      <a:pt x="460" y="205"/>
                    </a:lnTo>
                    <a:lnTo>
                      <a:pt x="459" y="196"/>
                    </a:lnTo>
                    <a:lnTo>
                      <a:pt x="457" y="186"/>
                    </a:lnTo>
                    <a:lnTo>
                      <a:pt x="454" y="179"/>
                    </a:lnTo>
                    <a:lnTo>
                      <a:pt x="451" y="172"/>
                    </a:lnTo>
                    <a:lnTo>
                      <a:pt x="448" y="167"/>
                    </a:lnTo>
                    <a:lnTo>
                      <a:pt x="443" y="162"/>
                    </a:lnTo>
                    <a:lnTo>
                      <a:pt x="438" y="158"/>
                    </a:lnTo>
                    <a:lnTo>
                      <a:pt x="432" y="154"/>
                    </a:lnTo>
                    <a:lnTo>
                      <a:pt x="426" y="151"/>
                    </a:lnTo>
                    <a:lnTo>
                      <a:pt x="418" y="149"/>
                    </a:lnTo>
                    <a:lnTo>
                      <a:pt x="409" y="147"/>
                    </a:lnTo>
                    <a:lnTo>
                      <a:pt x="400" y="145"/>
                    </a:lnTo>
                    <a:lnTo>
                      <a:pt x="390" y="144"/>
                    </a:lnTo>
                    <a:lnTo>
                      <a:pt x="378" y="144"/>
                    </a:lnTo>
                    <a:lnTo>
                      <a:pt x="364" y="144"/>
                    </a:lnTo>
                    <a:lnTo>
                      <a:pt x="351" y="145"/>
                    </a:lnTo>
                    <a:lnTo>
                      <a:pt x="337" y="147"/>
                    </a:lnTo>
                    <a:lnTo>
                      <a:pt x="326" y="149"/>
                    </a:lnTo>
                    <a:lnTo>
                      <a:pt x="315" y="152"/>
                    </a:lnTo>
                    <a:lnTo>
                      <a:pt x="305" y="155"/>
                    </a:lnTo>
                    <a:lnTo>
                      <a:pt x="296" y="159"/>
                    </a:lnTo>
                    <a:lnTo>
                      <a:pt x="289" y="163"/>
                    </a:lnTo>
                    <a:lnTo>
                      <a:pt x="283" y="167"/>
                    </a:lnTo>
                    <a:lnTo>
                      <a:pt x="278" y="172"/>
                    </a:lnTo>
                    <a:lnTo>
                      <a:pt x="272" y="178"/>
                    </a:lnTo>
                    <a:lnTo>
                      <a:pt x="268" y="185"/>
                    </a:lnTo>
                    <a:lnTo>
                      <a:pt x="263" y="193"/>
                    </a:lnTo>
                    <a:lnTo>
                      <a:pt x="259" y="201"/>
                    </a:lnTo>
                    <a:lnTo>
                      <a:pt x="255" y="210"/>
                    </a:lnTo>
                    <a:lnTo>
                      <a:pt x="251" y="220"/>
                    </a:lnTo>
                    <a:close/>
                    <a:moveTo>
                      <a:pt x="462" y="348"/>
                    </a:moveTo>
                    <a:lnTo>
                      <a:pt x="436" y="356"/>
                    </a:lnTo>
                    <a:lnTo>
                      <a:pt x="411" y="365"/>
                    </a:lnTo>
                    <a:lnTo>
                      <a:pt x="384" y="372"/>
                    </a:lnTo>
                    <a:lnTo>
                      <a:pt x="358" y="379"/>
                    </a:lnTo>
                    <a:lnTo>
                      <a:pt x="339" y="384"/>
                    </a:lnTo>
                    <a:lnTo>
                      <a:pt x="323" y="389"/>
                    </a:lnTo>
                    <a:lnTo>
                      <a:pt x="309" y="394"/>
                    </a:lnTo>
                    <a:lnTo>
                      <a:pt x="297" y="399"/>
                    </a:lnTo>
                    <a:lnTo>
                      <a:pt x="286" y="404"/>
                    </a:lnTo>
                    <a:lnTo>
                      <a:pt x="277" y="408"/>
                    </a:lnTo>
                    <a:lnTo>
                      <a:pt x="269" y="413"/>
                    </a:lnTo>
                    <a:lnTo>
                      <a:pt x="264" y="418"/>
                    </a:lnTo>
                    <a:lnTo>
                      <a:pt x="259" y="423"/>
                    </a:lnTo>
                    <a:lnTo>
                      <a:pt x="255" y="428"/>
                    </a:lnTo>
                    <a:lnTo>
                      <a:pt x="251" y="433"/>
                    </a:lnTo>
                    <a:lnTo>
                      <a:pt x="248" y="439"/>
                    </a:lnTo>
                    <a:lnTo>
                      <a:pt x="246" y="444"/>
                    </a:lnTo>
                    <a:lnTo>
                      <a:pt x="245" y="450"/>
                    </a:lnTo>
                    <a:lnTo>
                      <a:pt x="244" y="456"/>
                    </a:lnTo>
                    <a:lnTo>
                      <a:pt x="243" y="462"/>
                    </a:lnTo>
                    <a:lnTo>
                      <a:pt x="244" y="469"/>
                    </a:lnTo>
                    <a:lnTo>
                      <a:pt x="245" y="476"/>
                    </a:lnTo>
                    <a:lnTo>
                      <a:pt x="246" y="482"/>
                    </a:lnTo>
                    <a:lnTo>
                      <a:pt x="248" y="488"/>
                    </a:lnTo>
                    <a:lnTo>
                      <a:pt x="251" y="495"/>
                    </a:lnTo>
                    <a:lnTo>
                      <a:pt x="255" y="500"/>
                    </a:lnTo>
                    <a:lnTo>
                      <a:pt x="259" y="505"/>
                    </a:lnTo>
                    <a:lnTo>
                      <a:pt x="263" y="510"/>
                    </a:lnTo>
                    <a:lnTo>
                      <a:pt x="269" y="514"/>
                    </a:lnTo>
                    <a:lnTo>
                      <a:pt x="274" y="518"/>
                    </a:lnTo>
                    <a:lnTo>
                      <a:pt x="281" y="521"/>
                    </a:lnTo>
                    <a:lnTo>
                      <a:pt x="288" y="523"/>
                    </a:lnTo>
                    <a:lnTo>
                      <a:pt x="296" y="525"/>
                    </a:lnTo>
                    <a:lnTo>
                      <a:pt x="304" y="527"/>
                    </a:lnTo>
                    <a:lnTo>
                      <a:pt x="312" y="528"/>
                    </a:lnTo>
                    <a:lnTo>
                      <a:pt x="322" y="528"/>
                    </a:lnTo>
                    <a:lnTo>
                      <a:pt x="332" y="528"/>
                    </a:lnTo>
                    <a:lnTo>
                      <a:pt x="343" y="527"/>
                    </a:lnTo>
                    <a:lnTo>
                      <a:pt x="352" y="525"/>
                    </a:lnTo>
                    <a:lnTo>
                      <a:pt x="362" y="523"/>
                    </a:lnTo>
                    <a:lnTo>
                      <a:pt x="371" y="520"/>
                    </a:lnTo>
                    <a:lnTo>
                      <a:pt x="380" y="517"/>
                    </a:lnTo>
                    <a:lnTo>
                      <a:pt x="389" y="513"/>
                    </a:lnTo>
                    <a:lnTo>
                      <a:pt x="398" y="509"/>
                    </a:lnTo>
                    <a:lnTo>
                      <a:pt x="406" y="503"/>
                    </a:lnTo>
                    <a:lnTo>
                      <a:pt x="414" y="498"/>
                    </a:lnTo>
                    <a:lnTo>
                      <a:pt x="421" y="493"/>
                    </a:lnTo>
                    <a:lnTo>
                      <a:pt x="428" y="486"/>
                    </a:lnTo>
                    <a:lnTo>
                      <a:pt x="433" y="480"/>
                    </a:lnTo>
                    <a:lnTo>
                      <a:pt x="439" y="473"/>
                    </a:lnTo>
                    <a:lnTo>
                      <a:pt x="443" y="467"/>
                    </a:lnTo>
                    <a:lnTo>
                      <a:pt x="447" y="460"/>
                    </a:lnTo>
                    <a:lnTo>
                      <a:pt x="451" y="452"/>
                    </a:lnTo>
                    <a:lnTo>
                      <a:pt x="453" y="445"/>
                    </a:lnTo>
                    <a:lnTo>
                      <a:pt x="456" y="436"/>
                    </a:lnTo>
                    <a:lnTo>
                      <a:pt x="458" y="427"/>
                    </a:lnTo>
                    <a:lnTo>
                      <a:pt x="461" y="408"/>
                    </a:lnTo>
                    <a:lnTo>
                      <a:pt x="462" y="386"/>
                    </a:lnTo>
                    <a:lnTo>
                      <a:pt x="462" y="348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69"/>
              <p:cNvSpPr>
                <a:spLocks/>
              </p:cNvSpPr>
              <p:nvPr/>
            </p:nvSpPr>
            <p:spPr bwMode="auto">
              <a:xfrm>
                <a:off x="10227701" y="887379"/>
                <a:ext cx="71834" cy="56502"/>
              </a:xfrm>
              <a:custGeom>
                <a:avLst/>
                <a:gdLst>
                  <a:gd name="T0" fmla="*/ 0 w 737"/>
                  <a:gd name="T1" fmla="*/ 0 h 664"/>
                  <a:gd name="T2" fmla="*/ 0 w 737"/>
                  <a:gd name="T3" fmla="*/ 0 h 664"/>
                  <a:gd name="T4" fmla="*/ 0 w 737"/>
                  <a:gd name="T5" fmla="*/ 0 h 664"/>
                  <a:gd name="T6" fmla="*/ 0 w 737"/>
                  <a:gd name="T7" fmla="*/ 0 h 664"/>
                  <a:gd name="T8" fmla="*/ 0 w 737"/>
                  <a:gd name="T9" fmla="*/ 0 h 664"/>
                  <a:gd name="T10" fmla="*/ 0 w 737"/>
                  <a:gd name="T11" fmla="*/ 0 h 664"/>
                  <a:gd name="T12" fmla="*/ 0 w 737"/>
                  <a:gd name="T13" fmla="*/ 0 h 664"/>
                  <a:gd name="T14" fmla="*/ 0 w 737"/>
                  <a:gd name="T15" fmla="*/ 0 h 664"/>
                  <a:gd name="T16" fmla="*/ 0 w 737"/>
                  <a:gd name="T17" fmla="*/ 0 h 664"/>
                  <a:gd name="T18" fmla="*/ 0 w 737"/>
                  <a:gd name="T19" fmla="*/ 0 h 664"/>
                  <a:gd name="T20" fmla="*/ 0 w 737"/>
                  <a:gd name="T21" fmla="*/ 0 h 664"/>
                  <a:gd name="T22" fmla="*/ 0 w 737"/>
                  <a:gd name="T23" fmla="*/ 0 h 664"/>
                  <a:gd name="T24" fmla="*/ 0 w 737"/>
                  <a:gd name="T25" fmla="*/ 0 h 664"/>
                  <a:gd name="T26" fmla="*/ 0 w 737"/>
                  <a:gd name="T27" fmla="*/ 0 h 664"/>
                  <a:gd name="T28" fmla="*/ 0 w 737"/>
                  <a:gd name="T29" fmla="*/ 0 h 664"/>
                  <a:gd name="T30" fmla="*/ 0 w 737"/>
                  <a:gd name="T31" fmla="*/ 0 h 664"/>
                  <a:gd name="T32" fmla="*/ 0 w 737"/>
                  <a:gd name="T33" fmla="*/ 0 h 664"/>
                  <a:gd name="T34" fmla="*/ 0 w 737"/>
                  <a:gd name="T35" fmla="*/ 0 h 664"/>
                  <a:gd name="T36" fmla="*/ 0 w 737"/>
                  <a:gd name="T37" fmla="*/ 0 h 664"/>
                  <a:gd name="T38" fmla="*/ 0 w 737"/>
                  <a:gd name="T39" fmla="*/ 0 h 664"/>
                  <a:gd name="T40" fmla="*/ 0 w 737"/>
                  <a:gd name="T41" fmla="*/ 0 h 664"/>
                  <a:gd name="T42" fmla="*/ 0 w 737"/>
                  <a:gd name="T43" fmla="*/ 0 h 664"/>
                  <a:gd name="T44" fmla="*/ 0 w 737"/>
                  <a:gd name="T45" fmla="*/ 0 h 664"/>
                  <a:gd name="T46" fmla="*/ 0 w 737"/>
                  <a:gd name="T47" fmla="*/ 0 h 664"/>
                  <a:gd name="T48" fmla="*/ 0 w 737"/>
                  <a:gd name="T49" fmla="*/ 0 h 664"/>
                  <a:gd name="T50" fmla="*/ 0 w 737"/>
                  <a:gd name="T51" fmla="*/ 0 h 664"/>
                  <a:gd name="T52" fmla="*/ 0 w 737"/>
                  <a:gd name="T53" fmla="*/ 0 h 664"/>
                  <a:gd name="T54" fmla="*/ 0 w 737"/>
                  <a:gd name="T55" fmla="*/ 0 h 664"/>
                  <a:gd name="T56" fmla="*/ 0 w 737"/>
                  <a:gd name="T57" fmla="*/ 0 h 664"/>
                  <a:gd name="T58" fmla="*/ 0 w 737"/>
                  <a:gd name="T59" fmla="*/ 0 h 664"/>
                  <a:gd name="T60" fmla="*/ 0 w 737"/>
                  <a:gd name="T61" fmla="*/ 0 h 664"/>
                  <a:gd name="T62" fmla="*/ 0 w 737"/>
                  <a:gd name="T63" fmla="*/ 0 h 664"/>
                  <a:gd name="T64" fmla="*/ 0 w 737"/>
                  <a:gd name="T65" fmla="*/ 0 h 664"/>
                  <a:gd name="T66" fmla="*/ 0 w 737"/>
                  <a:gd name="T67" fmla="*/ 0 h 664"/>
                  <a:gd name="T68" fmla="*/ 0 w 737"/>
                  <a:gd name="T69" fmla="*/ 0 h 664"/>
                  <a:gd name="T70" fmla="*/ 0 w 737"/>
                  <a:gd name="T71" fmla="*/ 0 h 664"/>
                  <a:gd name="T72" fmla="*/ 0 w 737"/>
                  <a:gd name="T73" fmla="*/ 0 h 664"/>
                  <a:gd name="T74" fmla="*/ 0 w 737"/>
                  <a:gd name="T75" fmla="*/ 0 h 664"/>
                  <a:gd name="T76" fmla="*/ 0 w 737"/>
                  <a:gd name="T77" fmla="*/ 0 h 664"/>
                  <a:gd name="T78" fmla="*/ 0 w 737"/>
                  <a:gd name="T79" fmla="*/ 0 h 664"/>
                  <a:gd name="T80" fmla="*/ 0 w 737"/>
                  <a:gd name="T81" fmla="*/ 0 h 664"/>
                  <a:gd name="T82" fmla="*/ 0 w 737"/>
                  <a:gd name="T83" fmla="*/ 0 h 664"/>
                  <a:gd name="T84" fmla="*/ 0 w 737"/>
                  <a:gd name="T85" fmla="*/ 0 h 664"/>
                  <a:gd name="T86" fmla="*/ 0 w 737"/>
                  <a:gd name="T87" fmla="*/ 0 h 664"/>
                  <a:gd name="T88" fmla="*/ 0 w 737"/>
                  <a:gd name="T89" fmla="*/ 0 h 664"/>
                  <a:gd name="T90" fmla="*/ 0 w 737"/>
                  <a:gd name="T91" fmla="*/ 0 h 664"/>
                  <a:gd name="T92" fmla="*/ 0 w 737"/>
                  <a:gd name="T93" fmla="*/ 0 h 664"/>
                  <a:gd name="T94" fmla="*/ 0 w 737"/>
                  <a:gd name="T95" fmla="*/ 0 h 664"/>
                  <a:gd name="T96" fmla="*/ 0 w 737"/>
                  <a:gd name="T97" fmla="*/ 0 h 664"/>
                  <a:gd name="T98" fmla="*/ 0 w 737"/>
                  <a:gd name="T99" fmla="*/ 0 h 664"/>
                  <a:gd name="T100" fmla="*/ 0 w 737"/>
                  <a:gd name="T101" fmla="*/ 0 h 664"/>
                  <a:gd name="T102" fmla="*/ 0 w 737"/>
                  <a:gd name="T103" fmla="*/ 0 h 664"/>
                  <a:gd name="T104" fmla="*/ 0 w 737"/>
                  <a:gd name="T105" fmla="*/ 0 h 664"/>
                  <a:gd name="T106" fmla="*/ 0 w 737"/>
                  <a:gd name="T107" fmla="*/ 0 h 664"/>
                  <a:gd name="T108" fmla="*/ 0 w 737"/>
                  <a:gd name="T109" fmla="*/ 0 h 664"/>
                  <a:gd name="T110" fmla="*/ 0 w 737"/>
                  <a:gd name="T111" fmla="*/ 0 h 664"/>
                  <a:gd name="T112" fmla="*/ 0 w 737"/>
                  <a:gd name="T113" fmla="*/ 0 h 664"/>
                  <a:gd name="T114" fmla="*/ 0 w 737"/>
                  <a:gd name="T115" fmla="*/ 0 h 664"/>
                  <a:gd name="T116" fmla="*/ 0 w 737"/>
                  <a:gd name="T117" fmla="*/ 0 h 664"/>
                  <a:gd name="T118" fmla="*/ 0 w 737"/>
                  <a:gd name="T119" fmla="*/ 0 h 66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37"/>
                  <a:gd name="T181" fmla="*/ 0 h 664"/>
                  <a:gd name="T182" fmla="*/ 737 w 737"/>
                  <a:gd name="T183" fmla="*/ 664 h 66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37" h="664">
                    <a:moveTo>
                      <a:pt x="615" y="320"/>
                    </a:moveTo>
                    <a:lnTo>
                      <a:pt x="628" y="325"/>
                    </a:lnTo>
                    <a:lnTo>
                      <a:pt x="641" y="330"/>
                    </a:lnTo>
                    <a:lnTo>
                      <a:pt x="654" y="336"/>
                    </a:lnTo>
                    <a:lnTo>
                      <a:pt x="665" y="344"/>
                    </a:lnTo>
                    <a:lnTo>
                      <a:pt x="676" y="351"/>
                    </a:lnTo>
                    <a:lnTo>
                      <a:pt x="686" y="359"/>
                    </a:lnTo>
                    <a:lnTo>
                      <a:pt x="696" y="368"/>
                    </a:lnTo>
                    <a:lnTo>
                      <a:pt x="704" y="377"/>
                    </a:lnTo>
                    <a:lnTo>
                      <a:pt x="712" y="386"/>
                    </a:lnTo>
                    <a:lnTo>
                      <a:pt x="719" y="396"/>
                    </a:lnTo>
                    <a:lnTo>
                      <a:pt x="724" y="406"/>
                    </a:lnTo>
                    <a:lnTo>
                      <a:pt x="729" y="416"/>
                    </a:lnTo>
                    <a:lnTo>
                      <a:pt x="733" y="427"/>
                    </a:lnTo>
                    <a:lnTo>
                      <a:pt x="735" y="438"/>
                    </a:lnTo>
                    <a:lnTo>
                      <a:pt x="737" y="449"/>
                    </a:lnTo>
                    <a:lnTo>
                      <a:pt x="737" y="460"/>
                    </a:lnTo>
                    <a:lnTo>
                      <a:pt x="737" y="472"/>
                    </a:lnTo>
                    <a:lnTo>
                      <a:pt x="736" y="484"/>
                    </a:lnTo>
                    <a:lnTo>
                      <a:pt x="734" y="496"/>
                    </a:lnTo>
                    <a:lnTo>
                      <a:pt x="732" y="507"/>
                    </a:lnTo>
                    <a:lnTo>
                      <a:pt x="728" y="518"/>
                    </a:lnTo>
                    <a:lnTo>
                      <a:pt x="724" y="528"/>
                    </a:lnTo>
                    <a:lnTo>
                      <a:pt x="719" y="538"/>
                    </a:lnTo>
                    <a:lnTo>
                      <a:pt x="714" y="548"/>
                    </a:lnTo>
                    <a:lnTo>
                      <a:pt x="708" y="557"/>
                    </a:lnTo>
                    <a:lnTo>
                      <a:pt x="701" y="566"/>
                    </a:lnTo>
                    <a:lnTo>
                      <a:pt x="693" y="574"/>
                    </a:lnTo>
                    <a:lnTo>
                      <a:pt x="684" y="582"/>
                    </a:lnTo>
                    <a:lnTo>
                      <a:pt x="675" y="590"/>
                    </a:lnTo>
                    <a:lnTo>
                      <a:pt x="665" y="597"/>
                    </a:lnTo>
                    <a:lnTo>
                      <a:pt x="654" y="604"/>
                    </a:lnTo>
                    <a:lnTo>
                      <a:pt x="643" y="611"/>
                    </a:lnTo>
                    <a:lnTo>
                      <a:pt x="631" y="617"/>
                    </a:lnTo>
                    <a:lnTo>
                      <a:pt x="618" y="623"/>
                    </a:lnTo>
                    <a:lnTo>
                      <a:pt x="605" y="629"/>
                    </a:lnTo>
                    <a:lnTo>
                      <a:pt x="590" y="634"/>
                    </a:lnTo>
                    <a:lnTo>
                      <a:pt x="576" y="638"/>
                    </a:lnTo>
                    <a:lnTo>
                      <a:pt x="559" y="642"/>
                    </a:lnTo>
                    <a:lnTo>
                      <a:pt x="543" y="647"/>
                    </a:lnTo>
                    <a:lnTo>
                      <a:pt x="526" y="651"/>
                    </a:lnTo>
                    <a:lnTo>
                      <a:pt x="490" y="656"/>
                    </a:lnTo>
                    <a:lnTo>
                      <a:pt x="452" y="660"/>
                    </a:lnTo>
                    <a:lnTo>
                      <a:pt x="411" y="663"/>
                    </a:lnTo>
                    <a:lnTo>
                      <a:pt x="366" y="664"/>
                    </a:lnTo>
                    <a:lnTo>
                      <a:pt x="329" y="663"/>
                    </a:lnTo>
                    <a:lnTo>
                      <a:pt x="294" y="660"/>
                    </a:lnTo>
                    <a:lnTo>
                      <a:pt x="277" y="658"/>
                    </a:lnTo>
                    <a:lnTo>
                      <a:pt x="261" y="656"/>
                    </a:lnTo>
                    <a:lnTo>
                      <a:pt x="245" y="653"/>
                    </a:lnTo>
                    <a:lnTo>
                      <a:pt x="230" y="650"/>
                    </a:lnTo>
                    <a:lnTo>
                      <a:pt x="214" y="646"/>
                    </a:lnTo>
                    <a:lnTo>
                      <a:pt x="200" y="641"/>
                    </a:lnTo>
                    <a:lnTo>
                      <a:pt x="187" y="636"/>
                    </a:lnTo>
                    <a:lnTo>
                      <a:pt x="173" y="631"/>
                    </a:lnTo>
                    <a:lnTo>
                      <a:pt x="161" y="626"/>
                    </a:lnTo>
                    <a:lnTo>
                      <a:pt x="149" y="620"/>
                    </a:lnTo>
                    <a:lnTo>
                      <a:pt x="137" y="613"/>
                    </a:lnTo>
                    <a:lnTo>
                      <a:pt x="126" y="607"/>
                    </a:lnTo>
                    <a:lnTo>
                      <a:pt x="115" y="599"/>
                    </a:lnTo>
                    <a:lnTo>
                      <a:pt x="105" y="592"/>
                    </a:lnTo>
                    <a:lnTo>
                      <a:pt x="95" y="584"/>
                    </a:lnTo>
                    <a:lnTo>
                      <a:pt x="86" y="575"/>
                    </a:lnTo>
                    <a:lnTo>
                      <a:pt x="76" y="566"/>
                    </a:lnTo>
                    <a:lnTo>
                      <a:pt x="68" y="557"/>
                    </a:lnTo>
                    <a:lnTo>
                      <a:pt x="59" y="547"/>
                    </a:lnTo>
                    <a:lnTo>
                      <a:pt x="51" y="536"/>
                    </a:lnTo>
                    <a:lnTo>
                      <a:pt x="43" y="526"/>
                    </a:lnTo>
                    <a:lnTo>
                      <a:pt x="35" y="514"/>
                    </a:lnTo>
                    <a:lnTo>
                      <a:pt x="28" y="503"/>
                    </a:lnTo>
                    <a:lnTo>
                      <a:pt x="22" y="490"/>
                    </a:lnTo>
                    <a:lnTo>
                      <a:pt x="16" y="477"/>
                    </a:lnTo>
                    <a:lnTo>
                      <a:pt x="10" y="464"/>
                    </a:lnTo>
                    <a:lnTo>
                      <a:pt x="5" y="451"/>
                    </a:lnTo>
                    <a:lnTo>
                      <a:pt x="0" y="437"/>
                    </a:lnTo>
                    <a:lnTo>
                      <a:pt x="231" y="411"/>
                    </a:lnTo>
                    <a:lnTo>
                      <a:pt x="234" y="419"/>
                    </a:lnTo>
                    <a:lnTo>
                      <a:pt x="239" y="427"/>
                    </a:lnTo>
                    <a:lnTo>
                      <a:pt x="244" y="435"/>
                    </a:lnTo>
                    <a:lnTo>
                      <a:pt x="249" y="443"/>
                    </a:lnTo>
                    <a:lnTo>
                      <a:pt x="256" y="450"/>
                    </a:lnTo>
                    <a:lnTo>
                      <a:pt x="263" y="457"/>
                    </a:lnTo>
                    <a:lnTo>
                      <a:pt x="271" y="464"/>
                    </a:lnTo>
                    <a:lnTo>
                      <a:pt x="280" y="470"/>
                    </a:lnTo>
                    <a:lnTo>
                      <a:pt x="289" y="476"/>
                    </a:lnTo>
                    <a:lnTo>
                      <a:pt x="299" y="482"/>
                    </a:lnTo>
                    <a:lnTo>
                      <a:pt x="309" y="486"/>
                    </a:lnTo>
                    <a:lnTo>
                      <a:pt x="320" y="490"/>
                    </a:lnTo>
                    <a:lnTo>
                      <a:pt x="330" y="494"/>
                    </a:lnTo>
                    <a:lnTo>
                      <a:pt x="342" y="496"/>
                    </a:lnTo>
                    <a:lnTo>
                      <a:pt x="353" y="497"/>
                    </a:lnTo>
                    <a:lnTo>
                      <a:pt x="365" y="497"/>
                    </a:lnTo>
                    <a:lnTo>
                      <a:pt x="379" y="497"/>
                    </a:lnTo>
                    <a:lnTo>
                      <a:pt x="393" y="496"/>
                    </a:lnTo>
                    <a:lnTo>
                      <a:pt x="407" y="495"/>
                    </a:lnTo>
                    <a:lnTo>
                      <a:pt x="419" y="493"/>
                    </a:lnTo>
                    <a:lnTo>
                      <a:pt x="430" y="490"/>
                    </a:lnTo>
                    <a:lnTo>
                      <a:pt x="440" y="488"/>
                    </a:lnTo>
                    <a:lnTo>
                      <a:pt x="449" y="485"/>
                    </a:lnTo>
                    <a:lnTo>
                      <a:pt x="457" y="481"/>
                    </a:lnTo>
                    <a:lnTo>
                      <a:pt x="464" y="477"/>
                    </a:lnTo>
                    <a:lnTo>
                      <a:pt x="470" y="472"/>
                    </a:lnTo>
                    <a:lnTo>
                      <a:pt x="475" y="468"/>
                    </a:lnTo>
                    <a:lnTo>
                      <a:pt x="480" y="462"/>
                    </a:lnTo>
                    <a:lnTo>
                      <a:pt x="483" y="456"/>
                    </a:lnTo>
                    <a:lnTo>
                      <a:pt x="485" y="450"/>
                    </a:lnTo>
                    <a:lnTo>
                      <a:pt x="487" y="443"/>
                    </a:lnTo>
                    <a:lnTo>
                      <a:pt x="487" y="436"/>
                    </a:lnTo>
                    <a:lnTo>
                      <a:pt x="487" y="431"/>
                    </a:lnTo>
                    <a:lnTo>
                      <a:pt x="486" y="426"/>
                    </a:lnTo>
                    <a:lnTo>
                      <a:pt x="484" y="421"/>
                    </a:lnTo>
                    <a:lnTo>
                      <a:pt x="481" y="417"/>
                    </a:lnTo>
                    <a:lnTo>
                      <a:pt x="478" y="413"/>
                    </a:lnTo>
                    <a:lnTo>
                      <a:pt x="474" y="409"/>
                    </a:lnTo>
                    <a:lnTo>
                      <a:pt x="470" y="405"/>
                    </a:lnTo>
                    <a:lnTo>
                      <a:pt x="464" y="402"/>
                    </a:lnTo>
                    <a:lnTo>
                      <a:pt x="458" y="399"/>
                    </a:lnTo>
                    <a:lnTo>
                      <a:pt x="452" y="397"/>
                    </a:lnTo>
                    <a:lnTo>
                      <a:pt x="445" y="394"/>
                    </a:lnTo>
                    <a:lnTo>
                      <a:pt x="437" y="393"/>
                    </a:lnTo>
                    <a:lnTo>
                      <a:pt x="421" y="390"/>
                    </a:lnTo>
                    <a:lnTo>
                      <a:pt x="404" y="389"/>
                    </a:lnTo>
                    <a:lnTo>
                      <a:pt x="298" y="389"/>
                    </a:lnTo>
                    <a:lnTo>
                      <a:pt x="298" y="264"/>
                    </a:lnTo>
                    <a:lnTo>
                      <a:pt x="406" y="264"/>
                    </a:lnTo>
                    <a:lnTo>
                      <a:pt x="421" y="264"/>
                    </a:lnTo>
                    <a:lnTo>
                      <a:pt x="436" y="261"/>
                    </a:lnTo>
                    <a:lnTo>
                      <a:pt x="450" y="257"/>
                    </a:lnTo>
                    <a:lnTo>
                      <a:pt x="464" y="251"/>
                    </a:lnTo>
                    <a:lnTo>
                      <a:pt x="470" y="248"/>
                    </a:lnTo>
                    <a:lnTo>
                      <a:pt x="475" y="244"/>
                    </a:lnTo>
                    <a:lnTo>
                      <a:pt x="479" y="241"/>
                    </a:lnTo>
                    <a:lnTo>
                      <a:pt x="483" y="237"/>
                    </a:lnTo>
                    <a:lnTo>
                      <a:pt x="486" y="232"/>
                    </a:lnTo>
                    <a:lnTo>
                      <a:pt x="488" y="228"/>
                    </a:lnTo>
                    <a:lnTo>
                      <a:pt x="489" y="223"/>
                    </a:lnTo>
                    <a:lnTo>
                      <a:pt x="490" y="218"/>
                    </a:lnTo>
                    <a:lnTo>
                      <a:pt x="489" y="213"/>
                    </a:lnTo>
                    <a:lnTo>
                      <a:pt x="488" y="207"/>
                    </a:lnTo>
                    <a:lnTo>
                      <a:pt x="485" y="202"/>
                    </a:lnTo>
                    <a:lnTo>
                      <a:pt x="482" y="198"/>
                    </a:lnTo>
                    <a:lnTo>
                      <a:pt x="478" y="193"/>
                    </a:lnTo>
                    <a:lnTo>
                      <a:pt x="472" y="189"/>
                    </a:lnTo>
                    <a:lnTo>
                      <a:pt x="466" y="184"/>
                    </a:lnTo>
                    <a:lnTo>
                      <a:pt x="459" y="180"/>
                    </a:lnTo>
                    <a:lnTo>
                      <a:pt x="451" y="177"/>
                    </a:lnTo>
                    <a:lnTo>
                      <a:pt x="442" y="174"/>
                    </a:lnTo>
                    <a:lnTo>
                      <a:pt x="433" y="172"/>
                    </a:lnTo>
                    <a:lnTo>
                      <a:pt x="422" y="170"/>
                    </a:lnTo>
                    <a:lnTo>
                      <a:pt x="399" y="167"/>
                    </a:lnTo>
                    <a:lnTo>
                      <a:pt x="373" y="166"/>
                    </a:lnTo>
                    <a:lnTo>
                      <a:pt x="360" y="166"/>
                    </a:lnTo>
                    <a:lnTo>
                      <a:pt x="347" y="168"/>
                    </a:lnTo>
                    <a:lnTo>
                      <a:pt x="335" y="169"/>
                    </a:lnTo>
                    <a:lnTo>
                      <a:pt x="324" y="172"/>
                    </a:lnTo>
                    <a:lnTo>
                      <a:pt x="313" y="175"/>
                    </a:lnTo>
                    <a:lnTo>
                      <a:pt x="302" y="179"/>
                    </a:lnTo>
                    <a:lnTo>
                      <a:pt x="292" y="183"/>
                    </a:lnTo>
                    <a:lnTo>
                      <a:pt x="283" y="189"/>
                    </a:lnTo>
                    <a:lnTo>
                      <a:pt x="274" y="195"/>
                    </a:lnTo>
                    <a:lnTo>
                      <a:pt x="266" y="201"/>
                    </a:lnTo>
                    <a:lnTo>
                      <a:pt x="259" y="207"/>
                    </a:lnTo>
                    <a:lnTo>
                      <a:pt x="253" y="214"/>
                    </a:lnTo>
                    <a:lnTo>
                      <a:pt x="247" y="221"/>
                    </a:lnTo>
                    <a:lnTo>
                      <a:pt x="243" y="228"/>
                    </a:lnTo>
                    <a:lnTo>
                      <a:pt x="239" y="235"/>
                    </a:lnTo>
                    <a:lnTo>
                      <a:pt x="236" y="242"/>
                    </a:lnTo>
                    <a:lnTo>
                      <a:pt x="11" y="212"/>
                    </a:lnTo>
                    <a:lnTo>
                      <a:pt x="16" y="199"/>
                    </a:lnTo>
                    <a:lnTo>
                      <a:pt x="20" y="185"/>
                    </a:lnTo>
                    <a:lnTo>
                      <a:pt x="26" y="173"/>
                    </a:lnTo>
                    <a:lnTo>
                      <a:pt x="31" y="161"/>
                    </a:lnTo>
                    <a:lnTo>
                      <a:pt x="37" y="150"/>
                    </a:lnTo>
                    <a:lnTo>
                      <a:pt x="44" y="139"/>
                    </a:lnTo>
                    <a:lnTo>
                      <a:pt x="51" y="128"/>
                    </a:lnTo>
                    <a:lnTo>
                      <a:pt x="59" y="118"/>
                    </a:lnTo>
                    <a:lnTo>
                      <a:pt x="66" y="108"/>
                    </a:lnTo>
                    <a:lnTo>
                      <a:pt x="74" y="99"/>
                    </a:lnTo>
                    <a:lnTo>
                      <a:pt x="83" y="90"/>
                    </a:lnTo>
                    <a:lnTo>
                      <a:pt x="92" y="82"/>
                    </a:lnTo>
                    <a:lnTo>
                      <a:pt x="101" y="74"/>
                    </a:lnTo>
                    <a:lnTo>
                      <a:pt x="111" y="66"/>
                    </a:lnTo>
                    <a:lnTo>
                      <a:pt x="121" y="59"/>
                    </a:lnTo>
                    <a:lnTo>
                      <a:pt x="132" y="53"/>
                    </a:lnTo>
                    <a:lnTo>
                      <a:pt x="143" y="46"/>
                    </a:lnTo>
                    <a:lnTo>
                      <a:pt x="154" y="41"/>
                    </a:lnTo>
                    <a:lnTo>
                      <a:pt x="166" y="34"/>
                    </a:lnTo>
                    <a:lnTo>
                      <a:pt x="179" y="29"/>
                    </a:lnTo>
                    <a:lnTo>
                      <a:pt x="192" y="24"/>
                    </a:lnTo>
                    <a:lnTo>
                      <a:pt x="206" y="20"/>
                    </a:lnTo>
                    <a:lnTo>
                      <a:pt x="220" y="16"/>
                    </a:lnTo>
                    <a:lnTo>
                      <a:pt x="236" y="13"/>
                    </a:lnTo>
                    <a:lnTo>
                      <a:pt x="267" y="7"/>
                    </a:lnTo>
                    <a:lnTo>
                      <a:pt x="300" y="3"/>
                    </a:lnTo>
                    <a:lnTo>
                      <a:pt x="335" y="1"/>
                    </a:lnTo>
                    <a:lnTo>
                      <a:pt x="372" y="0"/>
                    </a:lnTo>
                    <a:lnTo>
                      <a:pt x="411" y="1"/>
                    </a:lnTo>
                    <a:lnTo>
                      <a:pt x="448" y="3"/>
                    </a:lnTo>
                    <a:lnTo>
                      <a:pt x="482" y="7"/>
                    </a:lnTo>
                    <a:lnTo>
                      <a:pt x="514" y="13"/>
                    </a:lnTo>
                    <a:lnTo>
                      <a:pt x="529" y="16"/>
                    </a:lnTo>
                    <a:lnTo>
                      <a:pt x="544" y="20"/>
                    </a:lnTo>
                    <a:lnTo>
                      <a:pt x="558" y="25"/>
                    </a:lnTo>
                    <a:lnTo>
                      <a:pt x="572" y="29"/>
                    </a:lnTo>
                    <a:lnTo>
                      <a:pt x="586" y="34"/>
                    </a:lnTo>
                    <a:lnTo>
                      <a:pt x="598" y="41"/>
                    </a:lnTo>
                    <a:lnTo>
                      <a:pt x="611" y="47"/>
                    </a:lnTo>
                    <a:lnTo>
                      <a:pt x="622" y="53"/>
                    </a:lnTo>
                    <a:lnTo>
                      <a:pt x="633" y="59"/>
                    </a:lnTo>
                    <a:lnTo>
                      <a:pt x="643" y="66"/>
                    </a:lnTo>
                    <a:lnTo>
                      <a:pt x="653" y="73"/>
                    </a:lnTo>
                    <a:lnTo>
                      <a:pt x="661" y="80"/>
                    </a:lnTo>
                    <a:lnTo>
                      <a:pt x="669" y="88"/>
                    </a:lnTo>
                    <a:lnTo>
                      <a:pt x="677" y="95"/>
                    </a:lnTo>
                    <a:lnTo>
                      <a:pt x="683" y="103"/>
                    </a:lnTo>
                    <a:lnTo>
                      <a:pt x="689" y="111"/>
                    </a:lnTo>
                    <a:lnTo>
                      <a:pt x="695" y="120"/>
                    </a:lnTo>
                    <a:lnTo>
                      <a:pt x="699" y="128"/>
                    </a:lnTo>
                    <a:lnTo>
                      <a:pt x="703" y="137"/>
                    </a:lnTo>
                    <a:lnTo>
                      <a:pt x="706" y="146"/>
                    </a:lnTo>
                    <a:lnTo>
                      <a:pt x="709" y="155"/>
                    </a:lnTo>
                    <a:lnTo>
                      <a:pt x="711" y="164"/>
                    </a:lnTo>
                    <a:lnTo>
                      <a:pt x="712" y="174"/>
                    </a:lnTo>
                    <a:lnTo>
                      <a:pt x="712" y="183"/>
                    </a:lnTo>
                    <a:lnTo>
                      <a:pt x="712" y="196"/>
                    </a:lnTo>
                    <a:lnTo>
                      <a:pt x="710" y="207"/>
                    </a:lnTo>
                    <a:lnTo>
                      <a:pt x="709" y="218"/>
                    </a:lnTo>
                    <a:lnTo>
                      <a:pt x="706" y="228"/>
                    </a:lnTo>
                    <a:lnTo>
                      <a:pt x="702" y="238"/>
                    </a:lnTo>
                    <a:lnTo>
                      <a:pt x="698" y="248"/>
                    </a:lnTo>
                    <a:lnTo>
                      <a:pt x="693" y="257"/>
                    </a:lnTo>
                    <a:lnTo>
                      <a:pt x="688" y="266"/>
                    </a:lnTo>
                    <a:lnTo>
                      <a:pt x="681" y="274"/>
                    </a:lnTo>
                    <a:lnTo>
                      <a:pt x="674" y="282"/>
                    </a:lnTo>
                    <a:lnTo>
                      <a:pt x="666" y="289"/>
                    </a:lnTo>
                    <a:lnTo>
                      <a:pt x="657" y="296"/>
                    </a:lnTo>
                    <a:lnTo>
                      <a:pt x="648" y="303"/>
                    </a:lnTo>
                    <a:lnTo>
                      <a:pt x="637" y="309"/>
                    </a:lnTo>
                    <a:lnTo>
                      <a:pt x="626" y="315"/>
                    </a:lnTo>
                    <a:lnTo>
                      <a:pt x="615" y="320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70"/>
              <p:cNvSpPr>
                <a:spLocks noEditPoints="1"/>
              </p:cNvSpPr>
              <p:nvPr/>
            </p:nvSpPr>
            <p:spPr bwMode="auto">
              <a:xfrm>
                <a:off x="10308295" y="887379"/>
                <a:ext cx="70082" cy="56502"/>
              </a:xfrm>
              <a:custGeom>
                <a:avLst/>
                <a:gdLst>
                  <a:gd name="T0" fmla="*/ 0 w 727"/>
                  <a:gd name="T1" fmla="*/ 0 h 663"/>
                  <a:gd name="T2" fmla="*/ 0 w 727"/>
                  <a:gd name="T3" fmla="*/ 0 h 663"/>
                  <a:gd name="T4" fmla="*/ 0 w 727"/>
                  <a:gd name="T5" fmla="*/ 0 h 663"/>
                  <a:gd name="T6" fmla="*/ 0 w 727"/>
                  <a:gd name="T7" fmla="*/ 0 h 663"/>
                  <a:gd name="T8" fmla="*/ 0 w 727"/>
                  <a:gd name="T9" fmla="*/ 0 h 663"/>
                  <a:gd name="T10" fmla="*/ 0 w 727"/>
                  <a:gd name="T11" fmla="*/ 0 h 663"/>
                  <a:gd name="T12" fmla="*/ 0 w 727"/>
                  <a:gd name="T13" fmla="*/ 0 h 663"/>
                  <a:gd name="T14" fmla="*/ 0 w 727"/>
                  <a:gd name="T15" fmla="*/ 0 h 663"/>
                  <a:gd name="T16" fmla="*/ 0 w 727"/>
                  <a:gd name="T17" fmla="*/ 0 h 663"/>
                  <a:gd name="T18" fmla="*/ 0 w 727"/>
                  <a:gd name="T19" fmla="*/ 0 h 663"/>
                  <a:gd name="T20" fmla="*/ 0 w 727"/>
                  <a:gd name="T21" fmla="*/ 0 h 663"/>
                  <a:gd name="T22" fmla="*/ 0 w 727"/>
                  <a:gd name="T23" fmla="*/ 0 h 663"/>
                  <a:gd name="T24" fmla="*/ 0 w 727"/>
                  <a:gd name="T25" fmla="*/ 0 h 663"/>
                  <a:gd name="T26" fmla="*/ 0 w 727"/>
                  <a:gd name="T27" fmla="*/ 0 h 663"/>
                  <a:gd name="T28" fmla="*/ 0 w 727"/>
                  <a:gd name="T29" fmla="*/ 0 h 663"/>
                  <a:gd name="T30" fmla="*/ 0 w 727"/>
                  <a:gd name="T31" fmla="*/ 0 h 663"/>
                  <a:gd name="T32" fmla="*/ 0 w 727"/>
                  <a:gd name="T33" fmla="*/ 0 h 663"/>
                  <a:gd name="T34" fmla="*/ 0 w 727"/>
                  <a:gd name="T35" fmla="*/ 0 h 663"/>
                  <a:gd name="T36" fmla="*/ 0 w 727"/>
                  <a:gd name="T37" fmla="*/ 0 h 663"/>
                  <a:gd name="T38" fmla="*/ 0 w 727"/>
                  <a:gd name="T39" fmla="*/ 0 h 663"/>
                  <a:gd name="T40" fmla="*/ 0 w 727"/>
                  <a:gd name="T41" fmla="*/ 0 h 663"/>
                  <a:gd name="T42" fmla="*/ 0 w 727"/>
                  <a:gd name="T43" fmla="*/ 0 h 663"/>
                  <a:gd name="T44" fmla="*/ 0 w 727"/>
                  <a:gd name="T45" fmla="*/ 0 h 663"/>
                  <a:gd name="T46" fmla="*/ 0 w 727"/>
                  <a:gd name="T47" fmla="*/ 0 h 663"/>
                  <a:gd name="T48" fmla="*/ 0 w 727"/>
                  <a:gd name="T49" fmla="*/ 0 h 663"/>
                  <a:gd name="T50" fmla="*/ 0 w 727"/>
                  <a:gd name="T51" fmla="*/ 0 h 663"/>
                  <a:gd name="T52" fmla="*/ 0 w 727"/>
                  <a:gd name="T53" fmla="*/ 0 h 663"/>
                  <a:gd name="T54" fmla="*/ 0 w 727"/>
                  <a:gd name="T55" fmla="*/ 0 h 663"/>
                  <a:gd name="T56" fmla="*/ 0 w 727"/>
                  <a:gd name="T57" fmla="*/ 0 h 663"/>
                  <a:gd name="T58" fmla="*/ 0 w 727"/>
                  <a:gd name="T59" fmla="*/ 0 h 663"/>
                  <a:gd name="T60" fmla="*/ 0 w 727"/>
                  <a:gd name="T61" fmla="*/ 0 h 663"/>
                  <a:gd name="T62" fmla="*/ 0 w 727"/>
                  <a:gd name="T63" fmla="*/ 0 h 663"/>
                  <a:gd name="T64" fmla="*/ 0 w 727"/>
                  <a:gd name="T65" fmla="*/ 0 h 663"/>
                  <a:gd name="T66" fmla="*/ 0 w 727"/>
                  <a:gd name="T67" fmla="*/ 0 h 663"/>
                  <a:gd name="T68" fmla="*/ 0 w 727"/>
                  <a:gd name="T69" fmla="*/ 0 h 663"/>
                  <a:gd name="T70" fmla="*/ 0 w 727"/>
                  <a:gd name="T71" fmla="*/ 0 h 663"/>
                  <a:gd name="T72" fmla="*/ 0 w 727"/>
                  <a:gd name="T73" fmla="*/ 0 h 663"/>
                  <a:gd name="T74" fmla="*/ 0 w 727"/>
                  <a:gd name="T75" fmla="*/ 0 h 663"/>
                  <a:gd name="T76" fmla="*/ 0 w 727"/>
                  <a:gd name="T77" fmla="*/ 0 h 663"/>
                  <a:gd name="T78" fmla="*/ 0 w 727"/>
                  <a:gd name="T79" fmla="*/ 0 h 663"/>
                  <a:gd name="T80" fmla="*/ 0 w 727"/>
                  <a:gd name="T81" fmla="*/ 0 h 663"/>
                  <a:gd name="T82" fmla="*/ 0 w 727"/>
                  <a:gd name="T83" fmla="*/ 0 h 663"/>
                  <a:gd name="T84" fmla="*/ 0 w 727"/>
                  <a:gd name="T85" fmla="*/ 0 h 663"/>
                  <a:gd name="T86" fmla="*/ 0 w 727"/>
                  <a:gd name="T87" fmla="*/ 0 h 663"/>
                  <a:gd name="T88" fmla="*/ 0 w 727"/>
                  <a:gd name="T89" fmla="*/ 0 h 663"/>
                  <a:gd name="T90" fmla="*/ 0 w 727"/>
                  <a:gd name="T91" fmla="*/ 0 h 663"/>
                  <a:gd name="T92" fmla="*/ 0 w 727"/>
                  <a:gd name="T93" fmla="*/ 0 h 663"/>
                  <a:gd name="T94" fmla="*/ 0 w 727"/>
                  <a:gd name="T95" fmla="*/ 0 h 6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7"/>
                  <a:gd name="T145" fmla="*/ 0 h 663"/>
                  <a:gd name="T146" fmla="*/ 727 w 727"/>
                  <a:gd name="T147" fmla="*/ 663 h 66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7" h="663">
                    <a:moveTo>
                      <a:pt x="0" y="333"/>
                    </a:moveTo>
                    <a:lnTo>
                      <a:pt x="0" y="315"/>
                    </a:lnTo>
                    <a:lnTo>
                      <a:pt x="1" y="297"/>
                    </a:lnTo>
                    <a:lnTo>
                      <a:pt x="3" y="280"/>
                    </a:lnTo>
                    <a:lnTo>
                      <a:pt x="6" y="264"/>
                    </a:lnTo>
                    <a:lnTo>
                      <a:pt x="9" y="247"/>
                    </a:lnTo>
                    <a:lnTo>
                      <a:pt x="13" y="232"/>
                    </a:lnTo>
                    <a:lnTo>
                      <a:pt x="18" y="216"/>
                    </a:lnTo>
                    <a:lnTo>
                      <a:pt x="24" y="201"/>
                    </a:lnTo>
                    <a:lnTo>
                      <a:pt x="30" y="185"/>
                    </a:lnTo>
                    <a:lnTo>
                      <a:pt x="38" y="171"/>
                    </a:lnTo>
                    <a:lnTo>
                      <a:pt x="46" y="157"/>
                    </a:lnTo>
                    <a:lnTo>
                      <a:pt x="54" y="144"/>
                    </a:lnTo>
                    <a:lnTo>
                      <a:pt x="64" y="131"/>
                    </a:lnTo>
                    <a:lnTo>
                      <a:pt x="74" y="118"/>
                    </a:lnTo>
                    <a:lnTo>
                      <a:pt x="85" y="106"/>
                    </a:lnTo>
                    <a:lnTo>
                      <a:pt x="98" y="94"/>
                    </a:lnTo>
                    <a:lnTo>
                      <a:pt x="110" y="83"/>
                    </a:lnTo>
                    <a:lnTo>
                      <a:pt x="123" y="72"/>
                    </a:lnTo>
                    <a:lnTo>
                      <a:pt x="137" y="62"/>
                    </a:lnTo>
                    <a:lnTo>
                      <a:pt x="151" y="53"/>
                    </a:lnTo>
                    <a:lnTo>
                      <a:pt x="165" y="45"/>
                    </a:lnTo>
                    <a:lnTo>
                      <a:pt x="181" y="37"/>
                    </a:lnTo>
                    <a:lnTo>
                      <a:pt x="196" y="29"/>
                    </a:lnTo>
                    <a:lnTo>
                      <a:pt x="212" y="23"/>
                    </a:lnTo>
                    <a:lnTo>
                      <a:pt x="229" y="17"/>
                    </a:lnTo>
                    <a:lnTo>
                      <a:pt x="246" y="13"/>
                    </a:lnTo>
                    <a:lnTo>
                      <a:pt x="264" y="9"/>
                    </a:lnTo>
                    <a:lnTo>
                      <a:pt x="283" y="5"/>
                    </a:lnTo>
                    <a:lnTo>
                      <a:pt x="302" y="3"/>
                    </a:lnTo>
                    <a:lnTo>
                      <a:pt x="321" y="1"/>
                    </a:lnTo>
                    <a:lnTo>
                      <a:pt x="341" y="0"/>
                    </a:lnTo>
                    <a:lnTo>
                      <a:pt x="362" y="0"/>
                    </a:lnTo>
                    <a:lnTo>
                      <a:pt x="385" y="0"/>
                    </a:lnTo>
                    <a:lnTo>
                      <a:pt x="408" y="1"/>
                    </a:lnTo>
                    <a:lnTo>
                      <a:pt x="429" y="3"/>
                    </a:lnTo>
                    <a:lnTo>
                      <a:pt x="452" y="6"/>
                    </a:lnTo>
                    <a:lnTo>
                      <a:pt x="472" y="10"/>
                    </a:lnTo>
                    <a:lnTo>
                      <a:pt x="492" y="15"/>
                    </a:lnTo>
                    <a:lnTo>
                      <a:pt x="511" y="21"/>
                    </a:lnTo>
                    <a:lnTo>
                      <a:pt x="529" y="27"/>
                    </a:lnTo>
                    <a:lnTo>
                      <a:pt x="546" y="34"/>
                    </a:lnTo>
                    <a:lnTo>
                      <a:pt x="563" y="43"/>
                    </a:lnTo>
                    <a:lnTo>
                      <a:pt x="579" y="52"/>
                    </a:lnTo>
                    <a:lnTo>
                      <a:pt x="595" y="62"/>
                    </a:lnTo>
                    <a:lnTo>
                      <a:pt x="609" y="73"/>
                    </a:lnTo>
                    <a:lnTo>
                      <a:pt x="624" y="85"/>
                    </a:lnTo>
                    <a:lnTo>
                      <a:pt x="637" y="97"/>
                    </a:lnTo>
                    <a:lnTo>
                      <a:pt x="650" y="110"/>
                    </a:lnTo>
                    <a:lnTo>
                      <a:pt x="659" y="121"/>
                    </a:lnTo>
                    <a:lnTo>
                      <a:pt x="668" y="133"/>
                    </a:lnTo>
                    <a:lnTo>
                      <a:pt x="676" y="145"/>
                    </a:lnTo>
                    <a:lnTo>
                      <a:pt x="684" y="157"/>
                    </a:lnTo>
                    <a:lnTo>
                      <a:pt x="691" y="170"/>
                    </a:lnTo>
                    <a:lnTo>
                      <a:pt x="697" y="182"/>
                    </a:lnTo>
                    <a:lnTo>
                      <a:pt x="703" y="196"/>
                    </a:lnTo>
                    <a:lnTo>
                      <a:pt x="708" y="210"/>
                    </a:lnTo>
                    <a:lnTo>
                      <a:pt x="713" y="224"/>
                    </a:lnTo>
                    <a:lnTo>
                      <a:pt x="716" y="238"/>
                    </a:lnTo>
                    <a:lnTo>
                      <a:pt x="720" y="252"/>
                    </a:lnTo>
                    <a:lnTo>
                      <a:pt x="723" y="267"/>
                    </a:lnTo>
                    <a:lnTo>
                      <a:pt x="725" y="282"/>
                    </a:lnTo>
                    <a:lnTo>
                      <a:pt x="726" y="297"/>
                    </a:lnTo>
                    <a:lnTo>
                      <a:pt x="727" y="313"/>
                    </a:lnTo>
                    <a:lnTo>
                      <a:pt x="727" y="329"/>
                    </a:lnTo>
                    <a:lnTo>
                      <a:pt x="727" y="348"/>
                    </a:lnTo>
                    <a:lnTo>
                      <a:pt x="726" y="366"/>
                    </a:lnTo>
                    <a:lnTo>
                      <a:pt x="724" y="383"/>
                    </a:lnTo>
                    <a:lnTo>
                      <a:pt x="721" y="399"/>
                    </a:lnTo>
                    <a:lnTo>
                      <a:pt x="718" y="416"/>
                    </a:lnTo>
                    <a:lnTo>
                      <a:pt x="714" y="432"/>
                    </a:lnTo>
                    <a:lnTo>
                      <a:pt x="709" y="447"/>
                    </a:lnTo>
                    <a:lnTo>
                      <a:pt x="703" y="462"/>
                    </a:lnTo>
                    <a:lnTo>
                      <a:pt x="697" y="477"/>
                    </a:lnTo>
                    <a:lnTo>
                      <a:pt x="690" y="492"/>
                    </a:lnTo>
                    <a:lnTo>
                      <a:pt x="682" y="506"/>
                    </a:lnTo>
                    <a:lnTo>
                      <a:pt x="673" y="520"/>
                    </a:lnTo>
                    <a:lnTo>
                      <a:pt x="664" y="533"/>
                    </a:lnTo>
                    <a:lnTo>
                      <a:pt x="654" y="545"/>
                    </a:lnTo>
                    <a:lnTo>
                      <a:pt x="643" y="557"/>
                    </a:lnTo>
                    <a:lnTo>
                      <a:pt x="631" y="569"/>
                    </a:lnTo>
                    <a:lnTo>
                      <a:pt x="618" y="580"/>
                    </a:lnTo>
                    <a:lnTo>
                      <a:pt x="605" y="591"/>
                    </a:lnTo>
                    <a:lnTo>
                      <a:pt x="591" y="601"/>
                    </a:lnTo>
                    <a:lnTo>
                      <a:pt x="577" y="610"/>
                    </a:lnTo>
                    <a:lnTo>
                      <a:pt x="563" y="618"/>
                    </a:lnTo>
                    <a:lnTo>
                      <a:pt x="547" y="626"/>
                    </a:lnTo>
                    <a:lnTo>
                      <a:pt x="532" y="633"/>
                    </a:lnTo>
                    <a:lnTo>
                      <a:pt x="515" y="639"/>
                    </a:lnTo>
                    <a:lnTo>
                      <a:pt x="498" y="645"/>
                    </a:lnTo>
                    <a:lnTo>
                      <a:pt x="481" y="650"/>
                    </a:lnTo>
                    <a:lnTo>
                      <a:pt x="463" y="654"/>
                    </a:lnTo>
                    <a:lnTo>
                      <a:pt x="443" y="657"/>
                    </a:lnTo>
                    <a:lnTo>
                      <a:pt x="424" y="660"/>
                    </a:lnTo>
                    <a:lnTo>
                      <a:pt x="404" y="662"/>
                    </a:lnTo>
                    <a:lnTo>
                      <a:pt x="383" y="663"/>
                    </a:lnTo>
                    <a:lnTo>
                      <a:pt x="362" y="663"/>
                    </a:lnTo>
                    <a:lnTo>
                      <a:pt x="344" y="663"/>
                    </a:lnTo>
                    <a:lnTo>
                      <a:pt x="325" y="662"/>
                    </a:lnTo>
                    <a:lnTo>
                      <a:pt x="307" y="660"/>
                    </a:lnTo>
                    <a:lnTo>
                      <a:pt x="290" y="658"/>
                    </a:lnTo>
                    <a:lnTo>
                      <a:pt x="273" y="655"/>
                    </a:lnTo>
                    <a:lnTo>
                      <a:pt x="256" y="652"/>
                    </a:lnTo>
                    <a:lnTo>
                      <a:pt x="240" y="648"/>
                    </a:lnTo>
                    <a:lnTo>
                      <a:pt x="224" y="644"/>
                    </a:lnTo>
                    <a:lnTo>
                      <a:pt x="209" y="638"/>
                    </a:lnTo>
                    <a:lnTo>
                      <a:pt x="194" y="632"/>
                    </a:lnTo>
                    <a:lnTo>
                      <a:pt x="180" y="626"/>
                    </a:lnTo>
                    <a:lnTo>
                      <a:pt x="166" y="619"/>
                    </a:lnTo>
                    <a:lnTo>
                      <a:pt x="153" y="611"/>
                    </a:lnTo>
                    <a:lnTo>
                      <a:pt x="140" y="603"/>
                    </a:lnTo>
                    <a:lnTo>
                      <a:pt x="128" y="594"/>
                    </a:lnTo>
                    <a:lnTo>
                      <a:pt x="116" y="585"/>
                    </a:lnTo>
                    <a:lnTo>
                      <a:pt x="102" y="573"/>
                    </a:lnTo>
                    <a:lnTo>
                      <a:pt x="88" y="560"/>
                    </a:lnTo>
                    <a:lnTo>
                      <a:pt x="76" y="547"/>
                    </a:lnTo>
                    <a:lnTo>
                      <a:pt x="64" y="533"/>
                    </a:lnTo>
                    <a:lnTo>
                      <a:pt x="54" y="519"/>
                    </a:lnTo>
                    <a:lnTo>
                      <a:pt x="45" y="505"/>
                    </a:lnTo>
                    <a:lnTo>
                      <a:pt x="36" y="489"/>
                    </a:lnTo>
                    <a:lnTo>
                      <a:pt x="28" y="474"/>
                    </a:lnTo>
                    <a:lnTo>
                      <a:pt x="22" y="458"/>
                    </a:lnTo>
                    <a:lnTo>
                      <a:pt x="16" y="441"/>
                    </a:lnTo>
                    <a:lnTo>
                      <a:pt x="11" y="425"/>
                    </a:lnTo>
                    <a:lnTo>
                      <a:pt x="7" y="407"/>
                    </a:lnTo>
                    <a:lnTo>
                      <a:pt x="4" y="390"/>
                    </a:lnTo>
                    <a:lnTo>
                      <a:pt x="2" y="371"/>
                    </a:lnTo>
                    <a:lnTo>
                      <a:pt x="0" y="353"/>
                    </a:lnTo>
                    <a:lnTo>
                      <a:pt x="0" y="333"/>
                    </a:lnTo>
                    <a:close/>
                    <a:moveTo>
                      <a:pt x="243" y="332"/>
                    </a:moveTo>
                    <a:lnTo>
                      <a:pt x="243" y="353"/>
                    </a:lnTo>
                    <a:lnTo>
                      <a:pt x="245" y="372"/>
                    </a:lnTo>
                    <a:lnTo>
                      <a:pt x="247" y="390"/>
                    </a:lnTo>
                    <a:lnTo>
                      <a:pt x="251" y="406"/>
                    </a:lnTo>
                    <a:lnTo>
                      <a:pt x="256" y="421"/>
                    </a:lnTo>
                    <a:lnTo>
                      <a:pt x="262" y="435"/>
                    </a:lnTo>
                    <a:lnTo>
                      <a:pt x="269" y="447"/>
                    </a:lnTo>
                    <a:lnTo>
                      <a:pt x="278" y="457"/>
                    </a:lnTo>
                    <a:lnTo>
                      <a:pt x="287" y="467"/>
                    </a:lnTo>
                    <a:lnTo>
                      <a:pt x="296" y="475"/>
                    </a:lnTo>
                    <a:lnTo>
                      <a:pt x="306" y="482"/>
                    </a:lnTo>
                    <a:lnTo>
                      <a:pt x="316" y="488"/>
                    </a:lnTo>
                    <a:lnTo>
                      <a:pt x="327" y="493"/>
                    </a:lnTo>
                    <a:lnTo>
                      <a:pt x="339" y="496"/>
                    </a:lnTo>
                    <a:lnTo>
                      <a:pt x="351" y="498"/>
                    </a:lnTo>
                    <a:lnTo>
                      <a:pt x="364" y="499"/>
                    </a:lnTo>
                    <a:lnTo>
                      <a:pt x="376" y="498"/>
                    </a:lnTo>
                    <a:lnTo>
                      <a:pt x="389" y="496"/>
                    </a:lnTo>
                    <a:lnTo>
                      <a:pt x="400" y="493"/>
                    </a:lnTo>
                    <a:lnTo>
                      <a:pt x="411" y="488"/>
                    </a:lnTo>
                    <a:lnTo>
                      <a:pt x="422" y="482"/>
                    </a:lnTo>
                    <a:lnTo>
                      <a:pt x="431" y="476"/>
                    </a:lnTo>
                    <a:lnTo>
                      <a:pt x="441" y="467"/>
                    </a:lnTo>
                    <a:lnTo>
                      <a:pt x="450" y="458"/>
                    </a:lnTo>
                    <a:lnTo>
                      <a:pt x="458" y="447"/>
                    </a:lnTo>
                    <a:lnTo>
                      <a:pt x="465" y="435"/>
                    </a:lnTo>
                    <a:lnTo>
                      <a:pt x="471" y="422"/>
                    </a:lnTo>
                    <a:lnTo>
                      <a:pt x="475" y="406"/>
                    </a:lnTo>
                    <a:lnTo>
                      <a:pt x="479" y="390"/>
                    </a:lnTo>
                    <a:lnTo>
                      <a:pt x="482" y="372"/>
                    </a:lnTo>
                    <a:lnTo>
                      <a:pt x="483" y="352"/>
                    </a:lnTo>
                    <a:lnTo>
                      <a:pt x="484" y="330"/>
                    </a:lnTo>
                    <a:lnTo>
                      <a:pt x="483" y="310"/>
                    </a:lnTo>
                    <a:lnTo>
                      <a:pt x="482" y="291"/>
                    </a:lnTo>
                    <a:lnTo>
                      <a:pt x="479" y="274"/>
                    </a:lnTo>
                    <a:lnTo>
                      <a:pt x="475" y="258"/>
                    </a:lnTo>
                    <a:lnTo>
                      <a:pt x="471" y="244"/>
                    </a:lnTo>
                    <a:lnTo>
                      <a:pt x="465" y="230"/>
                    </a:lnTo>
                    <a:lnTo>
                      <a:pt x="458" y="218"/>
                    </a:lnTo>
                    <a:lnTo>
                      <a:pt x="450" y="208"/>
                    </a:lnTo>
                    <a:lnTo>
                      <a:pt x="440" y="198"/>
                    </a:lnTo>
                    <a:lnTo>
                      <a:pt x="431" y="190"/>
                    </a:lnTo>
                    <a:lnTo>
                      <a:pt x="421" y="182"/>
                    </a:lnTo>
                    <a:lnTo>
                      <a:pt x="411" y="177"/>
                    </a:lnTo>
                    <a:lnTo>
                      <a:pt x="401" y="172"/>
                    </a:lnTo>
                    <a:lnTo>
                      <a:pt x="389" y="169"/>
                    </a:lnTo>
                    <a:lnTo>
                      <a:pt x="378" y="167"/>
                    </a:lnTo>
                    <a:lnTo>
                      <a:pt x="365" y="167"/>
                    </a:lnTo>
                    <a:lnTo>
                      <a:pt x="352" y="167"/>
                    </a:lnTo>
                    <a:lnTo>
                      <a:pt x="340" y="169"/>
                    </a:lnTo>
                    <a:lnTo>
                      <a:pt x="328" y="172"/>
                    </a:lnTo>
                    <a:lnTo>
                      <a:pt x="317" y="177"/>
                    </a:lnTo>
                    <a:lnTo>
                      <a:pt x="307" y="183"/>
                    </a:lnTo>
                    <a:lnTo>
                      <a:pt x="296" y="191"/>
                    </a:lnTo>
                    <a:lnTo>
                      <a:pt x="287" y="199"/>
                    </a:lnTo>
                    <a:lnTo>
                      <a:pt x="278" y="208"/>
                    </a:lnTo>
                    <a:lnTo>
                      <a:pt x="269" y="219"/>
                    </a:lnTo>
                    <a:lnTo>
                      <a:pt x="262" y="231"/>
                    </a:lnTo>
                    <a:lnTo>
                      <a:pt x="256" y="245"/>
                    </a:lnTo>
                    <a:lnTo>
                      <a:pt x="251" y="260"/>
                    </a:lnTo>
                    <a:lnTo>
                      <a:pt x="248" y="276"/>
                    </a:lnTo>
                    <a:lnTo>
                      <a:pt x="245" y="293"/>
                    </a:lnTo>
                    <a:lnTo>
                      <a:pt x="243" y="312"/>
                    </a:lnTo>
                    <a:lnTo>
                      <a:pt x="243" y="332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71"/>
              <p:cNvSpPr>
                <a:spLocks noEditPoints="1"/>
              </p:cNvSpPr>
              <p:nvPr/>
            </p:nvSpPr>
            <p:spPr bwMode="auto">
              <a:xfrm>
                <a:off x="10390642" y="888907"/>
                <a:ext cx="61322" cy="53448"/>
              </a:xfrm>
              <a:custGeom>
                <a:avLst/>
                <a:gdLst>
                  <a:gd name="T0" fmla="*/ 0 w 634"/>
                  <a:gd name="T1" fmla="*/ 0 h 635"/>
                  <a:gd name="T2" fmla="*/ 0 w 634"/>
                  <a:gd name="T3" fmla="*/ 0 h 635"/>
                  <a:gd name="T4" fmla="*/ 0 w 634"/>
                  <a:gd name="T5" fmla="*/ 0 h 635"/>
                  <a:gd name="T6" fmla="*/ 0 w 634"/>
                  <a:gd name="T7" fmla="*/ 0 h 635"/>
                  <a:gd name="T8" fmla="*/ 0 w 634"/>
                  <a:gd name="T9" fmla="*/ 0 h 635"/>
                  <a:gd name="T10" fmla="*/ 0 w 634"/>
                  <a:gd name="T11" fmla="*/ 0 h 635"/>
                  <a:gd name="T12" fmla="*/ 0 w 634"/>
                  <a:gd name="T13" fmla="*/ 0 h 635"/>
                  <a:gd name="T14" fmla="*/ 0 w 634"/>
                  <a:gd name="T15" fmla="*/ 0 h 635"/>
                  <a:gd name="T16" fmla="*/ 0 w 634"/>
                  <a:gd name="T17" fmla="*/ 0 h 635"/>
                  <a:gd name="T18" fmla="*/ 0 w 634"/>
                  <a:gd name="T19" fmla="*/ 0 h 635"/>
                  <a:gd name="T20" fmla="*/ 0 w 634"/>
                  <a:gd name="T21" fmla="*/ 0 h 635"/>
                  <a:gd name="T22" fmla="*/ 0 w 634"/>
                  <a:gd name="T23" fmla="*/ 0 h 635"/>
                  <a:gd name="T24" fmla="*/ 0 w 634"/>
                  <a:gd name="T25" fmla="*/ 0 h 635"/>
                  <a:gd name="T26" fmla="*/ 0 w 634"/>
                  <a:gd name="T27" fmla="*/ 0 h 635"/>
                  <a:gd name="T28" fmla="*/ 0 w 634"/>
                  <a:gd name="T29" fmla="*/ 0 h 635"/>
                  <a:gd name="T30" fmla="*/ 0 w 634"/>
                  <a:gd name="T31" fmla="*/ 0 h 635"/>
                  <a:gd name="T32" fmla="*/ 0 w 634"/>
                  <a:gd name="T33" fmla="*/ 0 h 635"/>
                  <a:gd name="T34" fmla="*/ 0 w 634"/>
                  <a:gd name="T35" fmla="*/ 0 h 635"/>
                  <a:gd name="T36" fmla="*/ 0 w 634"/>
                  <a:gd name="T37" fmla="*/ 0 h 635"/>
                  <a:gd name="T38" fmla="*/ 0 w 634"/>
                  <a:gd name="T39" fmla="*/ 0 h 635"/>
                  <a:gd name="T40" fmla="*/ 0 w 634"/>
                  <a:gd name="T41" fmla="*/ 0 h 635"/>
                  <a:gd name="T42" fmla="*/ 0 w 634"/>
                  <a:gd name="T43" fmla="*/ 0 h 635"/>
                  <a:gd name="T44" fmla="*/ 0 w 634"/>
                  <a:gd name="T45" fmla="*/ 0 h 635"/>
                  <a:gd name="T46" fmla="*/ 0 w 634"/>
                  <a:gd name="T47" fmla="*/ 0 h 635"/>
                  <a:gd name="T48" fmla="*/ 0 w 634"/>
                  <a:gd name="T49" fmla="*/ 0 h 635"/>
                  <a:gd name="T50" fmla="*/ 0 w 634"/>
                  <a:gd name="T51" fmla="*/ 0 h 635"/>
                  <a:gd name="T52" fmla="*/ 0 w 634"/>
                  <a:gd name="T53" fmla="*/ 0 h 635"/>
                  <a:gd name="T54" fmla="*/ 0 w 634"/>
                  <a:gd name="T55" fmla="*/ 0 h 635"/>
                  <a:gd name="T56" fmla="*/ 0 w 634"/>
                  <a:gd name="T57" fmla="*/ 0 h 635"/>
                  <a:gd name="T58" fmla="*/ 0 w 634"/>
                  <a:gd name="T59" fmla="*/ 0 h 635"/>
                  <a:gd name="T60" fmla="*/ 0 w 634"/>
                  <a:gd name="T61" fmla="*/ 0 h 635"/>
                  <a:gd name="T62" fmla="*/ 0 w 634"/>
                  <a:gd name="T63" fmla="*/ 0 h 635"/>
                  <a:gd name="T64" fmla="*/ 0 w 634"/>
                  <a:gd name="T65" fmla="*/ 0 h 635"/>
                  <a:gd name="T66" fmla="*/ 0 w 634"/>
                  <a:gd name="T67" fmla="*/ 0 h 635"/>
                  <a:gd name="T68" fmla="*/ 0 w 634"/>
                  <a:gd name="T69" fmla="*/ 0 h 635"/>
                  <a:gd name="T70" fmla="*/ 0 w 634"/>
                  <a:gd name="T71" fmla="*/ 0 h 635"/>
                  <a:gd name="T72" fmla="*/ 0 w 634"/>
                  <a:gd name="T73" fmla="*/ 0 h 635"/>
                  <a:gd name="T74" fmla="*/ 0 w 634"/>
                  <a:gd name="T75" fmla="*/ 0 h 635"/>
                  <a:gd name="T76" fmla="*/ 0 w 634"/>
                  <a:gd name="T77" fmla="*/ 0 h 635"/>
                  <a:gd name="T78" fmla="*/ 0 w 634"/>
                  <a:gd name="T79" fmla="*/ 0 h 635"/>
                  <a:gd name="T80" fmla="*/ 0 w 634"/>
                  <a:gd name="T81" fmla="*/ 0 h 635"/>
                  <a:gd name="T82" fmla="*/ 0 w 634"/>
                  <a:gd name="T83" fmla="*/ 0 h 635"/>
                  <a:gd name="T84" fmla="*/ 0 w 634"/>
                  <a:gd name="T85" fmla="*/ 0 h 635"/>
                  <a:gd name="T86" fmla="*/ 0 w 634"/>
                  <a:gd name="T87" fmla="*/ 0 h 635"/>
                  <a:gd name="T88" fmla="*/ 0 w 634"/>
                  <a:gd name="T89" fmla="*/ 0 h 635"/>
                  <a:gd name="T90" fmla="*/ 0 w 634"/>
                  <a:gd name="T91" fmla="*/ 0 h 635"/>
                  <a:gd name="T92" fmla="*/ 0 w 634"/>
                  <a:gd name="T93" fmla="*/ 0 h 635"/>
                  <a:gd name="T94" fmla="*/ 0 w 634"/>
                  <a:gd name="T95" fmla="*/ 0 h 6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4"/>
                  <a:gd name="T145" fmla="*/ 0 h 635"/>
                  <a:gd name="T146" fmla="*/ 634 w 634"/>
                  <a:gd name="T147" fmla="*/ 635 h 6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4" h="635">
                    <a:moveTo>
                      <a:pt x="478" y="297"/>
                    </a:moveTo>
                    <a:lnTo>
                      <a:pt x="495" y="299"/>
                    </a:lnTo>
                    <a:lnTo>
                      <a:pt x="512" y="302"/>
                    </a:lnTo>
                    <a:lnTo>
                      <a:pt x="528" y="307"/>
                    </a:lnTo>
                    <a:lnTo>
                      <a:pt x="542" y="312"/>
                    </a:lnTo>
                    <a:lnTo>
                      <a:pt x="556" y="318"/>
                    </a:lnTo>
                    <a:lnTo>
                      <a:pt x="569" y="327"/>
                    </a:lnTo>
                    <a:lnTo>
                      <a:pt x="581" y="336"/>
                    </a:lnTo>
                    <a:lnTo>
                      <a:pt x="592" y="345"/>
                    </a:lnTo>
                    <a:lnTo>
                      <a:pt x="602" y="356"/>
                    </a:lnTo>
                    <a:lnTo>
                      <a:pt x="611" y="367"/>
                    </a:lnTo>
                    <a:lnTo>
                      <a:pt x="618" y="379"/>
                    </a:lnTo>
                    <a:lnTo>
                      <a:pt x="624" y="392"/>
                    </a:lnTo>
                    <a:lnTo>
                      <a:pt x="628" y="406"/>
                    </a:lnTo>
                    <a:lnTo>
                      <a:pt x="632" y="421"/>
                    </a:lnTo>
                    <a:lnTo>
                      <a:pt x="634" y="437"/>
                    </a:lnTo>
                    <a:lnTo>
                      <a:pt x="634" y="453"/>
                    </a:lnTo>
                    <a:lnTo>
                      <a:pt x="633" y="475"/>
                    </a:lnTo>
                    <a:lnTo>
                      <a:pt x="631" y="496"/>
                    </a:lnTo>
                    <a:lnTo>
                      <a:pt x="629" y="506"/>
                    </a:lnTo>
                    <a:lnTo>
                      <a:pt x="626" y="515"/>
                    </a:lnTo>
                    <a:lnTo>
                      <a:pt x="623" y="524"/>
                    </a:lnTo>
                    <a:lnTo>
                      <a:pt x="620" y="533"/>
                    </a:lnTo>
                    <a:lnTo>
                      <a:pt x="616" y="541"/>
                    </a:lnTo>
                    <a:lnTo>
                      <a:pt x="611" y="549"/>
                    </a:lnTo>
                    <a:lnTo>
                      <a:pt x="606" y="557"/>
                    </a:lnTo>
                    <a:lnTo>
                      <a:pt x="601" y="564"/>
                    </a:lnTo>
                    <a:lnTo>
                      <a:pt x="595" y="571"/>
                    </a:lnTo>
                    <a:lnTo>
                      <a:pt x="589" y="577"/>
                    </a:lnTo>
                    <a:lnTo>
                      <a:pt x="582" y="583"/>
                    </a:lnTo>
                    <a:lnTo>
                      <a:pt x="575" y="589"/>
                    </a:lnTo>
                    <a:lnTo>
                      <a:pt x="567" y="594"/>
                    </a:lnTo>
                    <a:lnTo>
                      <a:pt x="559" y="600"/>
                    </a:lnTo>
                    <a:lnTo>
                      <a:pt x="550" y="604"/>
                    </a:lnTo>
                    <a:lnTo>
                      <a:pt x="540" y="609"/>
                    </a:lnTo>
                    <a:lnTo>
                      <a:pt x="529" y="613"/>
                    </a:lnTo>
                    <a:lnTo>
                      <a:pt x="517" y="616"/>
                    </a:lnTo>
                    <a:lnTo>
                      <a:pt x="505" y="620"/>
                    </a:lnTo>
                    <a:lnTo>
                      <a:pt x="492" y="623"/>
                    </a:lnTo>
                    <a:lnTo>
                      <a:pt x="463" y="628"/>
                    </a:lnTo>
                    <a:lnTo>
                      <a:pt x="432" y="632"/>
                    </a:lnTo>
                    <a:lnTo>
                      <a:pt x="398" y="634"/>
                    </a:lnTo>
                    <a:lnTo>
                      <a:pt x="361" y="635"/>
                    </a:lnTo>
                    <a:lnTo>
                      <a:pt x="0" y="635"/>
                    </a:lnTo>
                    <a:lnTo>
                      <a:pt x="0" y="0"/>
                    </a:lnTo>
                    <a:lnTo>
                      <a:pt x="390" y="0"/>
                    </a:lnTo>
                    <a:lnTo>
                      <a:pt x="416" y="1"/>
                    </a:lnTo>
                    <a:lnTo>
                      <a:pt x="440" y="3"/>
                    </a:lnTo>
                    <a:lnTo>
                      <a:pt x="462" y="6"/>
                    </a:lnTo>
                    <a:lnTo>
                      <a:pt x="484" y="11"/>
                    </a:lnTo>
                    <a:lnTo>
                      <a:pt x="504" y="16"/>
                    </a:lnTo>
                    <a:lnTo>
                      <a:pt x="521" y="24"/>
                    </a:lnTo>
                    <a:lnTo>
                      <a:pt x="538" y="32"/>
                    </a:lnTo>
                    <a:lnTo>
                      <a:pt x="552" y="42"/>
                    </a:lnTo>
                    <a:lnTo>
                      <a:pt x="565" y="52"/>
                    </a:lnTo>
                    <a:lnTo>
                      <a:pt x="577" y="64"/>
                    </a:lnTo>
                    <a:lnTo>
                      <a:pt x="586" y="77"/>
                    </a:lnTo>
                    <a:lnTo>
                      <a:pt x="594" y="90"/>
                    </a:lnTo>
                    <a:lnTo>
                      <a:pt x="600" y="105"/>
                    </a:lnTo>
                    <a:lnTo>
                      <a:pt x="604" y="120"/>
                    </a:lnTo>
                    <a:lnTo>
                      <a:pt x="607" y="137"/>
                    </a:lnTo>
                    <a:lnTo>
                      <a:pt x="608" y="154"/>
                    </a:lnTo>
                    <a:lnTo>
                      <a:pt x="607" y="167"/>
                    </a:lnTo>
                    <a:lnTo>
                      <a:pt x="606" y="180"/>
                    </a:lnTo>
                    <a:lnTo>
                      <a:pt x="603" y="192"/>
                    </a:lnTo>
                    <a:lnTo>
                      <a:pt x="599" y="203"/>
                    </a:lnTo>
                    <a:lnTo>
                      <a:pt x="594" y="214"/>
                    </a:lnTo>
                    <a:lnTo>
                      <a:pt x="587" y="224"/>
                    </a:lnTo>
                    <a:lnTo>
                      <a:pt x="580" y="234"/>
                    </a:lnTo>
                    <a:lnTo>
                      <a:pt x="572" y="244"/>
                    </a:lnTo>
                    <a:lnTo>
                      <a:pt x="562" y="253"/>
                    </a:lnTo>
                    <a:lnTo>
                      <a:pt x="552" y="261"/>
                    </a:lnTo>
                    <a:lnTo>
                      <a:pt x="541" y="269"/>
                    </a:lnTo>
                    <a:lnTo>
                      <a:pt x="530" y="275"/>
                    </a:lnTo>
                    <a:lnTo>
                      <a:pt x="518" y="281"/>
                    </a:lnTo>
                    <a:lnTo>
                      <a:pt x="505" y="286"/>
                    </a:lnTo>
                    <a:lnTo>
                      <a:pt x="492" y="291"/>
                    </a:lnTo>
                    <a:lnTo>
                      <a:pt x="478" y="294"/>
                    </a:lnTo>
                    <a:lnTo>
                      <a:pt x="478" y="297"/>
                    </a:lnTo>
                    <a:close/>
                    <a:moveTo>
                      <a:pt x="242" y="242"/>
                    </a:moveTo>
                    <a:lnTo>
                      <a:pt x="304" y="242"/>
                    </a:lnTo>
                    <a:lnTo>
                      <a:pt x="319" y="241"/>
                    </a:lnTo>
                    <a:lnTo>
                      <a:pt x="331" y="239"/>
                    </a:lnTo>
                    <a:lnTo>
                      <a:pt x="336" y="237"/>
                    </a:lnTo>
                    <a:lnTo>
                      <a:pt x="341" y="234"/>
                    </a:lnTo>
                    <a:lnTo>
                      <a:pt x="346" y="231"/>
                    </a:lnTo>
                    <a:lnTo>
                      <a:pt x="350" y="228"/>
                    </a:lnTo>
                    <a:lnTo>
                      <a:pt x="353" y="225"/>
                    </a:lnTo>
                    <a:lnTo>
                      <a:pt x="356" y="220"/>
                    </a:lnTo>
                    <a:lnTo>
                      <a:pt x="359" y="216"/>
                    </a:lnTo>
                    <a:lnTo>
                      <a:pt x="361" y="211"/>
                    </a:lnTo>
                    <a:lnTo>
                      <a:pt x="363" y="206"/>
                    </a:lnTo>
                    <a:lnTo>
                      <a:pt x="364" y="200"/>
                    </a:lnTo>
                    <a:lnTo>
                      <a:pt x="364" y="194"/>
                    </a:lnTo>
                    <a:lnTo>
                      <a:pt x="365" y="187"/>
                    </a:lnTo>
                    <a:lnTo>
                      <a:pt x="364" y="182"/>
                    </a:lnTo>
                    <a:lnTo>
                      <a:pt x="364" y="177"/>
                    </a:lnTo>
                    <a:lnTo>
                      <a:pt x="362" y="171"/>
                    </a:lnTo>
                    <a:lnTo>
                      <a:pt x="361" y="166"/>
                    </a:lnTo>
                    <a:lnTo>
                      <a:pt x="358" y="162"/>
                    </a:lnTo>
                    <a:lnTo>
                      <a:pt x="356" y="159"/>
                    </a:lnTo>
                    <a:lnTo>
                      <a:pt x="352" y="155"/>
                    </a:lnTo>
                    <a:lnTo>
                      <a:pt x="349" y="153"/>
                    </a:lnTo>
                    <a:lnTo>
                      <a:pt x="344" y="150"/>
                    </a:lnTo>
                    <a:lnTo>
                      <a:pt x="340" y="148"/>
                    </a:lnTo>
                    <a:lnTo>
                      <a:pt x="334" y="146"/>
                    </a:lnTo>
                    <a:lnTo>
                      <a:pt x="329" y="144"/>
                    </a:lnTo>
                    <a:lnTo>
                      <a:pt x="316" y="142"/>
                    </a:lnTo>
                    <a:lnTo>
                      <a:pt x="300" y="141"/>
                    </a:lnTo>
                    <a:lnTo>
                      <a:pt x="242" y="141"/>
                    </a:lnTo>
                    <a:lnTo>
                      <a:pt x="242" y="242"/>
                    </a:lnTo>
                    <a:close/>
                    <a:moveTo>
                      <a:pt x="242" y="486"/>
                    </a:moveTo>
                    <a:lnTo>
                      <a:pt x="323" y="486"/>
                    </a:lnTo>
                    <a:lnTo>
                      <a:pt x="337" y="485"/>
                    </a:lnTo>
                    <a:lnTo>
                      <a:pt x="350" y="482"/>
                    </a:lnTo>
                    <a:lnTo>
                      <a:pt x="355" y="480"/>
                    </a:lnTo>
                    <a:lnTo>
                      <a:pt x="361" y="478"/>
                    </a:lnTo>
                    <a:lnTo>
                      <a:pt x="366" y="474"/>
                    </a:lnTo>
                    <a:lnTo>
                      <a:pt x="371" y="471"/>
                    </a:lnTo>
                    <a:lnTo>
                      <a:pt x="375" y="467"/>
                    </a:lnTo>
                    <a:lnTo>
                      <a:pt x="379" y="463"/>
                    </a:lnTo>
                    <a:lnTo>
                      <a:pt x="382" y="459"/>
                    </a:lnTo>
                    <a:lnTo>
                      <a:pt x="384" y="454"/>
                    </a:lnTo>
                    <a:lnTo>
                      <a:pt x="386" y="449"/>
                    </a:lnTo>
                    <a:lnTo>
                      <a:pt x="388" y="443"/>
                    </a:lnTo>
                    <a:lnTo>
                      <a:pt x="389" y="437"/>
                    </a:lnTo>
                    <a:lnTo>
                      <a:pt x="389" y="431"/>
                    </a:lnTo>
                    <a:lnTo>
                      <a:pt x="389" y="424"/>
                    </a:lnTo>
                    <a:lnTo>
                      <a:pt x="388" y="418"/>
                    </a:lnTo>
                    <a:lnTo>
                      <a:pt x="387" y="412"/>
                    </a:lnTo>
                    <a:lnTo>
                      <a:pt x="385" y="406"/>
                    </a:lnTo>
                    <a:lnTo>
                      <a:pt x="383" y="401"/>
                    </a:lnTo>
                    <a:lnTo>
                      <a:pt x="380" y="396"/>
                    </a:lnTo>
                    <a:lnTo>
                      <a:pt x="376" y="392"/>
                    </a:lnTo>
                    <a:lnTo>
                      <a:pt x="372" y="388"/>
                    </a:lnTo>
                    <a:lnTo>
                      <a:pt x="368" y="385"/>
                    </a:lnTo>
                    <a:lnTo>
                      <a:pt x="363" y="382"/>
                    </a:lnTo>
                    <a:lnTo>
                      <a:pt x="358" y="380"/>
                    </a:lnTo>
                    <a:lnTo>
                      <a:pt x="352" y="378"/>
                    </a:lnTo>
                    <a:lnTo>
                      <a:pt x="345" y="376"/>
                    </a:lnTo>
                    <a:lnTo>
                      <a:pt x="338" y="375"/>
                    </a:lnTo>
                    <a:lnTo>
                      <a:pt x="331" y="374"/>
                    </a:lnTo>
                    <a:lnTo>
                      <a:pt x="323" y="374"/>
                    </a:lnTo>
                    <a:lnTo>
                      <a:pt x="242" y="374"/>
                    </a:lnTo>
                    <a:lnTo>
                      <a:pt x="242" y="486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72"/>
              <p:cNvSpPr>
                <a:spLocks noEditPoints="1"/>
              </p:cNvSpPr>
              <p:nvPr/>
            </p:nvSpPr>
            <p:spPr bwMode="auto">
              <a:xfrm>
                <a:off x="10460724" y="887379"/>
                <a:ext cx="71834" cy="56502"/>
              </a:xfrm>
              <a:custGeom>
                <a:avLst/>
                <a:gdLst>
                  <a:gd name="T0" fmla="*/ 0 w 730"/>
                  <a:gd name="T1" fmla="*/ 0 h 663"/>
                  <a:gd name="T2" fmla="*/ 0 w 730"/>
                  <a:gd name="T3" fmla="*/ 0 h 663"/>
                  <a:gd name="T4" fmla="*/ 0 w 730"/>
                  <a:gd name="T5" fmla="*/ 0 h 663"/>
                  <a:gd name="T6" fmla="*/ 0 w 730"/>
                  <a:gd name="T7" fmla="*/ 0 h 663"/>
                  <a:gd name="T8" fmla="*/ 0 w 730"/>
                  <a:gd name="T9" fmla="*/ 0 h 663"/>
                  <a:gd name="T10" fmla="*/ 0 w 730"/>
                  <a:gd name="T11" fmla="*/ 0 h 663"/>
                  <a:gd name="T12" fmla="*/ 0 w 730"/>
                  <a:gd name="T13" fmla="*/ 0 h 663"/>
                  <a:gd name="T14" fmla="*/ 0 w 730"/>
                  <a:gd name="T15" fmla="*/ 0 h 663"/>
                  <a:gd name="T16" fmla="*/ 0 w 730"/>
                  <a:gd name="T17" fmla="*/ 0 h 663"/>
                  <a:gd name="T18" fmla="*/ 0 w 730"/>
                  <a:gd name="T19" fmla="*/ 0 h 663"/>
                  <a:gd name="T20" fmla="*/ 0 w 730"/>
                  <a:gd name="T21" fmla="*/ 0 h 663"/>
                  <a:gd name="T22" fmla="*/ 0 w 730"/>
                  <a:gd name="T23" fmla="*/ 0 h 663"/>
                  <a:gd name="T24" fmla="*/ 0 w 730"/>
                  <a:gd name="T25" fmla="*/ 0 h 663"/>
                  <a:gd name="T26" fmla="*/ 0 w 730"/>
                  <a:gd name="T27" fmla="*/ 0 h 663"/>
                  <a:gd name="T28" fmla="*/ 0 w 730"/>
                  <a:gd name="T29" fmla="*/ 0 h 663"/>
                  <a:gd name="T30" fmla="*/ 0 w 730"/>
                  <a:gd name="T31" fmla="*/ 0 h 663"/>
                  <a:gd name="T32" fmla="*/ 0 w 730"/>
                  <a:gd name="T33" fmla="*/ 0 h 663"/>
                  <a:gd name="T34" fmla="*/ 0 w 730"/>
                  <a:gd name="T35" fmla="*/ 0 h 663"/>
                  <a:gd name="T36" fmla="*/ 0 w 730"/>
                  <a:gd name="T37" fmla="*/ 0 h 663"/>
                  <a:gd name="T38" fmla="*/ 0 w 730"/>
                  <a:gd name="T39" fmla="*/ 0 h 663"/>
                  <a:gd name="T40" fmla="*/ 0 w 730"/>
                  <a:gd name="T41" fmla="*/ 0 h 663"/>
                  <a:gd name="T42" fmla="*/ 0 w 730"/>
                  <a:gd name="T43" fmla="*/ 0 h 663"/>
                  <a:gd name="T44" fmla="*/ 0 w 730"/>
                  <a:gd name="T45" fmla="*/ 0 h 663"/>
                  <a:gd name="T46" fmla="*/ 0 w 730"/>
                  <a:gd name="T47" fmla="*/ 0 h 663"/>
                  <a:gd name="T48" fmla="*/ 0 w 730"/>
                  <a:gd name="T49" fmla="*/ 0 h 663"/>
                  <a:gd name="T50" fmla="*/ 0 w 730"/>
                  <a:gd name="T51" fmla="*/ 0 h 663"/>
                  <a:gd name="T52" fmla="*/ 0 w 730"/>
                  <a:gd name="T53" fmla="*/ 0 h 663"/>
                  <a:gd name="T54" fmla="*/ 0 w 730"/>
                  <a:gd name="T55" fmla="*/ 0 h 663"/>
                  <a:gd name="T56" fmla="*/ 0 w 730"/>
                  <a:gd name="T57" fmla="*/ 0 h 663"/>
                  <a:gd name="T58" fmla="*/ 0 w 730"/>
                  <a:gd name="T59" fmla="*/ 0 h 663"/>
                  <a:gd name="T60" fmla="*/ 0 w 730"/>
                  <a:gd name="T61" fmla="*/ 0 h 663"/>
                  <a:gd name="T62" fmla="*/ 0 w 730"/>
                  <a:gd name="T63" fmla="*/ 0 h 663"/>
                  <a:gd name="T64" fmla="*/ 0 w 730"/>
                  <a:gd name="T65" fmla="*/ 0 h 663"/>
                  <a:gd name="T66" fmla="*/ 0 w 730"/>
                  <a:gd name="T67" fmla="*/ 0 h 663"/>
                  <a:gd name="T68" fmla="*/ 0 w 730"/>
                  <a:gd name="T69" fmla="*/ 0 h 663"/>
                  <a:gd name="T70" fmla="*/ 0 w 730"/>
                  <a:gd name="T71" fmla="*/ 0 h 663"/>
                  <a:gd name="T72" fmla="*/ 0 w 730"/>
                  <a:gd name="T73" fmla="*/ 0 h 663"/>
                  <a:gd name="T74" fmla="*/ 0 w 730"/>
                  <a:gd name="T75" fmla="*/ 0 h 663"/>
                  <a:gd name="T76" fmla="*/ 0 w 730"/>
                  <a:gd name="T77" fmla="*/ 0 h 663"/>
                  <a:gd name="T78" fmla="*/ 0 w 730"/>
                  <a:gd name="T79" fmla="*/ 0 h 663"/>
                  <a:gd name="T80" fmla="*/ 0 w 730"/>
                  <a:gd name="T81" fmla="*/ 0 h 663"/>
                  <a:gd name="T82" fmla="*/ 0 w 730"/>
                  <a:gd name="T83" fmla="*/ 0 h 663"/>
                  <a:gd name="T84" fmla="*/ 0 w 730"/>
                  <a:gd name="T85" fmla="*/ 0 h 663"/>
                  <a:gd name="T86" fmla="*/ 0 w 730"/>
                  <a:gd name="T87" fmla="*/ 0 h 663"/>
                  <a:gd name="T88" fmla="*/ 0 w 730"/>
                  <a:gd name="T89" fmla="*/ 0 h 663"/>
                  <a:gd name="T90" fmla="*/ 0 w 730"/>
                  <a:gd name="T91" fmla="*/ 0 h 663"/>
                  <a:gd name="T92" fmla="*/ 0 w 730"/>
                  <a:gd name="T93" fmla="*/ 0 h 663"/>
                  <a:gd name="T94" fmla="*/ 0 w 730"/>
                  <a:gd name="T95" fmla="*/ 0 h 663"/>
                  <a:gd name="T96" fmla="*/ 0 w 730"/>
                  <a:gd name="T97" fmla="*/ 0 h 663"/>
                  <a:gd name="T98" fmla="*/ 0 w 730"/>
                  <a:gd name="T99" fmla="*/ 0 h 663"/>
                  <a:gd name="T100" fmla="*/ 0 w 730"/>
                  <a:gd name="T101" fmla="*/ 0 h 663"/>
                  <a:gd name="T102" fmla="*/ 0 w 730"/>
                  <a:gd name="T103" fmla="*/ 0 h 663"/>
                  <a:gd name="T104" fmla="*/ 0 w 730"/>
                  <a:gd name="T105" fmla="*/ 0 h 663"/>
                  <a:gd name="T106" fmla="*/ 0 w 730"/>
                  <a:gd name="T107" fmla="*/ 0 h 663"/>
                  <a:gd name="T108" fmla="*/ 0 w 730"/>
                  <a:gd name="T109" fmla="*/ 0 h 663"/>
                  <a:gd name="T110" fmla="*/ 0 w 730"/>
                  <a:gd name="T111" fmla="*/ 0 h 663"/>
                  <a:gd name="T112" fmla="*/ 0 w 730"/>
                  <a:gd name="T113" fmla="*/ 0 h 663"/>
                  <a:gd name="T114" fmla="*/ 0 w 730"/>
                  <a:gd name="T115" fmla="*/ 0 h 66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0"/>
                  <a:gd name="T175" fmla="*/ 0 h 663"/>
                  <a:gd name="T176" fmla="*/ 730 w 730"/>
                  <a:gd name="T177" fmla="*/ 663 h 66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0" h="663">
                    <a:moveTo>
                      <a:pt x="251" y="220"/>
                    </a:moveTo>
                    <a:lnTo>
                      <a:pt x="20" y="195"/>
                    </a:lnTo>
                    <a:lnTo>
                      <a:pt x="23" y="180"/>
                    </a:lnTo>
                    <a:lnTo>
                      <a:pt x="27" y="166"/>
                    </a:lnTo>
                    <a:lnTo>
                      <a:pt x="31" y="153"/>
                    </a:lnTo>
                    <a:lnTo>
                      <a:pt x="35" y="140"/>
                    </a:lnTo>
                    <a:lnTo>
                      <a:pt x="40" y="129"/>
                    </a:lnTo>
                    <a:lnTo>
                      <a:pt x="46" y="118"/>
                    </a:lnTo>
                    <a:lnTo>
                      <a:pt x="51" y="108"/>
                    </a:lnTo>
                    <a:lnTo>
                      <a:pt x="57" y="99"/>
                    </a:lnTo>
                    <a:lnTo>
                      <a:pt x="64" y="91"/>
                    </a:lnTo>
                    <a:lnTo>
                      <a:pt x="71" y="83"/>
                    </a:lnTo>
                    <a:lnTo>
                      <a:pt x="79" y="75"/>
                    </a:lnTo>
                    <a:lnTo>
                      <a:pt x="87" y="67"/>
                    </a:lnTo>
                    <a:lnTo>
                      <a:pt x="96" y="60"/>
                    </a:lnTo>
                    <a:lnTo>
                      <a:pt x="107" y="53"/>
                    </a:lnTo>
                    <a:lnTo>
                      <a:pt x="118" y="46"/>
                    </a:lnTo>
                    <a:lnTo>
                      <a:pt x="129" y="39"/>
                    </a:lnTo>
                    <a:lnTo>
                      <a:pt x="138" y="34"/>
                    </a:lnTo>
                    <a:lnTo>
                      <a:pt x="147" y="29"/>
                    </a:lnTo>
                    <a:lnTo>
                      <a:pt x="157" y="26"/>
                    </a:lnTo>
                    <a:lnTo>
                      <a:pt x="168" y="22"/>
                    </a:lnTo>
                    <a:lnTo>
                      <a:pt x="193" y="15"/>
                    </a:lnTo>
                    <a:lnTo>
                      <a:pt x="220" y="10"/>
                    </a:lnTo>
                    <a:lnTo>
                      <a:pt x="250" y="5"/>
                    </a:lnTo>
                    <a:lnTo>
                      <a:pt x="282" y="2"/>
                    </a:lnTo>
                    <a:lnTo>
                      <a:pt x="314" y="0"/>
                    </a:lnTo>
                    <a:lnTo>
                      <a:pt x="347" y="0"/>
                    </a:lnTo>
                    <a:lnTo>
                      <a:pt x="374" y="0"/>
                    </a:lnTo>
                    <a:lnTo>
                      <a:pt x="399" y="0"/>
                    </a:lnTo>
                    <a:lnTo>
                      <a:pt x="422" y="1"/>
                    </a:lnTo>
                    <a:lnTo>
                      <a:pt x="445" y="3"/>
                    </a:lnTo>
                    <a:lnTo>
                      <a:pt x="467" y="4"/>
                    </a:lnTo>
                    <a:lnTo>
                      <a:pt x="487" y="6"/>
                    </a:lnTo>
                    <a:lnTo>
                      <a:pt x="505" y="9"/>
                    </a:lnTo>
                    <a:lnTo>
                      <a:pt x="522" y="12"/>
                    </a:lnTo>
                    <a:lnTo>
                      <a:pt x="539" y="15"/>
                    </a:lnTo>
                    <a:lnTo>
                      <a:pt x="554" y="19"/>
                    </a:lnTo>
                    <a:lnTo>
                      <a:pt x="569" y="25"/>
                    </a:lnTo>
                    <a:lnTo>
                      <a:pt x="583" y="30"/>
                    </a:lnTo>
                    <a:lnTo>
                      <a:pt x="596" y="38"/>
                    </a:lnTo>
                    <a:lnTo>
                      <a:pt x="609" y="46"/>
                    </a:lnTo>
                    <a:lnTo>
                      <a:pt x="621" y="54"/>
                    </a:lnTo>
                    <a:lnTo>
                      <a:pt x="633" y="63"/>
                    </a:lnTo>
                    <a:lnTo>
                      <a:pt x="641" y="71"/>
                    </a:lnTo>
                    <a:lnTo>
                      <a:pt x="648" y="78"/>
                    </a:lnTo>
                    <a:lnTo>
                      <a:pt x="655" y="87"/>
                    </a:lnTo>
                    <a:lnTo>
                      <a:pt x="661" y="96"/>
                    </a:lnTo>
                    <a:lnTo>
                      <a:pt x="667" y="105"/>
                    </a:lnTo>
                    <a:lnTo>
                      <a:pt x="672" y="116"/>
                    </a:lnTo>
                    <a:lnTo>
                      <a:pt x="677" y="127"/>
                    </a:lnTo>
                    <a:lnTo>
                      <a:pt x="682" y="139"/>
                    </a:lnTo>
                    <a:lnTo>
                      <a:pt x="690" y="163"/>
                    </a:lnTo>
                    <a:lnTo>
                      <a:pt x="695" y="187"/>
                    </a:lnTo>
                    <a:lnTo>
                      <a:pt x="697" y="200"/>
                    </a:lnTo>
                    <a:lnTo>
                      <a:pt x="699" y="211"/>
                    </a:lnTo>
                    <a:lnTo>
                      <a:pt x="699" y="222"/>
                    </a:lnTo>
                    <a:lnTo>
                      <a:pt x="700" y="234"/>
                    </a:lnTo>
                    <a:lnTo>
                      <a:pt x="700" y="514"/>
                    </a:lnTo>
                    <a:lnTo>
                      <a:pt x="700" y="535"/>
                    </a:lnTo>
                    <a:lnTo>
                      <a:pt x="701" y="553"/>
                    </a:lnTo>
                    <a:lnTo>
                      <a:pt x="703" y="570"/>
                    </a:lnTo>
                    <a:lnTo>
                      <a:pt x="705" y="583"/>
                    </a:lnTo>
                    <a:lnTo>
                      <a:pt x="709" y="597"/>
                    </a:lnTo>
                    <a:lnTo>
                      <a:pt x="714" y="612"/>
                    </a:lnTo>
                    <a:lnTo>
                      <a:pt x="721" y="629"/>
                    </a:lnTo>
                    <a:lnTo>
                      <a:pt x="730" y="649"/>
                    </a:lnTo>
                    <a:lnTo>
                      <a:pt x="502" y="649"/>
                    </a:lnTo>
                    <a:lnTo>
                      <a:pt x="496" y="636"/>
                    </a:lnTo>
                    <a:lnTo>
                      <a:pt x="491" y="626"/>
                    </a:lnTo>
                    <a:lnTo>
                      <a:pt x="487" y="618"/>
                    </a:lnTo>
                    <a:lnTo>
                      <a:pt x="485" y="611"/>
                    </a:lnTo>
                    <a:lnTo>
                      <a:pt x="482" y="603"/>
                    </a:lnTo>
                    <a:lnTo>
                      <a:pt x="480" y="594"/>
                    </a:lnTo>
                    <a:lnTo>
                      <a:pt x="478" y="583"/>
                    </a:lnTo>
                    <a:lnTo>
                      <a:pt x="476" y="571"/>
                    </a:lnTo>
                    <a:lnTo>
                      <a:pt x="464" y="582"/>
                    </a:lnTo>
                    <a:lnTo>
                      <a:pt x="452" y="592"/>
                    </a:lnTo>
                    <a:lnTo>
                      <a:pt x="440" y="601"/>
                    </a:lnTo>
                    <a:lnTo>
                      <a:pt x="428" y="610"/>
                    </a:lnTo>
                    <a:lnTo>
                      <a:pt x="416" y="618"/>
                    </a:lnTo>
                    <a:lnTo>
                      <a:pt x="404" y="625"/>
                    </a:lnTo>
                    <a:lnTo>
                      <a:pt x="393" y="631"/>
                    </a:lnTo>
                    <a:lnTo>
                      <a:pt x="381" y="636"/>
                    </a:lnTo>
                    <a:lnTo>
                      <a:pt x="365" y="642"/>
                    </a:lnTo>
                    <a:lnTo>
                      <a:pt x="348" y="648"/>
                    </a:lnTo>
                    <a:lnTo>
                      <a:pt x="330" y="653"/>
                    </a:lnTo>
                    <a:lnTo>
                      <a:pt x="312" y="656"/>
                    </a:lnTo>
                    <a:lnTo>
                      <a:pt x="293" y="659"/>
                    </a:lnTo>
                    <a:lnTo>
                      <a:pt x="272" y="661"/>
                    </a:lnTo>
                    <a:lnTo>
                      <a:pt x="252" y="663"/>
                    </a:lnTo>
                    <a:lnTo>
                      <a:pt x="231" y="663"/>
                    </a:lnTo>
                    <a:lnTo>
                      <a:pt x="204" y="662"/>
                    </a:lnTo>
                    <a:lnTo>
                      <a:pt x="178" y="660"/>
                    </a:lnTo>
                    <a:lnTo>
                      <a:pt x="154" y="656"/>
                    </a:lnTo>
                    <a:lnTo>
                      <a:pt x="132" y="650"/>
                    </a:lnTo>
                    <a:lnTo>
                      <a:pt x="121" y="646"/>
                    </a:lnTo>
                    <a:lnTo>
                      <a:pt x="111" y="642"/>
                    </a:lnTo>
                    <a:lnTo>
                      <a:pt x="101" y="637"/>
                    </a:lnTo>
                    <a:lnTo>
                      <a:pt x="91" y="633"/>
                    </a:lnTo>
                    <a:lnTo>
                      <a:pt x="83" y="628"/>
                    </a:lnTo>
                    <a:lnTo>
                      <a:pt x="74" y="622"/>
                    </a:lnTo>
                    <a:lnTo>
                      <a:pt x="66" y="616"/>
                    </a:lnTo>
                    <a:lnTo>
                      <a:pt x="59" y="610"/>
                    </a:lnTo>
                    <a:lnTo>
                      <a:pt x="45" y="596"/>
                    </a:lnTo>
                    <a:lnTo>
                      <a:pt x="33" y="582"/>
                    </a:lnTo>
                    <a:lnTo>
                      <a:pt x="23" y="567"/>
                    </a:lnTo>
                    <a:lnTo>
                      <a:pt x="15" y="552"/>
                    </a:lnTo>
                    <a:lnTo>
                      <a:pt x="9" y="535"/>
                    </a:lnTo>
                    <a:lnTo>
                      <a:pt x="4" y="518"/>
                    </a:lnTo>
                    <a:lnTo>
                      <a:pt x="1" y="500"/>
                    </a:lnTo>
                    <a:lnTo>
                      <a:pt x="0" y="480"/>
                    </a:lnTo>
                    <a:lnTo>
                      <a:pt x="1" y="463"/>
                    </a:lnTo>
                    <a:lnTo>
                      <a:pt x="3" y="446"/>
                    </a:lnTo>
                    <a:lnTo>
                      <a:pt x="6" y="430"/>
                    </a:lnTo>
                    <a:lnTo>
                      <a:pt x="11" y="415"/>
                    </a:lnTo>
                    <a:lnTo>
                      <a:pt x="17" y="400"/>
                    </a:lnTo>
                    <a:lnTo>
                      <a:pt x="24" y="387"/>
                    </a:lnTo>
                    <a:lnTo>
                      <a:pt x="33" y="374"/>
                    </a:lnTo>
                    <a:lnTo>
                      <a:pt x="43" y="362"/>
                    </a:lnTo>
                    <a:lnTo>
                      <a:pt x="48" y="356"/>
                    </a:lnTo>
                    <a:lnTo>
                      <a:pt x="54" y="351"/>
                    </a:lnTo>
                    <a:lnTo>
                      <a:pt x="61" y="346"/>
                    </a:lnTo>
                    <a:lnTo>
                      <a:pt x="68" y="340"/>
                    </a:lnTo>
                    <a:lnTo>
                      <a:pt x="84" y="330"/>
                    </a:lnTo>
                    <a:lnTo>
                      <a:pt x="102" y="321"/>
                    </a:lnTo>
                    <a:lnTo>
                      <a:pt x="124" y="312"/>
                    </a:lnTo>
                    <a:lnTo>
                      <a:pt x="147" y="305"/>
                    </a:lnTo>
                    <a:lnTo>
                      <a:pt x="172" y="298"/>
                    </a:lnTo>
                    <a:lnTo>
                      <a:pt x="199" y="292"/>
                    </a:lnTo>
                    <a:lnTo>
                      <a:pt x="231" y="286"/>
                    </a:lnTo>
                    <a:lnTo>
                      <a:pt x="261" y="280"/>
                    </a:lnTo>
                    <a:lnTo>
                      <a:pt x="288" y="274"/>
                    </a:lnTo>
                    <a:lnTo>
                      <a:pt x="312" y="269"/>
                    </a:lnTo>
                    <a:lnTo>
                      <a:pt x="333" y="265"/>
                    </a:lnTo>
                    <a:lnTo>
                      <a:pt x="350" y="261"/>
                    </a:lnTo>
                    <a:lnTo>
                      <a:pt x="365" y="257"/>
                    </a:lnTo>
                    <a:lnTo>
                      <a:pt x="376" y="254"/>
                    </a:lnTo>
                    <a:lnTo>
                      <a:pt x="397" y="248"/>
                    </a:lnTo>
                    <a:lnTo>
                      <a:pt x="418" y="241"/>
                    </a:lnTo>
                    <a:lnTo>
                      <a:pt x="439" y="234"/>
                    </a:lnTo>
                    <a:lnTo>
                      <a:pt x="463" y="225"/>
                    </a:lnTo>
                    <a:lnTo>
                      <a:pt x="462" y="215"/>
                    </a:lnTo>
                    <a:lnTo>
                      <a:pt x="461" y="205"/>
                    </a:lnTo>
                    <a:lnTo>
                      <a:pt x="460" y="196"/>
                    </a:lnTo>
                    <a:lnTo>
                      <a:pt x="458" y="186"/>
                    </a:lnTo>
                    <a:lnTo>
                      <a:pt x="454" y="179"/>
                    </a:lnTo>
                    <a:lnTo>
                      <a:pt x="451" y="172"/>
                    </a:lnTo>
                    <a:lnTo>
                      <a:pt x="448" y="167"/>
                    </a:lnTo>
                    <a:lnTo>
                      <a:pt x="443" y="162"/>
                    </a:lnTo>
                    <a:lnTo>
                      <a:pt x="438" y="158"/>
                    </a:lnTo>
                    <a:lnTo>
                      <a:pt x="432" y="154"/>
                    </a:lnTo>
                    <a:lnTo>
                      <a:pt x="426" y="151"/>
                    </a:lnTo>
                    <a:lnTo>
                      <a:pt x="418" y="149"/>
                    </a:lnTo>
                    <a:lnTo>
                      <a:pt x="409" y="147"/>
                    </a:lnTo>
                    <a:lnTo>
                      <a:pt x="400" y="145"/>
                    </a:lnTo>
                    <a:lnTo>
                      <a:pt x="390" y="144"/>
                    </a:lnTo>
                    <a:lnTo>
                      <a:pt x="378" y="144"/>
                    </a:lnTo>
                    <a:lnTo>
                      <a:pt x="364" y="144"/>
                    </a:lnTo>
                    <a:lnTo>
                      <a:pt x="351" y="145"/>
                    </a:lnTo>
                    <a:lnTo>
                      <a:pt x="338" y="147"/>
                    </a:lnTo>
                    <a:lnTo>
                      <a:pt x="327" y="149"/>
                    </a:lnTo>
                    <a:lnTo>
                      <a:pt x="316" y="152"/>
                    </a:lnTo>
                    <a:lnTo>
                      <a:pt x="306" y="155"/>
                    </a:lnTo>
                    <a:lnTo>
                      <a:pt x="297" y="159"/>
                    </a:lnTo>
                    <a:lnTo>
                      <a:pt x="290" y="163"/>
                    </a:lnTo>
                    <a:lnTo>
                      <a:pt x="284" y="167"/>
                    </a:lnTo>
                    <a:lnTo>
                      <a:pt x="278" y="172"/>
                    </a:lnTo>
                    <a:lnTo>
                      <a:pt x="272" y="178"/>
                    </a:lnTo>
                    <a:lnTo>
                      <a:pt x="268" y="185"/>
                    </a:lnTo>
                    <a:lnTo>
                      <a:pt x="263" y="193"/>
                    </a:lnTo>
                    <a:lnTo>
                      <a:pt x="259" y="201"/>
                    </a:lnTo>
                    <a:lnTo>
                      <a:pt x="255" y="210"/>
                    </a:lnTo>
                    <a:lnTo>
                      <a:pt x="251" y="220"/>
                    </a:lnTo>
                    <a:close/>
                    <a:moveTo>
                      <a:pt x="463" y="348"/>
                    </a:moveTo>
                    <a:lnTo>
                      <a:pt x="436" y="356"/>
                    </a:lnTo>
                    <a:lnTo>
                      <a:pt x="411" y="365"/>
                    </a:lnTo>
                    <a:lnTo>
                      <a:pt x="384" y="372"/>
                    </a:lnTo>
                    <a:lnTo>
                      <a:pt x="358" y="379"/>
                    </a:lnTo>
                    <a:lnTo>
                      <a:pt x="340" y="384"/>
                    </a:lnTo>
                    <a:lnTo>
                      <a:pt x="324" y="389"/>
                    </a:lnTo>
                    <a:lnTo>
                      <a:pt x="310" y="394"/>
                    </a:lnTo>
                    <a:lnTo>
                      <a:pt x="298" y="399"/>
                    </a:lnTo>
                    <a:lnTo>
                      <a:pt x="287" y="404"/>
                    </a:lnTo>
                    <a:lnTo>
                      <a:pt x="277" y="408"/>
                    </a:lnTo>
                    <a:lnTo>
                      <a:pt x="269" y="413"/>
                    </a:lnTo>
                    <a:lnTo>
                      <a:pt x="264" y="418"/>
                    </a:lnTo>
                    <a:lnTo>
                      <a:pt x="259" y="423"/>
                    </a:lnTo>
                    <a:lnTo>
                      <a:pt x="255" y="428"/>
                    </a:lnTo>
                    <a:lnTo>
                      <a:pt x="251" y="433"/>
                    </a:lnTo>
                    <a:lnTo>
                      <a:pt x="248" y="439"/>
                    </a:lnTo>
                    <a:lnTo>
                      <a:pt x="246" y="444"/>
                    </a:lnTo>
                    <a:lnTo>
                      <a:pt x="245" y="450"/>
                    </a:lnTo>
                    <a:lnTo>
                      <a:pt x="244" y="456"/>
                    </a:lnTo>
                    <a:lnTo>
                      <a:pt x="243" y="462"/>
                    </a:lnTo>
                    <a:lnTo>
                      <a:pt x="244" y="469"/>
                    </a:lnTo>
                    <a:lnTo>
                      <a:pt x="245" y="476"/>
                    </a:lnTo>
                    <a:lnTo>
                      <a:pt x="246" y="482"/>
                    </a:lnTo>
                    <a:lnTo>
                      <a:pt x="248" y="488"/>
                    </a:lnTo>
                    <a:lnTo>
                      <a:pt x="251" y="495"/>
                    </a:lnTo>
                    <a:lnTo>
                      <a:pt x="255" y="500"/>
                    </a:lnTo>
                    <a:lnTo>
                      <a:pt x="259" y="505"/>
                    </a:lnTo>
                    <a:lnTo>
                      <a:pt x="263" y="510"/>
                    </a:lnTo>
                    <a:lnTo>
                      <a:pt x="269" y="514"/>
                    </a:lnTo>
                    <a:lnTo>
                      <a:pt x="274" y="518"/>
                    </a:lnTo>
                    <a:lnTo>
                      <a:pt x="282" y="521"/>
                    </a:lnTo>
                    <a:lnTo>
                      <a:pt x="289" y="523"/>
                    </a:lnTo>
                    <a:lnTo>
                      <a:pt x="296" y="525"/>
                    </a:lnTo>
                    <a:lnTo>
                      <a:pt x="305" y="527"/>
                    </a:lnTo>
                    <a:lnTo>
                      <a:pt x="313" y="528"/>
                    </a:lnTo>
                    <a:lnTo>
                      <a:pt x="323" y="528"/>
                    </a:lnTo>
                    <a:lnTo>
                      <a:pt x="333" y="528"/>
                    </a:lnTo>
                    <a:lnTo>
                      <a:pt x="343" y="527"/>
                    </a:lnTo>
                    <a:lnTo>
                      <a:pt x="352" y="525"/>
                    </a:lnTo>
                    <a:lnTo>
                      <a:pt x="362" y="523"/>
                    </a:lnTo>
                    <a:lnTo>
                      <a:pt x="371" y="520"/>
                    </a:lnTo>
                    <a:lnTo>
                      <a:pt x="380" y="517"/>
                    </a:lnTo>
                    <a:lnTo>
                      <a:pt x="389" y="513"/>
                    </a:lnTo>
                    <a:lnTo>
                      <a:pt x="398" y="509"/>
                    </a:lnTo>
                    <a:lnTo>
                      <a:pt x="406" y="503"/>
                    </a:lnTo>
                    <a:lnTo>
                      <a:pt x="414" y="498"/>
                    </a:lnTo>
                    <a:lnTo>
                      <a:pt x="421" y="493"/>
                    </a:lnTo>
                    <a:lnTo>
                      <a:pt x="428" y="486"/>
                    </a:lnTo>
                    <a:lnTo>
                      <a:pt x="433" y="480"/>
                    </a:lnTo>
                    <a:lnTo>
                      <a:pt x="439" y="473"/>
                    </a:lnTo>
                    <a:lnTo>
                      <a:pt x="443" y="467"/>
                    </a:lnTo>
                    <a:lnTo>
                      <a:pt x="447" y="460"/>
                    </a:lnTo>
                    <a:lnTo>
                      <a:pt x="451" y="452"/>
                    </a:lnTo>
                    <a:lnTo>
                      <a:pt x="453" y="445"/>
                    </a:lnTo>
                    <a:lnTo>
                      <a:pt x="457" y="436"/>
                    </a:lnTo>
                    <a:lnTo>
                      <a:pt x="459" y="427"/>
                    </a:lnTo>
                    <a:lnTo>
                      <a:pt x="462" y="408"/>
                    </a:lnTo>
                    <a:lnTo>
                      <a:pt x="463" y="386"/>
                    </a:lnTo>
                    <a:lnTo>
                      <a:pt x="463" y="348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73"/>
              <p:cNvSpPr>
                <a:spLocks/>
              </p:cNvSpPr>
              <p:nvPr/>
            </p:nvSpPr>
            <p:spPr bwMode="auto">
              <a:xfrm>
                <a:off x="10543070" y="888907"/>
                <a:ext cx="70082" cy="53448"/>
              </a:xfrm>
              <a:custGeom>
                <a:avLst/>
                <a:gdLst>
                  <a:gd name="T0" fmla="*/ 0 w 707"/>
                  <a:gd name="T1" fmla="*/ 0 h 635"/>
                  <a:gd name="T2" fmla="*/ 0 w 707"/>
                  <a:gd name="T3" fmla="*/ 0 h 635"/>
                  <a:gd name="T4" fmla="*/ 0 w 707"/>
                  <a:gd name="T5" fmla="*/ 0 h 635"/>
                  <a:gd name="T6" fmla="*/ 0 w 707"/>
                  <a:gd name="T7" fmla="*/ 0 h 635"/>
                  <a:gd name="T8" fmla="*/ 0 w 707"/>
                  <a:gd name="T9" fmla="*/ 0 h 635"/>
                  <a:gd name="T10" fmla="*/ 0 w 707"/>
                  <a:gd name="T11" fmla="*/ 0 h 635"/>
                  <a:gd name="T12" fmla="*/ 0 w 707"/>
                  <a:gd name="T13" fmla="*/ 0 h 635"/>
                  <a:gd name="T14" fmla="*/ 0 w 707"/>
                  <a:gd name="T15" fmla="*/ 0 h 635"/>
                  <a:gd name="T16" fmla="*/ 0 w 707"/>
                  <a:gd name="T17" fmla="*/ 0 h 635"/>
                  <a:gd name="T18" fmla="*/ 0 w 707"/>
                  <a:gd name="T19" fmla="*/ 0 h 635"/>
                  <a:gd name="T20" fmla="*/ 0 w 707"/>
                  <a:gd name="T21" fmla="*/ 0 h 635"/>
                  <a:gd name="T22" fmla="*/ 0 w 707"/>
                  <a:gd name="T23" fmla="*/ 0 h 635"/>
                  <a:gd name="T24" fmla="*/ 0 w 707"/>
                  <a:gd name="T25" fmla="*/ 0 h 6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07"/>
                  <a:gd name="T40" fmla="*/ 0 h 635"/>
                  <a:gd name="T41" fmla="*/ 707 w 707"/>
                  <a:gd name="T42" fmla="*/ 635 h 6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07" h="635">
                    <a:moveTo>
                      <a:pt x="707" y="635"/>
                    </a:moveTo>
                    <a:lnTo>
                      <a:pt x="463" y="635"/>
                    </a:lnTo>
                    <a:lnTo>
                      <a:pt x="463" y="395"/>
                    </a:lnTo>
                    <a:lnTo>
                      <a:pt x="243" y="395"/>
                    </a:lnTo>
                    <a:lnTo>
                      <a:pt x="243" y="635"/>
                    </a:lnTo>
                    <a:lnTo>
                      <a:pt x="0" y="635"/>
                    </a:lnTo>
                    <a:lnTo>
                      <a:pt x="0" y="0"/>
                    </a:lnTo>
                    <a:lnTo>
                      <a:pt x="243" y="0"/>
                    </a:lnTo>
                    <a:lnTo>
                      <a:pt x="243" y="218"/>
                    </a:lnTo>
                    <a:lnTo>
                      <a:pt x="463" y="218"/>
                    </a:lnTo>
                    <a:lnTo>
                      <a:pt x="463" y="0"/>
                    </a:lnTo>
                    <a:lnTo>
                      <a:pt x="707" y="0"/>
                    </a:lnTo>
                    <a:lnTo>
                      <a:pt x="707" y="635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74"/>
              <p:cNvSpPr>
                <a:spLocks/>
              </p:cNvSpPr>
              <p:nvPr/>
            </p:nvSpPr>
            <p:spPr bwMode="auto">
              <a:xfrm>
                <a:off x="10628921" y="888907"/>
                <a:ext cx="68330" cy="53448"/>
              </a:xfrm>
              <a:custGeom>
                <a:avLst/>
                <a:gdLst>
                  <a:gd name="T0" fmla="*/ 0 w 699"/>
                  <a:gd name="T1" fmla="*/ 0 h 635"/>
                  <a:gd name="T2" fmla="*/ 0 w 699"/>
                  <a:gd name="T3" fmla="*/ 0 h 635"/>
                  <a:gd name="T4" fmla="*/ 0 w 699"/>
                  <a:gd name="T5" fmla="*/ 0 h 635"/>
                  <a:gd name="T6" fmla="*/ 0 w 699"/>
                  <a:gd name="T7" fmla="*/ 0 h 635"/>
                  <a:gd name="T8" fmla="*/ 0 w 699"/>
                  <a:gd name="T9" fmla="*/ 0 h 635"/>
                  <a:gd name="T10" fmla="*/ 0 w 699"/>
                  <a:gd name="T11" fmla="*/ 0 h 635"/>
                  <a:gd name="T12" fmla="*/ 0 w 699"/>
                  <a:gd name="T13" fmla="*/ 0 h 635"/>
                  <a:gd name="T14" fmla="*/ 0 w 699"/>
                  <a:gd name="T15" fmla="*/ 0 h 635"/>
                  <a:gd name="T16" fmla="*/ 0 w 699"/>
                  <a:gd name="T17" fmla="*/ 0 h 635"/>
                  <a:gd name="T18" fmla="*/ 0 w 699"/>
                  <a:gd name="T19" fmla="*/ 0 h 635"/>
                  <a:gd name="T20" fmla="*/ 0 w 699"/>
                  <a:gd name="T21" fmla="*/ 0 h 6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9"/>
                  <a:gd name="T34" fmla="*/ 0 h 635"/>
                  <a:gd name="T35" fmla="*/ 699 w 699"/>
                  <a:gd name="T36" fmla="*/ 635 h 6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9" h="635">
                    <a:moveTo>
                      <a:pt x="699" y="635"/>
                    </a:moveTo>
                    <a:lnTo>
                      <a:pt x="469" y="635"/>
                    </a:lnTo>
                    <a:lnTo>
                      <a:pt x="469" y="322"/>
                    </a:lnTo>
                    <a:lnTo>
                      <a:pt x="230" y="635"/>
                    </a:lnTo>
                    <a:lnTo>
                      <a:pt x="0" y="635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29" y="316"/>
                    </a:lnTo>
                    <a:lnTo>
                      <a:pt x="470" y="0"/>
                    </a:lnTo>
                    <a:lnTo>
                      <a:pt x="699" y="0"/>
                    </a:lnTo>
                    <a:lnTo>
                      <a:pt x="699" y="635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75"/>
              <p:cNvSpPr>
                <a:spLocks noEditPoints="1"/>
              </p:cNvSpPr>
              <p:nvPr/>
            </p:nvSpPr>
            <p:spPr bwMode="auto">
              <a:xfrm>
                <a:off x="10709515" y="887379"/>
                <a:ext cx="70082" cy="56502"/>
              </a:xfrm>
              <a:custGeom>
                <a:avLst/>
                <a:gdLst>
                  <a:gd name="T0" fmla="*/ 0 w 735"/>
                  <a:gd name="T1" fmla="*/ 0 h 663"/>
                  <a:gd name="T2" fmla="*/ 0 w 735"/>
                  <a:gd name="T3" fmla="*/ 0 h 663"/>
                  <a:gd name="T4" fmla="*/ 0 w 735"/>
                  <a:gd name="T5" fmla="*/ 0 h 663"/>
                  <a:gd name="T6" fmla="*/ 0 w 735"/>
                  <a:gd name="T7" fmla="*/ 0 h 663"/>
                  <a:gd name="T8" fmla="*/ 0 w 735"/>
                  <a:gd name="T9" fmla="*/ 0 h 663"/>
                  <a:gd name="T10" fmla="*/ 0 w 735"/>
                  <a:gd name="T11" fmla="*/ 0 h 663"/>
                  <a:gd name="T12" fmla="*/ 0 w 735"/>
                  <a:gd name="T13" fmla="*/ 0 h 663"/>
                  <a:gd name="T14" fmla="*/ 0 w 735"/>
                  <a:gd name="T15" fmla="*/ 0 h 663"/>
                  <a:gd name="T16" fmla="*/ 0 w 735"/>
                  <a:gd name="T17" fmla="*/ 0 h 663"/>
                  <a:gd name="T18" fmla="*/ 0 w 735"/>
                  <a:gd name="T19" fmla="*/ 0 h 663"/>
                  <a:gd name="T20" fmla="*/ 0 w 735"/>
                  <a:gd name="T21" fmla="*/ 0 h 663"/>
                  <a:gd name="T22" fmla="*/ 0 w 735"/>
                  <a:gd name="T23" fmla="*/ 0 h 663"/>
                  <a:gd name="T24" fmla="*/ 0 w 735"/>
                  <a:gd name="T25" fmla="*/ 0 h 663"/>
                  <a:gd name="T26" fmla="*/ 0 w 735"/>
                  <a:gd name="T27" fmla="*/ 0 h 663"/>
                  <a:gd name="T28" fmla="*/ 0 w 735"/>
                  <a:gd name="T29" fmla="*/ 0 h 663"/>
                  <a:gd name="T30" fmla="*/ 0 w 735"/>
                  <a:gd name="T31" fmla="*/ 0 h 663"/>
                  <a:gd name="T32" fmla="*/ 0 w 735"/>
                  <a:gd name="T33" fmla="*/ 0 h 663"/>
                  <a:gd name="T34" fmla="*/ 0 w 735"/>
                  <a:gd name="T35" fmla="*/ 0 h 663"/>
                  <a:gd name="T36" fmla="*/ 0 w 735"/>
                  <a:gd name="T37" fmla="*/ 0 h 663"/>
                  <a:gd name="T38" fmla="*/ 0 w 735"/>
                  <a:gd name="T39" fmla="*/ 0 h 663"/>
                  <a:gd name="T40" fmla="*/ 0 w 735"/>
                  <a:gd name="T41" fmla="*/ 0 h 663"/>
                  <a:gd name="T42" fmla="*/ 0 w 735"/>
                  <a:gd name="T43" fmla="*/ 0 h 663"/>
                  <a:gd name="T44" fmla="*/ 0 w 735"/>
                  <a:gd name="T45" fmla="*/ 0 h 663"/>
                  <a:gd name="T46" fmla="*/ 0 w 735"/>
                  <a:gd name="T47" fmla="*/ 0 h 663"/>
                  <a:gd name="T48" fmla="*/ 0 w 735"/>
                  <a:gd name="T49" fmla="*/ 0 h 663"/>
                  <a:gd name="T50" fmla="*/ 0 w 735"/>
                  <a:gd name="T51" fmla="*/ 0 h 663"/>
                  <a:gd name="T52" fmla="*/ 0 w 735"/>
                  <a:gd name="T53" fmla="*/ 0 h 663"/>
                  <a:gd name="T54" fmla="*/ 0 w 735"/>
                  <a:gd name="T55" fmla="*/ 0 h 663"/>
                  <a:gd name="T56" fmla="*/ 0 w 735"/>
                  <a:gd name="T57" fmla="*/ 0 h 663"/>
                  <a:gd name="T58" fmla="*/ 0 w 735"/>
                  <a:gd name="T59" fmla="*/ 0 h 663"/>
                  <a:gd name="T60" fmla="*/ 0 w 735"/>
                  <a:gd name="T61" fmla="*/ 0 h 663"/>
                  <a:gd name="T62" fmla="*/ 0 w 735"/>
                  <a:gd name="T63" fmla="*/ 0 h 663"/>
                  <a:gd name="T64" fmla="*/ 0 w 735"/>
                  <a:gd name="T65" fmla="*/ 0 h 663"/>
                  <a:gd name="T66" fmla="*/ 0 w 735"/>
                  <a:gd name="T67" fmla="*/ 0 h 663"/>
                  <a:gd name="T68" fmla="*/ 0 w 735"/>
                  <a:gd name="T69" fmla="*/ 0 h 663"/>
                  <a:gd name="T70" fmla="*/ 0 w 735"/>
                  <a:gd name="T71" fmla="*/ 0 h 663"/>
                  <a:gd name="T72" fmla="*/ 0 w 735"/>
                  <a:gd name="T73" fmla="*/ 0 h 663"/>
                  <a:gd name="T74" fmla="*/ 0 w 735"/>
                  <a:gd name="T75" fmla="*/ 0 h 663"/>
                  <a:gd name="T76" fmla="*/ 0 w 735"/>
                  <a:gd name="T77" fmla="*/ 0 h 663"/>
                  <a:gd name="T78" fmla="*/ 0 w 735"/>
                  <a:gd name="T79" fmla="*/ 0 h 663"/>
                  <a:gd name="T80" fmla="*/ 0 w 735"/>
                  <a:gd name="T81" fmla="*/ 0 h 663"/>
                  <a:gd name="T82" fmla="*/ 0 w 735"/>
                  <a:gd name="T83" fmla="*/ 0 h 663"/>
                  <a:gd name="T84" fmla="*/ 0 w 735"/>
                  <a:gd name="T85" fmla="*/ 0 h 663"/>
                  <a:gd name="T86" fmla="*/ 0 w 735"/>
                  <a:gd name="T87" fmla="*/ 0 h 663"/>
                  <a:gd name="T88" fmla="*/ 0 w 735"/>
                  <a:gd name="T89" fmla="*/ 0 h 663"/>
                  <a:gd name="T90" fmla="*/ 0 w 735"/>
                  <a:gd name="T91" fmla="*/ 0 h 663"/>
                  <a:gd name="T92" fmla="*/ 0 w 735"/>
                  <a:gd name="T93" fmla="*/ 0 h 663"/>
                  <a:gd name="T94" fmla="*/ 0 w 735"/>
                  <a:gd name="T95" fmla="*/ 0 h 663"/>
                  <a:gd name="T96" fmla="*/ 0 w 735"/>
                  <a:gd name="T97" fmla="*/ 0 h 663"/>
                  <a:gd name="T98" fmla="*/ 0 w 735"/>
                  <a:gd name="T99" fmla="*/ 0 h 663"/>
                  <a:gd name="T100" fmla="*/ 0 w 735"/>
                  <a:gd name="T101" fmla="*/ 0 h 663"/>
                  <a:gd name="T102" fmla="*/ 0 w 735"/>
                  <a:gd name="T103" fmla="*/ 0 h 663"/>
                  <a:gd name="T104" fmla="*/ 0 w 735"/>
                  <a:gd name="T105" fmla="*/ 0 h 663"/>
                  <a:gd name="T106" fmla="*/ 0 w 735"/>
                  <a:gd name="T107" fmla="*/ 0 h 66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5"/>
                  <a:gd name="T163" fmla="*/ 0 h 663"/>
                  <a:gd name="T164" fmla="*/ 735 w 735"/>
                  <a:gd name="T165" fmla="*/ 663 h 66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5" h="663">
                    <a:moveTo>
                      <a:pt x="735" y="392"/>
                    </a:moveTo>
                    <a:lnTo>
                      <a:pt x="248" y="392"/>
                    </a:lnTo>
                    <a:lnTo>
                      <a:pt x="249" y="406"/>
                    </a:lnTo>
                    <a:lnTo>
                      <a:pt x="252" y="419"/>
                    </a:lnTo>
                    <a:lnTo>
                      <a:pt x="255" y="431"/>
                    </a:lnTo>
                    <a:lnTo>
                      <a:pt x="259" y="442"/>
                    </a:lnTo>
                    <a:lnTo>
                      <a:pt x="263" y="453"/>
                    </a:lnTo>
                    <a:lnTo>
                      <a:pt x="268" y="462"/>
                    </a:lnTo>
                    <a:lnTo>
                      <a:pt x="273" y="471"/>
                    </a:lnTo>
                    <a:lnTo>
                      <a:pt x="279" y="478"/>
                    </a:lnTo>
                    <a:lnTo>
                      <a:pt x="288" y="488"/>
                    </a:lnTo>
                    <a:lnTo>
                      <a:pt x="298" y="497"/>
                    </a:lnTo>
                    <a:lnTo>
                      <a:pt x="308" y="504"/>
                    </a:lnTo>
                    <a:lnTo>
                      <a:pt x="319" y="510"/>
                    </a:lnTo>
                    <a:lnTo>
                      <a:pt x="331" y="515"/>
                    </a:lnTo>
                    <a:lnTo>
                      <a:pt x="343" y="518"/>
                    </a:lnTo>
                    <a:lnTo>
                      <a:pt x="358" y="520"/>
                    </a:lnTo>
                    <a:lnTo>
                      <a:pt x="371" y="520"/>
                    </a:lnTo>
                    <a:lnTo>
                      <a:pt x="380" y="520"/>
                    </a:lnTo>
                    <a:lnTo>
                      <a:pt x="389" y="519"/>
                    </a:lnTo>
                    <a:lnTo>
                      <a:pt x="397" y="518"/>
                    </a:lnTo>
                    <a:lnTo>
                      <a:pt x="406" y="516"/>
                    </a:lnTo>
                    <a:lnTo>
                      <a:pt x="414" y="513"/>
                    </a:lnTo>
                    <a:lnTo>
                      <a:pt x="423" y="510"/>
                    </a:lnTo>
                    <a:lnTo>
                      <a:pt x="431" y="507"/>
                    </a:lnTo>
                    <a:lnTo>
                      <a:pt x="439" y="502"/>
                    </a:lnTo>
                    <a:lnTo>
                      <a:pt x="449" y="496"/>
                    </a:lnTo>
                    <a:lnTo>
                      <a:pt x="459" y="486"/>
                    </a:lnTo>
                    <a:lnTo>
                      <a:pt x="470" y="475"/>
                    </a:lnTo>
                    <a:lnTo>
                      <a:pt x="481" y="462"/>
                    </a:lnTo>
                    <a:lnTo>
                      <a:pt x="721" y="484"/>
                    </a:lnTo>
                    <a:lnTo>
                      <a:pt x="707" y="508"/>
                    </a:lnTo>
                    <a:lnTo>
                      <a:pt x="691" y="529"/>
                    </a:lnTo>
                    <a:lnTo>
                      <a:pt x="676" y="548"/>
                    </a:lnTo>
                    <a:lnTo>
                      <a:pt x="660" y="566"/>
                    </a:lnTo>
                    <a:lnTo>
                      <a:pt x="643" y="582"/>
                    </a:lnTo>
                    <a:lnTo>
                      <a:pt x="625" y="597"/>
                    </a:lnTo>
                    <a:lnTo>
                      <a:pt x="607" y="610"/>
                    </a:lnTo>
                    <a:lnTo>
                      <a:pt x="588" y="621"/>
                    </a:lnTo>
                    <a:lnTo>
                      <a:pt x="568" y="631"/>
                    </a:lnTo>
                    <a:lnTo>
                      <a:pt x="546" y="639"/>
                    </a:lnTo>
                    <a:lnTo>
                      <a:pt x="520" y="647"/>
                    </a:lnTo>
                    <a:lnTo>
                      <a:pt x="493" y="653"/>
                    </a:lnTo>
                    <a:lnTo>
                      <a:pt x="465" y="657"/>
                    </a:lnTo>
                    <a:lnTo>
                      <a:pt x="434" y="660"/>
                    </a:lnTo>
                    <a:lnTo>
                      <a:pt x="401" y="662"/>
                    </a:lnTo>
                    <a:lnTo>
                      <a:pt x="366" y="663"/>
                    </a:lnTo>
                    <a:lnTo>
                      <a:pt x="335" y="662"/>
                    </a:lnTo>
                    <a:lnTo>
                      <a:pt x="306" y="661"/>
                    </a:lnTo>
                    <a:lnTo>
                      <a:pt x="279" y="658"/>
                    </a:lnTo>
                    <a:lnTo>
                      <a:pt x="253" y="654"/>
                    </a:lnTo>
                    <a:lnTo>
                      <a:pt x="229" y="649"/>
                    </a:lnTo>
                    <a:lnTo>
                      <a:pt x="207" y="642"/>
                    </a:lnTo>
                    <a:lnTo>
                      <a:pt x="187" y="635"/>
                    </a:lnTo>
                    <a:lnTo>
                      <a:pt x="167" y="627"/>
                    </a:lnTo>
                    <a:lnTo>
                      <a:pt x="149" y="617"/>
                    </a:lnTo>
                    <a:lnTo>
                      <a:pt x="133" y="607"/>
                    </a:lnTo>
                    <a:lnTo>
                      <a:pt x="117" y="594"/>
                    </a:lnTo>
                    <a:lnTo>
                      <a:pt x="101" y="581"/>
                    </a:lnTo>
                    <a:lnTo>
                      <a:pt x="87" y="566"/>
                    </a:lnTo>
                    <a:lnTo>
                      <a:pt x="73" y="550"/>
                    </a:lnTo>
                    <a:lnTo>
                      <a:pt x="60" y="533"/>
                    </a:lnTo>
                    <a:lnTo>
                      <a:pt x="48" y="515"/>
                    </a:lnTo>
                    <a:lnTo>
                      <a:pt x="37" y="495"/>
                    </a:lnTo>
                    <a:lnTo>
                      <a:pt x="28" y="473"/>
                    </a:lnTo>
                    <a:lnTo>
                      <a:pt x="19" y="452"/>
                    </a:lnTo>
                    <a:lnTo>
                      <a:pt x="13" y="430"/>
                    </a:lnTo>
                    <a:lnTo>
                      <a:pt x="8" y="407"/>
                    </a:lnTo>
                    <a:lnTo>
                      <a:pt x="3" y="383"/>
                    </a:lnTo>
                    <a:lnTo>
                      <a:pt x="1" y="359"/>
                    </a:lnTo>
                    <a:lnTo>
                      <a:pt x="0" y="332"/>
                    </a:lnTo>
                    <a:lnTo>
                      <a:pt x="0" y="314"/>
                    </a:lnTo>
                    <a:lnTo>
                      <a:pt x="1" y="296"/>
                    </a:lnTo>
                    <a:lnTo>
                      <a:pt x="3" y="279"/>
                    </a:lnTo>
                    <a:lnTo>
                      <a:pt x="7" y="262"/>
                    </a:lnTo>
                    <a:lnTo>
                      <a:pt x="10" y="245"/>
                    </a:lnTo>
                    <a:lnTo>
                      <a:pt x="14" y="229"/>
                    </a:lnTo>
                    <a:lnTo>
                      <a:pt x="19" y="214"/>
                    </a:lnTo>
                    <a:lnTo>
                      <a:pt x="25" y="198"/>
                    </a:lnTo>
                    <a:lnTo>
                      <a:pt x="31" y="183"/>
                    </a:lnTo>
                    <a:lnTo>
                      <a:pt x="38" y="168"/>
                    </a:lnTo>
                    <a:lnTo>
                      <a:pt x="46" y="155"/>
                    </a:lnTo>
                    <a:lnTo>
                      <a:pt x="54" y="141"/>
                    </a:lnTo>
                    <a:lnTo>
                      <a:pt x="63" y="128"/>
                    </a:lnTo>
                    <a:lnTo>
                      <a:pt x="73" y="116"/>
                    </a:lnTo>
                    <a:lnTo>
                      <a:pt x="84" y="104"/>
                    </a:lnTo>
                    <a:lnTo>
                      <a:pt x="96" y="92"/>
                    </a:lnTo>
                    <a:lnTo>
                      <a:pt x="108" y="81"/>
                    </a:lnTo>
                    <a:lnTo>
                      <a:pt x="120" y="71"/>
                    </a:lnTo>
                    <a:lnTo>
                      <a:pt x="134" y="61"/>
                    </a:lnTo>
                    <a:lnTo>
                      <a:pt x="147" y="52"/>
                    </a:lnTo>
                    <a:lnTo>
                      <a:pt x="162" y="44"/>
                    </a:lnTo>
                    <a:lnTo>
                      <a:pt x="177" y="35"/>
                    </a:lnTo>
                    <a:lnTo>
                      <a:pt x="193" y="29"/>
                    </a:lnTo>
                    <a:lnTo>
                      <a:pt x="209" y="22"/>
                    </a:lnTo>
                    <a:lnTo>
                      <a:pt x="226" y="17"/>
                    </a:lnTo>
                    <a:lnTo>
                      <a:pt x="243" y="12"/>
                    </a:lnTo>
                    <a:lnTo>
                      <a:pt x="261" y="8"/>
                    </a:lnTo>
                    <a:lnTo>
                      <a:pt x="279" y="5"/>
                    </a:lnTo>
                    <a:lnTo>
                      <a:pt x="298" y="3"/>
                    </a:lnTo>
                    <a:lnTo>
                      <a:pt x="317" y="1"/>
                    </a:lnTo>
                    <a:lnTo>
                      <a:pt x="337" y="0"/>
                    </a:lnTo>
                    <a:lnTo>
                      <a:pt x="359" y="0"/>
                    </a:lnTo>
                    <a:lnTo>
                      <a:pt x="392" y="0"/>
                    </a:lnTo>
                    <a:lnTo>
                      <a:pt x="423" y="2"/>
                    </a:lnTo>
                    <a:lnTo>
                      <a:pt x="452" y="5"/>
                    </a:lnTo>
                    <a:lnTo>
                      <a:pt x="480" y="10"/>
                    </a:lnTo>
                    <a:lnTo>
                      <a:pt x="506" y="16"/>
                    </a:lnTo>
                    <a:lnTo>
                      <a:pt x="530" y="23"/>
                    </a:lnTo>
                    <a:lnTo>
                      <a:pt x="553" y="31"/>
                    </a:lnTo>
                    <a:lnTo>
                      <a:pt x="573" y="42"/>
                    </a:lnTo>
                    <a:lnTo>
                      <a:pt x="592" y="52"/>
                    </a:lnTo>
                    <a:lnTo>
                      <a:pt x="610" y="64"/>
                    </a:lnTo>
                    <a:lnTo>
                      <a:pt x="627" y="77"/>
                    </a:lnTo>
                    <a:lnTo>
                      <a:pt x="642" y="92"/>
                    </a:lnTo>
                    <a:lnTo>
                      <a:pt x="657" y="107"/>
                    </a:lnTo>
                    <a:lnTo>
                      <a:pt x="670" y="124"/>
                    </a:lnTo>
                    <a:lnTo>
                      <a:pt x="682" y="141"/>
                    </a:lnTo>
                    <a:lnTo>
                      <a:pt x="693" y="160"/>
                    </a:lnTo>
                    <a:lnTo>
                      <a:pt x="702" y="180"/>
                    </a:lnTo>
                    <a:lnTo>
                      <a:pt x="712" y="203"/>
                    </a:lnTo>
                    <a:lnTo>
                      <a:pt x="719" y="226"/>
                    </a:lnTo>
                    <a:lnTo>
                      <a:pt x="724" y="251"/>
                    </a:lnTo>
                    <a:lnTo>
                      <a:pt x="729" y="277"/>
                    </a:lnTo>
                    <a:lnTo>
                      <a:pt x="732" y="304"/>
                    </a:lnTo>
                    <a:lnTo>
                      <a:pt x="734" y="333"/>
                    </a:lnTo>
                    <a:lnTo>
                      <a:pt x="735" y="364"/>
                    </a:lnTo>
                    <a:lnTo>
                      <a:pt x="735" y="392"/>
                    </a:lnTo>
                    <a:close/>
                    <a:moveTo>
                      <a:pt x="487" y="275"/>
                    </a:moveTo>
                    <a:lnTo>
                      <a:pt x="485" y="258"/>
                    </a:lnTo>
                    <a:lnTo>
                      <a:pt x="482" y="243"/>
                    </a:lnTo>
                    <a:lnTo>
                      <a:pt x="478" y="228"/>
                    </a:lnTo>
                    <a:lnTo>
                      <a:pt x="474" y="215"/>
                    </a:lnTo>
                    <a:lnTo>
                      <a:pt x="469" y="203"/>
                    </a:lnTo>
                    <a:lnTo>
                      <a:pt x="463" y="192"/>
                    </a:lnTo>
                    <a:lnTo>
                      <a:pt x="457" y="182"/>
                    </a:lnTo>
                    <a:lnTo>
                      <a:pt x="449" y="174"/>
                    </a:lnTo>
                    <a:lnTo>
                      <a:pt x="441" y="167"/>
                    </a:lnTo>
                    <a:lnTo>
                      <a:pt x="433" y="161"/>
                    </a:lnTo>
                    <a:lnTo>
                      <a:pt x="424" y="155"/>
                    </a:lnTo>
                    <a:lnTo>
                      <a:pt x="414" y="151"/>
                    </a:lnTo>
                    <a:lnTo>
                      <a:pt x="404" y="148"/>
                    </a:lnTo>
                    <a:lnTo>
                      <a:pt x="393" y="145"/>
                    </a:lnTo>
                    <a:lnTo>
                      <a:pt x="381" y="144"/>
                    </a:lnTo>
                    <a:lnTo>
                      <a:pt x="369" y="143"/>
                    </a:lnTo>
                    <a:lnTo>
                      <a:pt x="354" y="144"/>
                    </a:lnTo>
                    <a:lnTo>
                      <a:pt x="341" y="146"/>
                    </a:lnTo>
                    <a:lnTo>
                      <a:pt x="328" y="150"/>
                    </a:lnTo>
                    <a:lnTo>
                      <a:pt x="316" y="155"/>
                    </a:lnTo>
                    <a:lnTo>
                      <a:pt x="305" y="161"/>
                    </a:lnTo>
                    <a:lnTo>
                      <a:pt x="295" y="169"/>
                    </a:lnTo>
                    <a:lnTo>
                      <a:pt x="285" y="179"/>
                    </a:lnTo>
                    <a:lnTo>
                      <a:pt x="276" y="190"/>
                    </a:lnTo>
                    <a:lnTo>
                      <a:pt x="271" y="198"/>
                    </a:lnTo>
                    <a:lnTo>
                      <a:pt x="266" y="206"/>
                    </a:lnTo>
                    <a:lnTo>
                      <a:pt x="262" y="216"/>
                    </a:lnTo>
                    <a:lnTo>
                      <a:pt x="258" y="226"/>
                    </a:lnTo>
                    <a:lnTo>
                      <a:pt x="255" y="237"/>
                    </a:lnTo>
                    <a:lnTo>
                      <a:pt x="252" y="249"/>
                    </a:lnTo>
                    <a:lnTo>
                      <a:pt x="250" y="261"/>
                    </a:lnTo>
                    <a:lnTo>
                      <a:pt x="248" y="275"/>
                    </a:lnTo>
                    <a:lnTo>
                      <a:pt x="487" y="275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76"/>
              <p:cNvSpPr>
                <a:spLocks/>
              </p:cNvSpPr>
              <p:nvPr/>
            </p:nvSpPr>
            <p:spPr bwMode="auto">
              <a:xfrm>
                <a:off x="9810713" y="898069"/>
                <a:ext cx="38545" cy="42759"/>
              </a:xfrm>
              <a:custGeom>
                <a:avLst/>
                <a:gdLst>
                  <a:gd name="T0" fmla="*/ 0 w 395"/>
                  <a:gd name="T1" fmla="*/ 0 h 492"/>
                  <a:gd name="T2" fmla="*/ 0 w 395"/>
                  <a:gd name="T3" fmla="*/ 0 h 492"/>
                  <a:gd name="T4" fmla="*/ 0 w 395"/>
                  <a:gd name="T5" fmla="*/ 0 h 492"/>
                  <a:gd name="T6" fmla="*/ 0 w 395"/>
                  <a:gd name="T7" fmla="*/ 0 h 492"/>
                  <a:gd name="T8" fmla="*/ 0 w 395"/>
                  <a:gd name="T9" fmla="*/ 0 h 492"/>
                  <a:gd name="T10" fmla="*/ 0 w 395"/>
                  <a:gd name="T11" fmla="*/ 0 h 492"/>
                  <a:gd name="T12" fmla="*/ 0 w 395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492"/>
                  <a:gd name="T23" fmla="*/ 395 w 395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492">
                    <a:moveTo>
                      <a:pt x="119" y="1"/>
                    </a:moveTo>
                    <a:lnTo>
                      <a:pt x="0" y="238"/>
                    </a:lnTo>
                    <a:lnTo>
                      <a:pt x="156" y="492"/>
                    </a:lnTo>
                    <a:lnTo>
                      <a:pt x="395" y="487"/>
                    </a:lnTo>
                    <a:lnTo>
                      <a:pt x="246" y="242"/>
                    </a:lnTo>
                    <a:lnTo>
                      <a:pt x="353" y="0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77"/>
              <p:cNvSpPr>
                <a:spLocks/>
              </p:cNvSpPr>
              <p:nvPr/>
            </p:nvSpPr>
            <p:spPr bwMode="auto">
              <a:xfrm>
                <a:off x="9844002" y="898069"/>
                <a:ext cx="38545" cy="42759"/>
              </a:xfrm>
              <a:custGeom>
                <a:avLst/>
                <a:gdLst>
                  <a:gd name="T0" fmla="*/ 0 w 395"/>
                  <a:gd name="T1" fmla="*/ 0 h 492"/>
                  <a:gd name="T2" fmla="*/ 0 w 395"/>
                  <a:gd name="T3" fmla="*/ 0 h 492"/>
                  <a:gd name="T4" fmla="*/ 0 w 395"/>
                  <a:gd name="T5" fmla="*/ 0 h 492"/>
                  <a:gd name="T6" fmla="*/ 0 w 395"/>
                  <a:gd name="T7" fmla="*/ 0 h 492"/>
                  <a:gd name="T8" fmla="*/ 0 w 395"/>
                  <a:gd name="T9" fmla="*/ 0 h 492"/>
                  <a:gd name="T10" fmla="*/ 0 w 395"/>
                  <a:gd name="T11" fmla="*/ 0 h 492"/>
                  <a:gd name="T12" fmla="*/ 0 w 395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492"/>
                  <a:gd name="T23" fmla="*/ 395 w 395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492">
                    <a:moveTo>
                      <a:pt x="119" y="1"/>
                    </a:moveTo>
                    <a:lnTo>
                      <a:pt x="0" y="238"/>
                    </a:lnTo>
                    <a:lnTo>
                      <a:pt x="156" y="492"/>
                    </a:lnTo>
                    <a:lnTo>
                      <a:pt x="395" y="487"/>
                    </a:lnTo>
                    <a:lnTo>
                      <a:pt x="246" y="242"/>
                    </a:lnTo>
                    <a:lnTo>
                      <a:pt x="353" y="0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78"/>
              <p:cNvSpPr>
                <a:spLocks/>
              </p:cNvSpPr>
              <p:nvPr/>
            </p:nvSpPr>
            <p:spPr bwMode="auto">
              <a:xfrm>
                <a:off x="10825150" y="898069"/>
                <a:ext cx="38545" cy="42759"/>
              </a:xfrm>
              <a:custGeom>
                <a:avLst/>
                <a:gdLst>
                  <a:gd name="T0" fmla="*/ 0 w 396"/>
                  <a:gd name="T1" fmla="*/ 0 h 492"/>
                  <a:gd name="T2" fmla="*/ 0 w 396"/>
                  <a:gd name="T3" fmla="*/ 0 h 492"/>
                  <a:gd name="T4" fmla="*/ 0 w 396"/>
                  <a:gd name="T5" fmla="*/ 0 h 492"/>
                  <a:gd name="T6" fmla="*/ 0 w 396"/>
                  <a:gd name="T7" fmla="*/ 0 h 492"/>
                  <a:gd name="T8" fmla="*/ 0 w 396"/>
                  <a:gd name="T9" fmla="*/ 0 h 492"/>
                  <a:gd name="T10" fmla="*/ 0 w 396"/>
                  <a:gd name="T11" fmla="*/ 0 h 492"/>
                  <a:gd name="T12" fmla="*/ 0 w 396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6"/>
                  <a:gd name="T22" fmla="*/ 0 h 492"/>
                  <a:gd name="T23" fmla="*/ 396 w 396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6" h="492">
                    <a:moveTo>
                      <a:pt x="275" y="1"/>
                    </a:moveTo>
                    <a:lnTo>
                      <a:pt x="396" y="238"/>
                    </a:lnTo>
                    <a:lnTo>
                      <a:pt x="240" y="492"/>
                    </a:lnTo>
                    <a:lnTo>
                      <a:pt x="0" y="487"/>
                    </a:lnTo>
                    <a:lnTo>
                      <a:pt x="148" y="242"/>
                    </a:lnTo>
                    <a:lnTo>
                      <a:pt x="43" y="0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79"/>
              <p:cNvSpPr>
                <a:spLocks/>
              </p:cNvSpPr>
              <p:nvPr/>
            </p:nvSpPr>
            <p:spPr bwMode="auto">
              <a:xfrm>
                <a:off x="10791861" y="898069"/>
                <a:ext cx="38545" cy="42759"/>
              </a:xfrm>
              <a:custGeom>
                <a:avLst/>
                <a:gdLst>
                  <a:gd name="T0" fmla="*/ 0 w 396"/>
                  <a:gd name="T1" fmla="*/ 0 h 492"/>
                  <a:gd name="T2" fmla="*/ 0 w 396"/>
                  <a:gd name="T3" fmla="*/ 0 h 492"/>
                  <a:gd name="T4" fmla="*/ 0 w 396"/>
                  <a:gd name="T5" fmla="*/ 0 h 492"/>
                  <a:gd name="T6" fmla="*/ 0 w 396"/>
                  <a:gd name="T7" fmla="*/ 0 h 492"/>
                  <a:gd name="T8" fmla="*/ 0 w 396"/>
                  <a:gd name="T9" fmla="*/ 0 h 492"/>
                  <a:gd name="T10" fmla="*/ 0 w 396"/>
                  <a:gd name="T11" fmla="*/ 0 h 492"/>
                  <a:gd name="T12" fmla="*/ 0 w 396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6"/>
                  <a:gd name="T22" fmla="*/ 0 h 492"/>
                  <a:gd name="T23" fmla="*/ 396 w 396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6" h="492">
                    <a:moveTo>
                      <a:pt x="275" y="1"/>
                    </a:moveTo>
                    <a:lnTo>
                      <a:pt x="396" y="238"/>
                    </a:lnTo>
                    <a:lnTo>
                      <a:pt x="240" y="492"/>
                    </a:lnTo>
                    <a:lnTo>
                      <a:pt x="0" y="487"/>
                    </a:lnTo>
                    <a:lnTo>
                      <a:pt x="148" y="242"/>
                    </a:lnTo>
                    <a:lnTo>
                      <a:pt x="43" y="0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80"/>
              <p:cNvSpPr>
                <a:spLocks/>
              </p:cNvSpPr>
              <p:nvPr/>
            </p:nvSpPr>
            <p:spPr bwMode="auto">
              <a:xfrm>
                <a:off x="9723111" y="545311"/>
                <a:ext cx="576425" cy="267241"/>
              </a:xfrm>
              <a:custGeom>
                <a:avLst/>
                <a:gdLst>
                  <a:gd name="T0" fmla="*/ 0 w 5928"/>
                  <a:gd name="T1" fmla="*/ 0 h 3152"/>
                  <a:gd name="T2" fmla="*/ 0 w 5928"/>
                  <a:gd name="T3" fmla="*/ 0 h 3152"/>
                  <a:gd name="T4" fmla="*/ 0 w 5928"/>
                  <a:gd name="T5" fmla="*/ 0 h 3152"/>
                  <a:gd name="T6" fmla="*/ 0 w 5928"/>
                  <a:gd name="T7" fmla="*/ 0 h 3152"/>
                  <a:gd name="T8" fmla="*/ 0 w 5928"/>
                  <a:gd name="T9" fmla="*/ 0 h 3152"/>
                  <a:gd name="T10" fmla="*/ 0 w 5928"/>
                  <a:gd name="T11" fmla="*/ 0 h 3152"/>
                  <a:gd name="T12" fmla="*/ 0 w 5928"/>
                  <a:gd name="T13" fmla="*/ 0 h 3152"/>
                  <a:gd name="T14" fmla="*/ 0 w 5928"/>
                  <a:gd name="T15" fmla="*/ 0 h 3152"/>
                  <a:gd name="T16" fmla="*/ 0 w 5928"/>
                  <a:gd name="T17" fmla="*/ 0 h 3152"/>
                  <a:gd name="T18" fmla="*/ 0 w 5928"/>
                  <a:gd name="T19" fmla="*/ 0 h 3152"/>
                  <a:gd name="T20" fmla="*/ 0 w 5928"/>
                  <a:gd name="T21" fmla="*/ 0 h 3152"/>
                  <a:gd name="T22" fmla="*/ 0 w 5928"/>
                  <a:gd name="T23" fmla="*/ 0 h 3152"/>
                  <a:gd name="T24" fmla="*/ 0 w 5928"/>
                  <a:gd name="T25" fmla="*/ 0 h 3152"/>
                  <a:gd name="T26" fmla="*/ 0 w 5928"/>
                  <a:gd name="T27" fmla="*/ 0 h 3152"/>
                  <a:gd name="T28" fmla="*/ 0 w 5928"/>
                  <a:gd name="T29" fmla="*/ 0 h 3152"/>
                  <a:gd name="T30" fmla="*/ 0 w 5928"/>
                  <a:gd name="T31" fmla="*/ 0 h 3152"/>
                  <a:gd name="T32" fmla="*/ 0 w 5928"/>
                  <a:gd name="T33" fmla="*/ 0 h 3152"/>
                  <a:gd name="T34" fmla="*/ 0 w 5928"/>
                  <a:gd name="T35" fmla="*/ 0 h 3152"/>
                  <a:gd name="T36" fmla="*/ 0 w 5928"/>
                  <a:gd name="T37" fmla="*/ 0 h 3152"/>
                  <a:gd name="T38" fmla="*/ 0 w 5928"/>
                  <a:gd name="T39" fmla="*/ 0 h 3152"/>
                  <a:gd name="T40" fmla="*/ 0 w 5928"/>
                  <a:gd name="T41" fmla="*/ 0 h 3152"/>
                  <a:gd name="T42" fmla="*/ 0 w 5928"/>
                  <a:gd name="T43" fmla="*/ 0 h 3152"/>
                  <a:gd name="T44" fmla="*/ 0 w 5928"/>
                  <a:gd name="T45" fmla="*/ 0 h 3152"/>
                  <a:gd name="T46" fmla="*/ 0 w 5928"/>
                  <a:gd name="T47" fmla="*/ 0 h 3152"/>
                  <a:gd name="T48" fmla="*/ 0 w 5928"/>
                  <a:gd name="T49" fmla="*/ 0 h 3152"/>
                  <a:gd name="T50" fmla="*/ 0 w 5928"/>
                  <a:gd name="T51" fmla="*/ 0 h 3152"/>
                  <a:gd name="T52" fmla="*/ 0 w 5928"/>
                  <a:gd name="T53" fmla="*/ 0 h 3152"/>
                  <a:gd name="T54" fmla="*/ 0 w 5928"/>
                  <a:gd name="T55" fmla="*/ 0 h 3152"/>
                  <a:gd name="T56" fmla="*/ 0 w 5928"/>
                  <a:gd name="T57" fmla="*/ 0 h 3152"/>
                  <a:gd name="T58" fmla="*/ 0 w 5928"/>
                  <a:gd name="T59" fmla="*/ 0 h 3152"/>
                  <a:gd name="T60" fmla="*/ 0 w 5928"/>
                  <a:gd name="T61" fmla="*/ 0 h 3152"/>
                  <a:gd name="T62" fmla="*/ 0 w 5928"/>
                  <a:gd name="T63" fmla="*/ 0 h 3152"/>
                  <a:gd name="T64" fmla="*/ 0 w 5928"/>
                  <a:gd name="T65" fmla="*/ 0 h 3152"/>
                  <a:gd name="T66" fmla="*/ 0 w 5928"/>
                  <a:gd name="T67" fmla="*/ 0 h 3152"/>
                  <a:gd name="T68" fmla="*/ 0 w 5928"/>
                  <a:gd name="T69" fmla="*/ 0 h 3152"/>
                  <a:gd name="T70" fmla="*/ 0 w 5928"/>
                  <a:gd name="T71" fmla="*/ 0 h 3152"/>
                  <a:gd name="T72" fmla="*/ 0 w 5928"/>
                  <a:gd name="T73" fmla="*/ 0 h 3152"/>
                  <a:gd name="T74" fmla="*/ 0 w 5928"/>
                  <a:gd name="T75" fmla="*/ 0 h 3152"/>
                  <a:gd name="T76" fmla="*/ 0 w 5928"/>
                  <a:gd name="T77" fmla="*/ 0 h 3152"/>
                  <a:gd name="T78" fmla="*/ 0 w 5928"/>
                  <a:gd name="T79" fmla="*/ 0 h 3152"/>
                  <a:gd name="T80" fmla="*/ 0 w 5928"/>
                  <a:gd name="T81" fmla="*/ 0 h 3152"/>
                  <a:gd name="T82" fmla="*/ 0 w 5928"/>
                  <a:gd name="T83" fmla="*/ 0 h 3152"/>
                  <a:gd name="T84" fmla="*/ 0 w 5928"/>
                  <a:gd name="T85" fmla="*/ 0 h 3152"/>
                  <a:gd name="T86" fmla="*/ 0 w 5928"/>
                  <a:gd name="T87" fmla="*/ 0 h 3152"/>
                  <a:gd name="T88" fmla="*/ 0 w 5928"/>
                  <a:gd name="T89" fmla="*/ 0 h 3152"/>
                  <a:gd name="T90" fmla="*/ 0 w 5928"/>
                  <a:gd name="T91" fmla="*/ 0 h 3152"/>
                  <a:gd name="T92" fmla="*/ 0 w 5928"/>
                  <a:gd name="T93" fmla="*/ 0 h 3152"/>
                  <a:gd name="T94" fmla="*/ 0 w 5928"/>
                  <a:gd name="T95" fmla="*/ 0 h 3152"/>
                  <a:gd name="T96" fmla="*/ 0 w 5928"/>
                  <a:gd name="T97" fmla="*/ 0 h 3152"/>
                  <a:gd name="T98" fmla="*/ 0 w 5928"/>
                  <a:gd name="T99" fmla="*/ 0 h 3152"/>
                  <a:gd name="T100" fmla="*/ 0 w 5928"/>
                  <a:gd name="T101" fmla="*/ 0 h 3152"/>
                  <a:gd name="T102" fmla="*/ 0 w 5928"/>
                  <a:gd name="T103" fmla="*/ 0 h 31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28"/>
                  <a:gd name="T157" fmla="*/ 0 h 3152"/>
                  <a:gd name="T158" fmla="*/ 5928 w 5928"/>
                  <a:gd name="T159" fmla="*/ 3152 h 31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28" h="3152">
                    <a:moveTo>
                      <a:pt x="5913" y="0"/>
                    </a:moveTo>
                    <a:lnTo>
                      <a:pt x="5924" y="199"/>
                    </a:lnTo>
                    <a:lnTo>
                      <a:pt x="5928" y="385"/>
                    </a:lnTo>
                    <a:lnTo>
                      <a:pt x="5925" y="557"/>
                    </a:lnTo>
                    <a:lnTo>
                      <a:pt x="5915" y="716"/>
                    </a:lnTo>
                    <a:lnTo>
                      <a:pt x="5898" y="864"/>
                    </a:lnTo>
                    <a:lnTo>
                      <a:pt x="5874" y="999"/>
                    </a:lnTo>
                    <a:lnTo>
                      <a:pt x="5845" y="1124"/>
                    </a:lnTo>
                    <a:lnTo>
                      <a:pt x="5808" y="1237"/>
                    </a:lnTo>
                    <a:lnTo>
                      <a:pt x="5766" y="1340"/>
                    </a:lnTo>
                    <a:lnTo>
                      <a:pt x="5717" y="1434"/>
                    </a:lnTo>
                    <a:lnTo>
                      <a:pt x="5662" y="1518"/>
                    </a:lnTo>
                    <a:lnTo>
                      <a:pt x="5603" y="1593"/>
                    </a:lnTo>
                    <a:lnTo>
                      <a:pt x="5536" y="1660"/>
                    </a:lnTo>
                    <a:lnTo>
                      <a:pt x="5465" y="1719"/>
                    </a:lnTo>
                    <a:lnTo>
                      <a:pt x="5388" y="1771"/>
                    </a:lnTo>
                    <a:lnTo>
                      <a:pt x="5307" y="1816"/>
                    </a:lnTo>
                    <a:lnTo>
                      <a:pt x="5220" y="1855"/>
                    </a:lnTo>
                    <a:lnTo>
                      <a:pt x="5130" y="1888"/>
                    </a:lnTo>
                    <a:lnTo>
                      <a:pt x="5033" y="1915"/>
                    </a:lnTo>
                    <a:lnTo>
                      <a:pt x="4934" y="1938"/>
                    </a:lnTo>
                    <a:lnTo>
                      <a:pt x="4828" y="1957"/>
                    </a:lnTo>
                    <a:lnTo>
                      <a:pt x="4720" y="1972"/>
                    </a:lnTo>
                    <a:lnTo>
                      <a:pt x="4607" y="1983"/>
                    </a:lnTo>
                    <a:lnTo>
                      <a:pt x="4490" y="1991"/>
                    </a:lnTo>
                    <a:lnTo>
                      <a:pt x="4370" y="1997"/>
                    </a:lnTo>
                    <a:lnTo>
                      <a:pt x="4246" y="2002"/>
                    </a:lnTo>
                    <a:lnTo>
                      <a:pt x="4119" y="2005"/>
                    </a:lnTo>
                    <a:lnTo>
                      <a:pt x="3988" y="2007"/>
                    </a:lnTo>
                    <a:lnTo>
                      <a:pt x="3855" y="2009"/>
                    </a:lnTo>
                    <a:lnTo>
                      <a:pt x="3719" y="2011"/>
                    </a:lnTo>
                    <a:lnTo>
                      <a:pt x="3579" y="2013"/>
                    </a:lnTo>
                    <a:lnTo>
                      <a:pt x="3437" y="2017"/>
                    </a:lnTo>
                    <a:lnTo>
                      <a:pt x="3255" y="2034"/>
                    </a:lnTo>
                    <a:lnTo>
                      <a:pt x="3078" y="2047"/>
                    </a:lnTo>
                    <a:lnTo>
                      <a:pt x="2907" y="2059"/>
                    </a:lnTo>
                    <a:lnTo>
                      <a:pt x="2742" y="2068"/>
                    </a:lnTo>
                    <a:lnTo>
                      <a:pt x="2582" y="2076"/>
                    </a:lnTo>
                    <a:lnTo>
                      <a:pt x="2427" y="2083"/>
                    </a:lnTo>
                    <a:lnTo>
                      <a:pt x="2279" y="2089"/>
                    </a:lnTo>
                    <a:lnTo>
                      <a:pt x="2136" y="2094"/>
                    </a:lnTo>
                    <a:lnTo>
                      <a:pt x="1997" y="2100"/>
                    </a:lnTo>
                    <a:lnTo>
                      <a:pt x="1864" y="2107"/>
                    </a:lnTo>
                    <a:lnTo>
                      <a:pt x="1735" y="2114"/>
                    </a:lnTo>
                    <a:lnTo>
                      <a:pt x="1613" y="2122"/>
                    </a:lnTo>
                    <a:lnTo>
                      <a:pt x="1494" y="2132"/>
                    </a:lnTo>
                    <a:lnTo>
                      <a:pt x="1380" y="2143"/>
                    </a:lnTo>
                    <a:lnTo>
                      <a:pt x="1272" y="2158"/>
                    </a:lnTo>
                    <a:lnTo>
                      <a:pt x="1168" y="2174"/>
                    </a:lnTo>
                    <a:lnTo>
                      <a:pt x="1069" y="2195"/>
                    </a:lnTo>
                    <a:lnTo>
                      <a:pt x="974" y="2218"/>
                    </a:lnTo>
                    <a:lnTo>
                      <a:pt x="884" y="2246"/>
                    </a:lnTo>
                    <a:lnTo>
                      <a:pt x="797" y="2279"/>
                    </a:lnTo>
                    <a:lnTo>
                      <a:pt x="715" y="2316"/>
                    </a:lnTo>
                    <a:lnTo>
                      <a:pt x="637" y="2358"/>
                    </a:lnTo>
                    <a:lnTo>
                      <a:pt x="564" y="2405"/>
                    </a:lnTo>
                    <a:lnTo>
                      <a:pt x="493" y="2459"/>
                    </a:lnTo>
                    <a:lnTo>
                      <a:pt x="428" y="2519"/>
                    </a:lnTo>
                    <a:lnTo>
                      <a:pt x="366" y="2587"/>
                    </a:lnTo>
                    <a:lnTo>
                      <a:pt x="307" y="2660"/>
                    </a:lnTo>
                    <a:lnTo>
                      <a:pt x="253" y="2742"/>
                    </a:lnTo>
                    <a:lnTo>
                      <a:pt x="202" y="2831"/>
                    </a:lnTo>
                    <a:lnTo>
                      <a:pt x="153" y="2930"/>
                    </a:lnTo>
                    <a:lnTo>
                      <a:pt x="110" y="3037"/>
                    </a:lnTo>
                    <a:lnTo>
                      <a:pt x="69" y="3152"/>
                    </a:lnTo>
                    <a:lnTo>
                      <a:pt x="0" y="2347"/>
                    </a:lnTo>
                    <a:lnTo>
                      <a:pt x="4" y="2311"/>
                    </a:lnTo>
                    <a:lnTo>
                      <a:pt x="9" y="2275"/>
                    </a:lnTo>
                    <a:lnTo>
                      <a:pt x="15" y="2239"/>
                    </a:lnTo>
                    <a:lnTo>
                      <a:pt x="21" y="2205"/>
                    </a:lnTo>
                    <a:lnTo>
                      <a:pt x="27" y="2171"/>
                    </a:lnTo>
                    <a:lnTo>
                      <a:pt x="35" y="2137"/>
                    </a:lnTo>
                    <a:lnTo>
                      <a:pt x="42" y="2103"/>
                    </a:lnTo>
                    <a:lnTo>
                      <a:pt x="51" y="2070"/>
                    </a:lnTo>
                    <a:lnTo>
                      <a:pt x="60" y="2038"/>
                    </a:lnTo>
                    <a:lnTo>
                      <a:pt x="69" y="2006"/>
                    </a:lnTo>
                    <a:lnTo>
                      <a:pt x="79" y="1975"/>
                    </a:lnTo>
                    <a:lnTo>
                      <a:pt x="90" y="1943"/>
                    </a:lnTo>
                    <a:lnTo>
                      <a:pt x="101" y="1913"/>
                    </a:lnTo>
                    <a:lnTo>
                      <a:pt x="112" y="1883"/>
                    </a:lnTo>
                    <a:lnTo>
                      <a:pt x="125" y="1854"/>
                    </a:lnTo>
                    <a:lnTo>
                      <a:pt x="137" y="1825"/>
                    </a:lnTo>
                    <a:lnTo>
                      <a:pt x="151" y="1796"/>
                    </a:lnTo>
                    <a:lnTo>
                      <a:pt x="165" y="1769"/>
                    </a:lnTo>
                    <a:lnTo>
                      <a:pt x="180" y="1742"/>
                    </a:lnTo>
                    <a:lnTo>
                      <a:pt x="194" y="1716"/>
                    </a:lnTo>
                    <a:lnTo>
                      <a:pt x="210" y="1691"/>
                    </a:lnTo>
                    <a:lnTo>
                      <a:pt x="226" y="1666"/>
                    </a:lnTo>
                    <a:lnTo>
                      <a:pt x="242" y="1641"/>
                    </a:lnTo>
                    <a:lnTo>
                      <a:pt x="259" y="1618"/>
                    </a:lnTo>
                    <a:lnTo>
                      <a:pt x="276" y="1595"/>
                    </a:lnTo>
                    <a:lnTo>
                      <a:pt x="294" y="1573"/>
                    </a:lnTo>
                    <a:lnTo>
                      <a:pt x="313" y="1551"/>
                    </a:lnTo>
                    <a:lnTo>
                      <a:pt x="332" y="1531"/>
                    </a:lnTo>
                    <a:lnTo>
                      <a:pt x="352" y="1511"/>
                    </a:lnTo>
                    <a:lnTo>
                      <a:pt x="372" y="1491"/>
                    </a:lnTo>
                    <a:lnTo>
                      <a:pt x="392" y="1473"/>
                    </a:lnTo>
                    <a:lnTo>
                      <a:pt x="413" y="1455"/>
                    </a:lnTo>
                    <a:lnTo>
                      <a:pt x="474" y="1411"/>
                    </a:lnTo>
                    <a:lnTo>
                      <a:pt x="545" y="1371"/>
                    </a:lnTo>
                    <a:lnTo>
                      <a:pt x="624" y="1333"/>
                    </a:lnTo>
                    <a:lnTo>
                      <a:pt x="712" y="1299"/>
                    </a:lnTo>
                    <a:lnTo>
                      <a:pt x="807" y="1267"/>
                    </a:lnTo>
                    <a:lnTo>
                      <a:pt x="911" y="1239"/>
                    </a:lnTo>
                    <a:lnTo>
                      <a:pt x="1019" y="1213"/>
                    </a:lnTo>
                    <a:lnTo>
                      <a:pt x="1136" y="1189"/>
                    </a:lnTo>
                    <a:lnTo>
                      <a:pt x="1257" y="1168"/>
                    </a:lnTo>
                    <a:lnTo>
                      <a:pt x="1384" y="1149"/>
                    </a:lnTo>
                    <a:lnTo>
                      <a:pt x="1516" y="1133"/>
                    </a:lnTo>
                    <a:lnTo>
                      <a:pt x="1652" y="1118"/>
                    </a:lnTo>
                    <a:lnTo>
                      <a:pt x="1792" y="1105"/>
                    </a:lnTo>
                    <a:lnTo>
                      <a:pt x="1936" y="1094"/>
                    </a:lnTo>
                    <a:lnTo>
                      <a:pt x="2081" y="1084"/>
                    </a:lnTo>
                    <a:lnTo>
                      <a:pt x="2230" y="1076"/>
                    </a:lnTo>
                    <a:lnTo>
                      <a:pt x="2380" y="1069"/>
                    </a:lnTo>
                    <a:lnTo>
                      <a:pt x="2532" y="1063"/>
                    </a:lnTo>
                    <a:lnTo>
                      <a:pt x="2685" y="1058"/>
                    </a:lnTo>
                    <a:lnTo>
                      <a:pt x="2838" y="1054"/>
                    </a:lnTo>
                    <a:lnTo>
                      <a:pt x="3144" y="1047"/>
                    </a:lnTo>
                    <a:lnTo>
                      <a:pt x="3445" y="1041"/>
                    </a:lnTo>
                    <a:lnTo>
                      <a:pt x="3738" y="1037"/>
                    </a:lnTo>
                    <a:lnTo>
                      <a:pt x="4019" y="1031"/>
                    </a:lnTo>
                    <a:lnTo>
                      <a:pt x="4153" y="1028"/>
                    </a:lnTo>
                    <a:lnTo>
                      <a:pt x="4284" y="1024"/>
                    </a:lnTo>
                    <a:lnTo>
                      <a:pt x="4409" y="1020"/>
                    </a:lnTo>
                    <a:lnTo>
                      <a:pt x="4528" y="1014"/>
                    </a:lnTo>
                    <a:lnTo>
                      <a:pt x="4590" y="1010"/>
                    </a:lnTo>
                    <a:lnTo>
                      <a:pt x="4650" y="1004"/>
                    </a:lnTo>
                    <a:lnTo>
                      <a:pt x="4711" y="996"/>
                    </a:lnTo>
                    <a:lnTo>
                      <a:pt x="4772" y="986"/>
                    </a:lnTo>
                    <a:lnTo>
                      <a:pt x="4831" y="974"/>
                    </a:lnTo>
                    <a:lnTo>
                      <a:pt x="4892" y="960"/>
                    </a:lnTo>
                    <a:lnTo>
                      <a:pt x="4951" y="944"/>
                    </a:lnTo>
                    <a:lnTo>
                      <a:pt x="5009" y="927"/>
                    </a:lnTo>
                    <a:lnTo>
                      <a:pt x="5067" y="908"/>
                    </a:lnTo>
                    <a:lnTo>
                      <a:pt x="5124" y="885"/>
                    </a:lnTo>
                    <a:lnTo>
                      <a:pt x="5179" y="863"/>
                    </a:lnTo>
                    <a:lnTo>
                      <a:pt x="5234" y="838"/>
                    </a:lnTo>
                    <a:lnTo>
                      <a:pt x="5288" y="811"/>
                    </a:lnTo>
                    <a:lnTo>
                      <a:pt x="5340" y="783"/>
                    </a:lnTo>
                    <a:lnTo>
                      <a:pt x="5390" y="753"/>
                    </a:lnTo>
                    <a:lnTo>
                      <a:pt x="5440" y="721"/>
                    </a:lnTo>
                    <a:lnTo>
                      <a:pt x="5487" y="688"/>
                    </a:lnTo>
                    <a:lnTo>
                      <a:pt x="5532" y="653"/>
                    </a:lnTo>
                    <a:lnTo>
                      <a:pt x="5575" y="616"/>
                    </a:lnTo>
                    <a:lnTo>
                      <a:pt x="5617" y="577"/>
                    </a:lnTo>
                    <a:lnTo>
                      <a:pt x="5657" y="538"/>
                    </a:lnTo>
                    <a:lnTo>
                      <a:pt x="5693" y="496"/>
                    </a:lnTo>
                    <a:lnTo>
                      <a:pt x="5728" y="454"/>
                    </a:lnTo>
                    <a:lnTo>
                      <a:pt x="5761" y="408"/>
                    </a:lnTo>
                    <a:lnTo>
                      <a:pt x="5790" y="363"/>
                    </a:lnTo>
                    <a:lnTo>
                      <a:pt x="5817" y="315"/>
                    </a:lnTo>
                    <a:lnTo>
                      <a:pt x="5840" y="266"/>
                    </a:lnTo>
                    <a:lnTo>
                      <a:pt x="5861" y="216"/>
                    </a:lnTo>
                    <a:lnTo>
                      <a:pt x="5879" y="164"/>
                    </a:lnTo>
                    <a:lnTo>
                      <a:pt x="5894" y="110"/>
                    </a:lnTo>
                    <a:lnTo>
                      <a:pt x="5905" y="56"/>
                    </a:lnTo>
                    <a:lnTo>
                      <a:pt x="5913" y="0"/>
                    </a:lnTo>
                    <a:close/>
                  </a:path>
                </a:pathLst>
              </a:custGeom>
              <a:solidFill>
                <a:srgbClr val="1E5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" name="Группа 521"/>
            <p:cNvGrpSpPr/>
            <p:nvPr/>
          </p:nvGrpSpPr>
          <p:grpSpPr>
            <a:xfrm>
              <a:off x="10839512" y="-297"/>
              <a:ext cx="1088632" cy="1051939"/>
              <a:chOff x="10839512" y="-297"/>
              <a:chExt cx="1088632" cy="1051939"/>
            </a:xfrm>
          </p:grpSpPr>
          <p:sp>
            <p:nvSpPr>
              <p:cNvPr id="10" name="AutoShape 82"/>
              <p:cNvSpPr>
                <a:spLocks noChangeAspect="1" noChangeArrowheads="1" noTextEdit="1"/>
              </p:cNvSpPr>
              <p:nvPr/>
            </p:nvSpPr>
            <p:spPr bwMode="auto">
              <a:xfrm>
                <a:off x="10839512" y="-297"/>
                <a:ext cx="1088632" cy="10519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84"/>
              <p:cNvSpPr>
                <a:spLocks/>
              </p:cNvSpPr>
              <p:nvPr/>
            </p:nvSpPr>
            <p:spPr bwMode="auto">
              <a:xfrm>
                <a:off x="11571163" y="910453"/>
                <a:ext cx="250852" cy="138086"/>
              </a:xfrm>
              <a:custGeom>
                <a:avLst/>
                <a:gdLst>
                  <a:gd name="T0" fmla="*/ 0 w 3733"/>
                  <a:gd name="T1" fmla="*/ 0 h 2121"/>
                  <a:gd name="T2" fmla="*/ 0 w 3733"/>
                  <a:gd name="T3" fmla="*/ 0 h 2121"/>
                  <a:gd name="T4" fmla="*/ 0 w 3733"/>
                  <a:gd name="T5" fmla="*/ 0 h 2121"/>
                  <a:gd name="T6" fmla="*/ 0 w 3733"/>
                  <a:gd name="T7" fmla="*/ 0 h 2121"/>
                  <a:gd name="T8" fmla="*/ 0 w 3733"/>
                  <a:gd name="T9" fmla="*/ 0 h 2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33"/>
                  <a:gd name="T16" fmla="*/ 0 h 2121"/>
                  <a:gd name="T17" fmla="*/ 3733 w 3733"/>
                  <a:gd name="T18" fmla="*/ 2121 h 2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33" h="2121">
                    <a:moveTo>
                      <a:pt x="0" y="1506"/>
                    </a:moveTo>
                    <a:lnTo>
                      <a:pt x="381" y="2121"/>
                    </a:lnTo>
                    <a:lnTo>
                      <a:pt x="3733" y="2121"/>
                    </a:lnTo>
                    <a:lnTo>
                      <a:pt x="2333" y="0"/>
                    </a:lnTo>
                    <a:lnTo>
                      <a:pt x="0" y="1506"/>
                    </a:lnTo>
                    <a:close/>
                  </a:path>
                </a:pathLst>
              </a:custGeom>
              <a:solidFill>
                <a:srgbClr val="FFF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5"/>
              <p:cNvSpPr>
                <a:spLocks/>
              </p:cNvSpPr>
              <p:nvPr/>
            </p:nvSpPr>
            <p:spPr bwMode="auto">
              <a:xfrm>
                <a:off x="10842728" y="2806"/>
                <a:ext cx="1082200" cy="1044181"/>
              </a:xfrm>
              <a:custGeom>
                <a:avLst/>
                <a:gdLst>
                  <a:gd name="T0" fmla="*/ 0 w 16151"/>
                  <a:gd name="T1" fmla="*/ 0 h 16158"/>
                  <a:gd name="T2" fmla="*/ 0 w 16151"/>
                  <a:gd name="T3" fmla="*/ 0 h 16158"/>
                  <a:gd name="T4" fmla="*/ 0 w 16151"/>
                  <a:gd name="T5" fmla="*/ 0 h 16158"/>
                  <a:gd name="T6" fmla="*/ 0 w 16151"/>
                  <a:gd name="T7" fmla="*/ 0 h 16158"/>
                  <a:gd name="T8" fmla="*/ 0 w 16151"/>
                  <a:gd name="T9" fmla="*/ 0 h 16158"/>
                  <a:gd name="T10" fmla="*/ 0 w 16151"/>
                  <a:gd name="T11" fmla="*/ 0 h 16158"/>
                  <a:gd name="T12" fmla="*/ 0 w 16151"/>
                  <a:gd name="T13" fmla="*/ 0 h 16158"/>
                  <a:gd name="T14" fmla="*/ 0 w 16151"/>
                  <a:gd name="T15" fmla="*/ 0 h 16158"/>
                  <a:gd name="T16" fmla="*/ 0 w 16151"/>
                  <a:gd name="T17" fmla="*/ 0 h 16158"/>
                  <a:gd name="T18" fmla="*/ 0 w 16151"/>
                  <a:gd name="T19" fmla="*/ 0 h 16158"/>
                  <a:gd name="T20" fmla="*/ 0 w 16151"/>
                  <a:gd name="T21" fmla="*/ 0 h 16158"/>
                  <a:gd name="T22" fmla="*/ 0 w 16151"/>
                  <a:gd name="T23" fmla="*/ 0 h 16158"/>
                  <a:gd name="T24" fmla="*/ 0 w 16151"/>
                  <a:gd name="T25" fmla="*/ 0 h 16158"/>
                  <a:gd name="T26" fmla="*/ 0 w 16151"/>
                  <a:gd name="T27" fmla="*/ 0 h 16158"/>
                  <a:gd name="T28" fmla="*/ 0 w 16151"/>
                  <a:gd name="T29" fmla="*/ 0 h 16158"/>
                  <a:gd name="T30" fmla="*/ 0 w 16151"/>
                  <a:gd name="T31" fmla="*/ 0 h 16158"/>
                  <a:gd name="T32" fmla="*/ 0 w 16151"/>
                  <a:gd name="T33" fmla="*/ 0 h 16158"/>
                  <a:gd name="T34" fmla="*/ 0 w 16151"/>
                  <a:gd name="T35" fmla="*/ 0 h 16158"/>
                  <a:gd name="T36" fmla="*/ 0 w 16151"/>
                  <a:gd name="T37" fmla="*/ 0 h 16158"/>
                  <a:gd name="T38" fmla="*/ 0 w 16151"/>
                  <a:gd name="T39" fmla="*/ 0 h 16158"/>
                  <a:gd name="T40" fmla="*/ 0 w 16151"/>
                  <a:gd name="T41" fmla="*/ 0 h 16158"/>
                  <a:gd name="T42" fmla="*/ 0 w 16151"/>
                  <a:gd name="T43" fmla="*/ 0 h 16158"/>
                  <a:gd name="T44" fmla="*/ 0 w 16151"/>
                  <a:gd name="T45" fmla="*/ 0 h 16158"/>
                  <a:gd name="T46" fmla="*/ 0 w 16151"/>
                  <a:gd name="T47" fmla="*/ 0 h 16158"/>
                  <a:gd name="T48" fmla="*/ 0 w 16151"/>
                  <a:gd name="T49" fmla="*/ 0 h 16158"/>
                  <a:gd name="T50" fmla="*/ 0 w 16151"/>
                  <a:gd name="T51" fmla="*/ 0 h 16158"/>
                  <a:gd name="T52" fmla="*/ 0 w 16151"/>
                  <a:gd name="T53" fmla="*/ 0 h 16158"/>
                  <a:gd name="T54" fmla="*/ 0 w 16151"/>
                  <a:gd name="T55" fmla="*/ 0 h 16158"/>
                  <a:gd name="T56" fmla="*/ 0 w 16151"/>
                  <a:gd name="T57" fmla="*/ 0 h 16158"/>
                  <a:gd name="T58" fmla="*/ 0 w 16151"/>
                  <a:gd name="T59" fmla="*/ 0 h 16158"/>
                  <a:gd name="T60" fmla="*/ 0 w 16151"/>
                  <a:gd name="T61" fmla="*/ 0 h 16158"/>
                  <a:gd name="T62" fmla="*/ 0 w 16151"/>
                  <a:gd name="T63" fmla="*/ 0 h 16158"/>
                  <a:gd name="T64" fmla="*/ 0 w 16151"/>
                  <a:gd name="T65" fmla="*/ 0 h 16158"/>
                  <a:gd name="T66" fmla="*/ 0 w 16151"/>
                  <a:gd name="T67" fmla="*/ 0 h 16158"/>
                  <a:gd name="T68" fmla="*/ 0 w 16151"/>
                  <a:gd name="T69" fmla="*/ 0 h 16158"/>
                  <a:gd name="T70" fmla="*/ 0 w 16151"/>
                  <a:gd name="T71" fmla="*/ 0 h 16158"/>
                  <a:gd name="T72" fmla="*/ 0 w 16151"/>
                  <a:gd name="T73" fmla="*/ 0 h 16158"/>
                  <a:gd name="T74" fmla="*/ 0 w 16151"/>
                  <a:gd name="T75" fmla="*/ 0 h 16158"/>
                  <a:gd name="T76" fmla="*/ 0 w 16151"/>
                  <a:gd name="T77" fmla="*/ 0 h 16158"/>
                  <a:gd name="T78" fmla="*/ 0 w 16151"/>
                  <a:gd name="T79" fmla="*/ 0 h 16158"/>
                  <a:gd name="T80" fmla="*/ 0 w 16151"/>
                  <a:gd name="T81" fmla="*/ 0 h 16158"/>
                  <a:gd name="T82" fmla="*/ 0 w 16151"/>
                  <a:gd name="T83" fmla="*/ 0 h 16158"/>
                  <a:gd name="T84" fmla="*/ 0 w 16151"/>
                  <a:gd name="T85" fmla="*/ 0 h 16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151"/>
                  <a:gd name="T130" fmla="*/ 0 h 16158"/>
                  <a:gd name="T131" fmla="*/ 16151 w 16151"/>
                  <a:gd name="T132" fmla="*/ 16158 h 1615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151" h="16158">
                    <a:moveTo>
                      <a:pt x="16151" y="8079"/>
                    </a:moveTo>
                    <a:lnTo>
                      <a:pt x="16140" y="8495"/>
                    </a:lnTo>
                    <a:lnTo>
                      <a:pt x="16109" y="8905"/>
                    </a:lnTo>
                    <a:lnTo>
                      <a:pt x="16058" y="9309"/>
                    </a:lnTo>
                    <a:lnTo>
                      <a:pt x="15987" y="9707"/>
                    </a:lnTo>
                    <a:lnTo>
                      <a:pt x="15896" y="10098"/>
                    </a:lnTo>
                    <a:lnTo>
                      <a:pt x="15787" y="10481"/>
                    </a:lnTo>
                    <a:lnTo>
                      <a:pt x="15660" y="10856"/>
                    </a:lnTo>
                    <a:lnTo>
                      <a:pt x="15516" y="11223"/>
                    </a:lnTo>
                    <a:lnTo>
                      <a:pt x="15354" y="11581"/>
                    </a:lnTo>
                    <a:lnTo>
                      <a:pt x="15176" y="11929"/>
                    </a:lnTo>
                    <a:lnTo>
                      <a:pt x="14981" y="12268"/>
                    </a:lnTo>
                    <a:lnTo>
                      <a:pt x="14772" y="12595"/>
                    </a:lnTo>
                    <a:lnTo>
                      <a:pt x="14546" y="12913"/>
                    </a:lnTo>
                    <a:lnTo>
                      <a:pt x="14306" y="13218"/>
                    </a:lnTo>
                    <a:lnTo>
                      <a:pt x="14053" y="13511"/>
                    </a:lnTo>
                    <a:lnTo>
                      <a:pt x="13786" y="13791"/>
                    </a:lnTo>
                    <a:lnTo>
                      <a:pt x="13505" y="14059"/>
                    </a:lnTo>
                    <a:lnTo>
                      <a:pt x="13211" y="14313"/>
                    </a:lnTo>
                    <a:lnTo>
                      <a:pt x="12906" y="14553"/>
                    </a:lnTo>
                    <a:lnTo>
                      <a:pt x="12590" y="14778"/>
                    </a:lnTo>
                    <a:lnTo>
                      <a:pt x="12263" y="14988"/>
                    </a:lnTo>
                    <a:lnTo>
                      <a:pt x="11924" y="15183"/>
                    </a:lnTo>
                    <a:lnTo>
                      <a:pt x="11576" y="15361"/>
                    </a:lnTo>
                    <a:lnTo>
                      <a:pt x="11219" y="15523"/>
                    </a:lnTo>
                    <a:lnTo>
                      <a:pt x="10852" y="15668"/>
                    </a:lnTo>
                    <a:lnTo>
                      <a:pt x="10477" y="15795"/>
                    </a:lnTo>
                    <a:lnTo>
                      <a:pt x="10093" y="15904"/>
                    </a:lnTo>
                    <a:lnTo>
                      <a:pt x="9702" y="15993"/>
                    </a:lnTo>
                    <a:lnTo>
                      <a:pt x="9305" y="16064"/>
                    </a:lnTo>
                    <a:lnTo>
                      <a:pt x="8901" y="16116"/>
                    </a:lnTo>
                    <a:lnTo>
                      <a:pt x="8490" y="16148"/>
                    </a:lnTo>
                    <a:lnTo>
                      <a:pt x="8076" y="16158"/>
                    </a:lnTo>
                    <a:lnTo>
                      <a:pt x="7660" y="16148"/>
                    </a:lnTo>
                    <a:lnTo>
                      <a:pt x="7250" y="16116"/>
                    </a:lnTo>
                    <a:lnTo>
                      <a:pt x="6845" y="16064"/>
                    </a:lnTo>
                    <a:lnTo>
                      <a:pt x="6448" y="15993"/>
                    </a:lnTo>
                    <a:lnTo>
                      <a:pt x="6058" y="15904"/>
                    </a:lnTo>
                    <a:lnTo>
                      <a:pt x="5674" y="15795"/>
                    </a:lnTo>
                    <a:lnTo>
                      <a:pt x="5299" y="15668"/>
                    </a:lnTo>
                    <a:lnTo>
                      <a:pt x="4932" y="15523"/>
                    </a:lnTo>
                    <a:lnTo>
                      <a:pt x="4574" y="15361"/>
                    </a:lnTo>
                    <a:lnTo>
                      <a:pt x="4227" y="15183"/>
                    </a:lnTo>
                    <a:lnTo>
                      <a:pt x="3888" y="14988"/>
                    </a:lnTo>
                    <a:lnTo>
                      <a:pt x="3561" y="14778"/>
                    </a:lnTo>
                    <a:lnTo>
                      <a:pt x="3244" y="14553"/>
                    </a:lnTo>
                    <a:lnTo>
                      <a:pt x="2939" y="14313"/>
                    </a:lnTo>
                    <a:lnTo>
                      <a:pt x="2646" y="14059"/>
                    </a:lnTo>
                    <a:lnTo>
                      <a:pt x="2365" y="13791"/>
                    </a:lnTo>
                    <a:lnTo>
                      <a:pt x="2098" y="13511"/>
                    </a:lnTo>
                    <a:lnTo>
                      <a:pt x="1844" y="13218"/>
                    </a:lnTo>
                    <a:lnTo>
                      <a:pt x="1604" y="12913"/>
                    </a:lnTo>
                    <a:lnTo>
                      <a:pt x="1379" y="12595"/>
                    </a:lnTo>
                    <a:lnTo>
                      <a:pt x="1169" y="12268"/>
                    </a:lnTo>
                    <a:lnTo>
                      <a:pt x="975" y="11929"/>
                    </a:lnTo>
                    <a:lnTo>
                      <a:pt x="796" y="11581"/>
                    </a:lnTo>
                    <a:lnTo>
                      <a:pt x="634" y="11223"/>
                    </a:lnTo>
                    <a:lnTo>
                      <a:pt x="490" y="10856"/>
                    </a:lnTo>
                    <a:lnTo>
                      <a:pt x="363" y="10481"/>
                    </a:lnTo>
                    <a:lnTo>
                      <a:pt x="254" y="10098"/>
                    </a:lnTo>
                    <a:lnTo>
                      <a:pt x="163" y="9707"/>
                    </a:lnTo>
                    <a:lnTo>
                      <a:pt x="93" y="9309"/>
                    </a:lnTo>
                    <a:lnTo>
                      <a:pt x="42" y="8905"/>
                    </a:lnTo>
                    <a:lnTo>
                      <a:pt x="10" y="8495"/>
                    </a:lnTo>
                    <a:lnTo>
                      <a:pt x="0" y="8079"/>
                    </a:lnTo>
                    <a:lnTo>
                      <a:pt x="10" y="7663"/>
                    </a:lnTo>
                    <a:lnTo>
                      <a:pt x="42" y="7253"/>
                    </a:lnTo>
                    <a:lnTo>
                      <a:pt x="93" y="6849"/>
                    </a:lnTo>
                    <a:lnTo>
                      <a:pt x="163" y="6451"/>
                    </a:lnTo>
                    <a:lnTo>
                      <a:pt x="254" y="6060"/>
                    </a:lnTo>
                    <a:lnTo>
                      <a:pt x="363" y="5677"/>
                    </a:lnTo>
                    <a:lnTo>
                      <a:pt x="490" y="5301"/>
                    </a:lnTo>
                    <a:lnTo>
                      <a:pt x="634" y="4934"/>
                    </a:lnTo>
                    <a:lnTo>
                      <a:pt x="796" y="4577"/>
                    </a:lnTo>
                    <a:lnTo>
                      <a:pt x="975" y="4229"/>
                    </a:lnTo>
                    <a:lnTo>
                      <a:pt x="1169" y="3890"/>
                    </a:lnTo>
                    <a:lnTo>
                      <a:pt x="1379" y="3562"/>
                    </a:lnTo>
                    <a:lnTo>
                      <a:pt x="1604" y="3246"/>
                    </a:lnTo>
                    <a:lnTo>
                      <a:pt x="1844" y="2940"/>
                    </a:lnTo>
                    <a:lnTo>
                      <a:pt x="2098" y="2647"/>
                    </a:lnTo>
                    <a:lnTo>
                      <a:pt x="2365" y="2366"/>
                    </a:lnTo>
                    <a:lnTo>
                      <a:pt x="2646" y="2099"/>
                    </a:lnTo>
                    <a:lnTo>
                      <a:pt x="2939" y="1846"/>
                    </a:lnTo>
                    <a:lnTo>
                      <a:pt x="3244" y="1606"/>
                    </a:lnTo>
                    <a:lnTo>
                      <a:pt x="3561" y="1380"/>
                    </a:lnTo>
                    <a:lnTo>
                      <a:pt x="3888" y="1170"/>
                    </a:lnTo>
                    <a:lnTo>
                      <a:pt x="4227" y="975"/>
                    </a:lnTo>
                    <a:lnTo>
                      <a:pt x="4574" y="797"/>
                    </a:lnTo>
                    <a:lnTo>
                      <a:pt x="4932" y="635"/>
                    </a:lnTo>
                    <a:lnTo>
                      <a:pt x="5299" y="490"/>
                    </a:lnTo>
                    <a:lnTo>
                      <a:pt x="5674" y="364"/>
                    </a:lnTo>
                    <a:lnTo>
                      <a:pt x="6058" y="255"/>
                    </a:lnTo>
                    <a:lnTo>
                      <a:pt x="6448" y="165"/>
                    </a:lnTo>
                    <a:lnTo>
                      <a:pt x="6845" y="93"/>
                    </a:lnTo>
                    <a:lnTo>
                      <a:pt x="7250" y="42"/>
                    </a:lnTo>
                    <a:lnTo>
                      <a:pt x="7660" y="11"/>
                    </a:lnTo>
                    <a:lnTo>
                      <a:pt x="8076" y="0"/>
                    </a:lnTo>
                    <a:lnTo>
                      <a:pt x="8490" y="11"/>
                    </a:lnTo>
                    <a:lnTo>
                      <a:pt x="8901" y="42"/>
                    </a:lnTo>
                    <a:lnTo>
                      <a:pt x="9305" y="93"/>
                    </a:lnTo>
                    <a:lnTo>
                      <a:pt x="9702" y="165"/>
                    </a:lnTo>
                    <a:lnTo>
                      <a:pt x="10093" y="255"/>
                    </a:lnTo>
                    <a:lnTo>
                      <a:pt x="10477" y="364"/>
                    </a:lnTo>
                    <a:lnTo>
                      <a:pt x="10852" y="490"/>
                    </a:lnTo>
                    <a:lnTo>
                      <a:pt x="11219" y="635"/>
                    </a:lnTo>
                    <a:lnTo>
                      <a:pt x="11576" y="797"/>
                    </a:lnTo>
                    <a:lnTo>
                      <a:pt x="11924" y="975"/>
                    </a:lnTo>
                    <a:lnTo>
                      <a:pt x="12263" y="1170"/>
                    </a:lnTo>
                    <a:lnTo>
                      <a:pt x="12590" y="1380"/>
                    </a:lnTo>
                    <a:lnTo>
                      <a:pt x="12906" y="1606"/>
                    </a:lnTo>
                    <a:lnTo>
                      <a:pt x="13211" y="1846"/>
                    </a:lnTo>
                    <a:lnTo>
                      <a:pt x="13505" y="2099"/>
                    </a:lnTo>
                    <a:lnTo>
                      <a:pt x="13786" y="2366"/>
                    </a:lnTo>
                    <a:lnTo>
                      <a:pt x="14053" y="2647"/>
                    </a:lnTo>
                    <a:lnTo>
                      <a:pt x="14306" y="2940"/>
                    </a:lnTo>
                    <a:lnTo>
                      <a:pt x="14546" y="3246"/>
                    </a:lnTo>
                    <a:lnTo>
                      <a:pt x="14772" y="3562"/>
                    </a:lnTo>
                    <a:lnTo>
                      <a:pt x="14981" y="3890"/>
                    </a:lnTo>
                    <a:lnTo>
                      <a:pt x="15176" y="4229"/>
                    </a:lnTo>
                    <a:lnTo>
                      <a:pt x="15354" y="4577"/>
                    </a:lnTo>
                    <a:lnTo>
                      <a:pt x="15516" y="4934"/>
                    </a:lnTo>
                    <a:lnTo>
                      <a:pt x="15660" y="5301"/>
                    </a:lnTo>
                    <a:lnTo>
                      <a:pt x="15787" y="5677"/>
                    </a:lnTo>
                    <a:lnTo>
                      <a:pt x="15896" y="6060"/>
                    </a:lnTo>
                    <a:lnTo>
                      <a:pt x="15987" y="6451"/>
                    </a:lnTo>
                    <a:lnTo>
                      <a:pt x="16058" y="6849"/>
                    </a:lnTo>
                    <a:lnTo>
                      <a:pt x="16109" y="7253"/>
                    </a:lnTo>
                    <a:lnTo>
                      <a:pt x="16140" y="7663"/>
                    </a:lnTo>
                    <a:lnTo>
                      <a:pt x="16151" y="8079"/>
                    </a:lnTo>
                    <a:close/>
                  </a:path>
                </a:pathLst>
              </a:custGeom>
              <a:solidFill>
                <a:srgbClr val="FFF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86"/>
              <p:cNvSpPr>
                <a:spLocks noEditPoints="1"/>
              </p:cNvSpPr>
              <p:nvPr/>
            </p:nvSpPr>
            <p:spPr bwMode="auto">
              <a:xfrm>
                <a:off x="10895793" y="41594"/>
                <a:ext cx="992151" cy="980569"/>
              </a:xfrm>
              <a:custGeom>
                <a:avLst/>
                <a:gdLst>
                  <a:gd name="T0" fmla="*/ 0 w 14797"/>
                  <a:gd name="T1" fmla="*/ 0 h 15175"/>
                  <a:gd name="T2" fmla="*/ 0 w 14797"/>
                  <a:gd name="T3" fmla="*/ 0 h 15175"/>
                  <a:gd name="T4" fmla="*/ 0 w 14797"/>
                  <a:gd name="T5" fmla="*/ 0 h 15175"/>
                  <a:gd name="T6" fmla="*/ 0 w 14797"/>
                  <a:gd name="T7" fmla="*/ 0 h 15175"/>
                  <a:gd name="T8" fmla="*/ 0 w 14797"/>
                  <a:gd name="T9" fmla="*/ 0 h 15175"/>
                  <a:gd name="T10" fmla="*/ 0 w 14797"/>
                  <a:gd name="T11" fmla="*/ 0 h 15175"/>
                  <a:gd name="T12" fmla="*/ 0 w 14797"/>
                  <a:gd name="T13" fmla="*/ 0 h 15175"/>
                  <a:gd name="T14" fmla="*/ 0 w 14797"/>
                  <a:gd name="T15" fmla="*/ 0 h 15175"/>
                  <a:gd name="T16" fmla="*/ 0 w 14797"/>
                  <a:gd name="T17" fmla="*/ 0 h 15175"/>
                  <a:gd name="T18" fmla="*/ 0 w 14797"/>
                  <a:gd name="T19" fmla="*/ 0 h 15175"/>
                  <a:gd name="T20" fmla="*/ 0 w 14797"/>
                  <a:gd name="T21" fmla="*/ 0 h 15175"/>
                  <a:gd name="T22" fmla="*/ 0 w 14797"/>
                  <a:gd name="T23" fmla="*/ 0 h 15175"/>
                  <a:gd name="T24" fmla="*/ 0 w 14797"/>
                  <a:gd name="T25" fmla="*/ 0 h 15175"/>
                  <a:gd name="T26" fmla="*/ 0 w 14797"/>
                  <a:gd name="T27" fmla="*/ 0 h 15175"/>
                  <a:gd name="T28" fmla="*/ 0 w 14797"/>
                  <a:gd name="T29" fmla="*/ 0 h 15175"/>
                  <a:gd name="T30" fmla="*/ 0 w 14797"/>
                  <a:gd name="T31" fmla="*/ 0 h 15175"/>
                  <a:gd name="T32" fmla="*/ 0 w 14797"/>
                  <a:gd name="T33" fmla="*/ 0 h 15175"/>
                  <a:gd name="T34" fmla="*/ 0 w 14797"/>
                  <a:gd name="T35" fmla="*/ 0 h 15175"/>
                  <a:gd name="T36" fmla="*/ 0 w 14797"/>
                  <a:gd name="T37" fmla="*/ 0 h 15175"/>
                  <a:gd name="T38" fmla="*/ 0 w 14797"/>
                  <a:gd name="T39" fmla="*/ 0 h 15175"/>
                  <a:gd name="T40" fmla="*/ 0 w 14797"/>
                  <a:gd name="T41" fmla="*/ 0 h 15175"/>
                  <a:gd name="T42" fmla="*/ 0 w 14797"/>
                  <a:gd name="T43" fmla="*/ 0 h 15175"/>
                  <a:gd name="T44" fmla="*/ 0 w 14797"/>
                  <a:gd name="T45" fmla="*/ 0 h 15175"/>
                  <a:gd name="T46" fmla="*/ 0 w 14797"/>
                  <a:gd name="T47" fmla="*/ 0 h 15175"/>
                  <a:gd name="T48" fmla="*/ 0 w 14797"/>
                  <a:gd name="T49" fmla="*/ 0 h 15175"/>
                  <a:gd name="T50" fmla="*/ 0 w 14797"/>
                  <a:gd name="T51" fmla="*/ 0 h 15175"/>
                  <a:gd name="T52" fmla="*/ 0 w 14797"/>
                  <a:gd name="T53" fmla="*/ 0 h 15175"/>
                  <a:gd name="T54" fmla="*/ 0 w 14797"/>
                  <a:gd name="T55" fmla="*/ 0 h 15175"/>
                  <a:gd name="T56" fmla="*/ 0 w 14797"/>
                  <a:gd name="T57" fmla="*/ 0 h 15175"/>
                  <a:gd name="T58" fmla="*/ 0 w 14797"/>
                  <a:gd name="T59" fmla="*/ 0 h 15175"/>
                  <a:gd name="T60" fmla="*/ 0 w 14797"/>
                  <a:gd name="T61" fmla="*/ 0 h 15175"/>
                  <a:gd name="T62" fmla="*/ 0 w 14797"/>
                  <a:gd name="T63" fmla="*/ 0 h 15175"/>
                  <a:gd name="T64" fmla="*/ 0 w 14797"/>
                  <a:gd name="T65" fmla="*/ 0 h 15175"/>
                  <a:gd name="T66" fmla="*/ 0 w 14797"/>
                  <a:gd name="T67" fmla="*/ 0 h 15175"/>
                  <a:gd name="T68" fmla="*/ 0 w 14797"/>
                  <a:gd name="T69" fmla="*/ 0 h 15175"/>
                  <a:gd name="T70" fmla="*/ 0 w 14797"/>
                  <a:gd name="T71" fmla="*/ 0 h 15175"/>
                  <a:gd name="T72" fmla="*/ 0 w 14797"/>
                  <a:gd name="T73" fmla="*/ 0 h 15175"/>
                  <a:gd name="T74" fmla="*/ 0 w 14797"/>
                  <a:gd name="T75" fmla="*/ 0 h 15175"/>
                  <a:gd name="T76" fmla="*/ 0 w 14797"/>
                  <a:gd name="T77" fmla="*/ 0 h 15175"/>
                  <a:gd name="T78" fmla="*/ 0 w 14797"/>
                  <a:gd name="T79" fmla="*/ 0 h 15175"/>
                  <a:gd name="T80" fmla="*/ 0 w 14797"/>
                  <a:gd name="T81" fmla="*/ 0 h 15175"/>
                  <a:gd name="T82" fmla="*/ 0 w 14797"/>
                  <a:gd name="T83" fmla="*/ 0 h 15175"/>
                  <a:gd name="T84" fmla="*/ 0 w 14797"/>
                  <a:gd name="T85" fmla="*/ 0 h 15175"/>
                  <a:gd name="T86" fmla="*/ 0 w 14797"/>
                  <a:gd name="T87" fmla="*/ 0 h 15175"/>
                  <a:gd name="T88" fmla="*/ 0 w 14797"/>
                  <a:gd name="T89" fmla="*/ 0 h 15175"/>
                  <a:gd name="T90" fmla="*/ 0 w 14797"/>
                  <a:gd name="T91" fmla="*/ 0 h 15175"/>
                  <a:gd name="T92" fmla="*/ 0 w 14797"/>
                  <a:gd name="T93" fmla="*/ 0 h 15175"/>
                  <a:gd name="T94" fmla="*/ 0 w 14797"/>
                  <a:gd name="T95" fmla="*/ 0 h 15175"/>
                  <a:gd name="T96" fmla="*/ 0 w 14797"/>
                  <a:gd name="T97" fmla="*/ 0 h 15175"/>
                  <a:gd name="T98" fmla="*/ 0 w 14797"/>
                  <a:gd name="T99" fmla="*/ 0 h 15175"/>
                  <a:gd name="T100" fmla="*/ 0 w 14797"/>
                  <a:gd name="T101" fmla="*/ 0 h 15175"/>
                  <a:gd name="T102" fmla="*/ 0 w 14797"/>
                  <a:gd name="T103" fmla="*/ 0 h 15175"/>
                  <a:gd name="T104" fmla="*/ 0 w 14797"/>
                  <a:gd name="T105" fmla="*/ 0 h 15175"/>
                  <a:gd name="T106" fmla="*/ 0 w 14797"/>
                  <a:gd name="T107" fmla="*/ 0 h 15175"/>
                  <a:gd name="T108" fmla="*/ 0 w 14797"/>
                  <a:gd name="T109" fmla="*/ 0 h 15175"/>
                  <a:gd name="T110" fmla="*/ 0 w 14797"/>
                  <a:gd name="T111" fmla="*/ 0 h 15175"/>
                  <a:gd name="T112" fmla="*/ 0 w 14797"/>
                  <a:gd name="T113" fmla="*/ 0 h 15175"/>
                  <a:gd name="T114" fmla="*/ 0 w 14797"/>
                  <a:gd name="T115" fmla="*/ 0 h 15175"/>
                  <a:gd name="T116" fmla="*/ 0 w 14797"/>
                  <a:gd name="T117" fmla="*/ 0 h 15175"/>
                  <a:gd name="T118" fmla="*/ 0 w 14797"/>
                  <a:gd name="T119" fmla="*/ 0 h 15175"/>
                  <a:gd name="T120" fmla="*/ 0 w 14797"/>
                  <a:gd name="T121" fmla="*/ 0 h 15175"/>
                  <a:gd name="T122" fmla="*/ 0 w 14797"/>
                  <a:gd name="T123" fmla="*/ 0 h 15175"/>
                  <a:gd name="T124" fmla="*/ 0 w 14797"/>
                  <a:gd name="T125" fmla="*/ 0 h 151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797"/>
                  <a:gd name="T190" fmla="*/ 0 h 15175"/>
                  <a:gd name="T191" fmla="*/ 14797 w 14797"/>
                  <a:gd name="T192" fmla="*/ 15175 h 1517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797" h="15175">
                    <a:moveTo>
                      <a:pt x="8489" y="15113"/>
                    </a:moveTo>
                    <a:lnTo>
                      <a:pt x="7606" y="15175"/>
                    </a:lnTo>
                    <a:lnTo>
                      <a:pt x="7529" y="14064"/>
                    </a:lnTo>
                    <a:lnTo>
                      <a:pt x="7752" y="14049"/>
                    </a:lnTo>
                    <a:lnTo>
                      <a:pt x="7817" y="14972"/>
                    </a:lnTo>
                    <a:lnTo>
                      <a:pt x="8252" y="14943"/>
                    </a:lnTo>
                    <a:lnTo>
                      <a:pt x="8187" y="14018"/>
                    </a:lnTo>
                    <a:lnTo>
                      <a:pt x="8412" y="14002"/>
                    </a:lnTo>
                    <a:lnTo>
                      <a:pt x="8489" y="15113"/>
                    </a:lnTo>
                    <a:close/>
                    <a:moveTo>
                      <a:pt x="7245" y="14869"/>
                    </a:moveTo>
                    <a:lnTo>
                      <a:pt x="7046" y="14855"/>
                    </a:lnTo>
                    <a:lnTo>
                      <a:pt x="7055" y="14737"/>
                    </a:lnTo>
                    <a:lnTo>
                      <a:pt x="7044" y="14751"/>
                    </a:lnTo>
                    <a:lnTo>
                      <a:pt x="7031" y="14765"/>
                    </a:lnTo>
                    <a:lnTo>
                      <a:pt x="7018" y="14777"/>
                    </a:lnTo>
                    <a:lnTo>
                      <a:pt x="7005" y="14789"/>
                    </a:lnTo>
                    <a:lnTo>
                      <a:pt x="6991" y="14800"/>
                    </a:lnTo>
                    <a:lnTo>
                      <a:pt x="6976" y="14810"/>
                    </a:lnTo>
                    <a:lnTo>
                      <a:pt x="6960" y="14820"/>
                    </a:lnTo>
                    <a:lnTo>
                      <a:pt x="6943" y="14828"/>
                    </a:lnTo>
                    <a:lnTo>
                      <a:pt x="6926" y="14836"/>
                    </a:lnTo>
                    <a:lnTo>
                      <a:pt x="6908" y="14843"/>
                    </a:lnTo>
                    <a:lnTo>
                      <a:pt x="6890" y="14848"/>
                    </a:lnTo>
                    <a:lnTo>
                      <a:pt x="6872" y="14852"/>
                    </a:lnTo>
                    <a:lnTo>
                      <a:pt x="6853" y="14855"/>
                    </a:lnTo>
                    <a:lnTo>
                      <a:pt x="6833" y="14856"/>
                    </a:lnTo>
                    <a:lnTo>
                      <a:pt x="6814" y="14857"/>
                    </a:lnTo>
                    <a:lnTo>
                      <a:pt x="6795" y="14856"/>
                    </a:lnTo>
                    <a:lnTo>
                      <a:pt x="6777" y="14854"/>
                    </a:lnTo>
                    <a:lnTo>
                      <a:pt x="6760" y="14852"/>
                    </a:lnTo>
                    <a:lnTo>
                      <a:pt x="6744" y="14849"/>
                    </a:lnTo>
                    <a:lnTo>
                      <a:pt x="6728" y="14844"/>
                    </a:lnTo>
                    <a:lnTo>
                      <a:pt x="6711" y="14840"/>
                    </a:lnTo>
                    <a:lnTo>
                      <a:pt x="6696" y="14834"/>
                    </a:lnTo>
                    <a:lnTo>
                      <a:pt x="6681" y="14827"/>
                    </a:lnTo>
                    <a:lnTo>
                      <a:pt x="6667" y="14820"/>
                    </a:lnTo>
                    <a:lnTo>
                      <a:pt x="6652" y="14812"/>
                    </a:lnTo>
                    <a:lnTo>
                      <a:pt x="6639" y="14802"/>
                    </a:lnTo>
                    <a:lnTo>
                      <a:pt x="6625" y="14792"/>
                    </a:lnTo>
                    <a:lnTo>
                      <a:pt x="6613" y="14781"/>
                    </a:lnTo>
                    <a:lnTo>
                      <a:pt x="6599" y="14770"/>
                    </a:lnTo>
                    <a:lnTo>
                      <a:pt x="6587" y="14757"/>
                    </a:lnTo>
                    <a:lnTo>
                      <a:pt x="6576" y="14743"/>
                    </a:lnTo>
                    <a:lnTo>
                      <a:pt x="6564" y="14729"/>
                    </a:lnTo>
                    <a:lnTo>
                      <a:pt x="6554" y="14715"/>
                    </a:lnTo>
                    <a:lnTo>
                      <a:pt x="6544" y="14700"/>
                    </a:lnTo>
                    <a:lnTo>
                      <a:pt x="6534" y="14683"/>
                    </a:lnTo>
                    <a:lnTo>
                      <a:pt x="6525" y="14666"/>
                    </a:lnTo>
                    <a:lnTo>
                      <a:pt x="6518" y="14649"/>
                    </a:lnTo>
                    <a:lnTo>
                      <a:pt x="6511" y="14630"/>
                    </a:lnTo>
                    <a:lnTo>
                      <a:pt x="6505" y="14612"/>
                    </a:lnTo>
                    <a:lnTo>
                      <a:pt x="6500" y="14593"/>
                    </a:lnTo>
                    <a:lnTo>
                      <a:pt x="6496" y="14574"/>
                    </a:lnTo>
                    <a:lnTo>
                      <a:pt x="6493" y="14552"/>
                    </a:lnTo>
                    <a:lnTo>
                      <a:pt x="6490" y="14532"/>
                    </a:lnTo>
                    <a:lnTo>
                      <a:pt x="6488" y="14509"/>
                    </a:lnTo>
                    <a:lnTo>
                      <a:pt x="6487" y="14487"/>
                    </a:lnTo>
                    <a:lnTo>
                      <a:pt x="6486" y="14465"/>
                    </a:lnTo>
                    <a:lnTo>
                      <a:pt x="6487" y="14440"/>
                    </a:lnTo>
                    <a:lnTo>
                      <a:pt x="6488" y="14417"/>
                    </a:lnTo>
                    <a:lnTo>
                      <a:pt x="6490" y="14391"/>
                    </a:lnTo>
                    <a:lnTo>
                      <a:pt x="6493" y="14368"/>
                    </a:lnTo>
                    <a:lnTo>
                      <a:pt x="6497" y="14345"/>
                    </a:lnTo>
                    <a:lnTo>
                      <a:pt x="6501" y="14322"/>
                    </a:lnTo>
                    <a:lnTo>
                      <a:pt x="6506" y="14300"/>
                    </a:lnTo>
                    <a:lnTo>
                      <a:pt x="6511" y="14279"/>
                    </a:lnTo>
                    <a:lnTo>
                      <a:pt x="6518" y="14259"/>
                    </a:lnTo>
                    <a:lnTo>
                      <a:pt x="6525" y="14239"/>
                    </a:lnTo>
                    <a:lnTo>
                      <a:pt x="6533" y="14221"/>
                    </a:lnTo>
                    <a:lnTo>
                      <a:pt x="6541" y="14202"/>
                    </a:lnTo>
                    <a:lnTo>
                      <a:pt x="6551" y="14185"/>
                    </a:lnTo>
                    <a:lnTo>
                      <a:pt x="6561" y="14169"/>
                    </a:lnTo>
                    <a:lnTo>
                      <a:pt x="6572" y="14152"/>
                    </a:lnTo>
                    <a:lnTo>
                      <a:pt x="6583" y="14138"/>
                    </a:lnTo>
                    <a:lnTo>
                      <a:pt x="6595" y="14124"/>
                    </a:lnTo>
                    <a:lnTo>
                      <a:pt x="6609" y="14110"/>
                    </a:lnTo>
                    <a:lnTo>
                      <a:pt x="6622" y="14098"/>
                    </a:lnTo>
                    <a:lnTo>
                      <a:pt x="6635" y="14085"/>
                    </a:lnTo>
                    <a:lnTo>
                      <a:pt x="6649" y="14075"/>
                    </a:lnTo>
                    <a:lnTo>
                      <a:pt x="6663" y="14065"/>
                    </a:lnTo>
                    <a:lnTo>
                      <a:pt x="6678" y="14056"/>
                    </a:lnTo>
                    <a:lnTo>
                      <a:pt x="6693" y="14048"/>
                    </a:lnTo>
                    <a:lnTo>
                      <a:pt x="6707" y="14041"/>
                    </a:lnTo>
                    <a:lnTo>
                      <a:pt x="6722" y="14035"/>
                    </a:lnTo>
                    <a:lnTo>
                      <a:pt x="6739" y="14028"/>
                    </a:lnTo>
                    <a:lnTo>
                      <a:pt x="6754" y="14024"/>
                    </a:lnTo>
                    <a:lnTo>
                      <a:pt x="6770" y="14020"/>
                    </a:lnTo>
                    <a:lnTo>
                      <a:pt x="6786" y="14017"/>
                    </a:lnTo>
                    <a:lnTo>
                      <a:pt x="6803" y="14015"/>
                    </a:lnTo>
                    <a:lnTo>
                      <a:pt x="6820" y="14014"/>
                    </a:lnTo>
                    <a:lnTo>
                      <a:pt x="6837" y="14014"/>
                    </a:lnTo>
                    <a:lnTo>
                      <a:pt x="6855" y="14015"/>
                    </a:lnTo>
                    <a:lnTo>
                      <a:pt x="6871" y="14017"/>
                    </a:lnTo>
                    <a:lnTo>
                      <a:pt x="6887" y="14019"/>
                    </a:lnTo>
                    <a:lnTo>
                      <a:pt x="6902" y="14022"/>
                    </a:lnTo>
                    <a:lnTo>
                      <a:pt x="6918" y="14026"/>
                    </a:lnTo>
                    <a:lnTo>
                      <a:pt x="6932" y="14031"/>
                    </a:lnTo>
                    <a:lnTo>
                      <a:pt x="6946" y="14037"/>
                    </a:lnTo>
                    <a:lnTo>
                      <a:pt x="6960" y="14043"/>
                    </a:lnTo>
                    <a:lnTo>
                      <a:pt x="6974" y="14050"/>
                    </a:lnTo>
                    <a:lnTo>
                      <a:pt x="6987" y="14058"/>
                    </a:lnTo>
                    <a:lnTo>
                      <a:pt x="7000" y="14068"/>
                    </a:lnTo>
                    <a:lnTo>
                      <a:pt x="7013" y="14078"/>
                    </a:lnTo>
                    <a:lnTo>
                      <a:pt x="7026" y="14090"/>
                    </a:lnTo>
                    <a:lnTo>
                      <a:pt x="7040" y="14103"/>
                    </a:lnTo>
                    <a:lnTo>
                      <a:pt x="7054" y="14117"/>
                    </a:lnTo>
                    <a:lnTo>
                      <a:pt x="7067" y="14132"/>
                    </a:lnTo>
                    <a:lnTo>
                      <a:pt x="7081" y="14149"/>
                    </a:lnTo>
                    <a:lnTo>
                      <a:pt x="7110" y="13744"/>
                    </a:lnTo>
                    <a:lnTo>
                      <a:pt x="7322" y="13758"/>
                    </a:lnTo>
                    <a:lnTo>
                      <a:pt x="7245" y="14869"/>
                    </a:lnTo>
                    <a:close/>
                    <a:moveTo>
                      <a:pt x="7061" y="14466"/>
                    </a:moveTo>
                    <a:lnTo>
                      <a:pt x="7063" y="14433"/>
                    </a:lnTo>
                    <a:lnTo>
                      <a:pt x="7062" y="14403"/>
                    </a:lnTo>
                    <a:lnTo>
                      <a:pt x="7060" y="14373"/>
                    </a:lnTo>
                    <a:lnTo>
                      <a:pt x="7056" y="14347"/>
                    </a:lnTo>
                    <a:lnTo>
                      <a:pt x="7053" y="14335"/>
                    </a:lnTo>
                    <a:lnTo>
                      <a:pt x="7050" y="14322"/>
                    </a:lnTo>
                    <a:lnTo>
                      <a:pt x="7047" y="14311"/>
                    </a:lnTo>
                    <a:lnTo>
                      <a:pt x="7043" y="14300"/>
                    </a:lnTo>
                    <a:lnTo>
                      <a:pt x="7038" y="14290"/>
                    </a:lnTo>
                    <a:lnTo>
                      <a:pt x="7032" y="14280"/>
                    </a:lnTo>
                    <a:lnTo>
                      <a:pt x="7027" y="14270"/>
                    </a:lnTo>
                    <a:lnTo>
                      <a:pt x="7021" y="14261"/>
                    </a:lnTo>
                    <a:lnTo>
                      <a:pt x="7009" y="14246"/>
                    </a:lnTo>
                    <a:lnTo>
                      <a:pt x="6995" y="14232"/>
                    </a:lnTo>
                    <a:lnTo>
                      <a:pt x="6988" y="14225"/>
                    </a:lnTo>
                    <a:lnTo>
                      <a:pt x="6981" y="14220"/>
                    </a:lnTo>
                    <a:lnTo>
                      <a:pt x="6974" y="14214"/>
                    </a:lnTo>
                    <a:lnTo>
                      <a:pt x="6965" y="14209"/>
                    </a:lnTo>
                    <a:lnTo>
                      <a:pt x="6957" y="14204"/>
                    </a:lnTo>
                    <a:lnTo>
                      <a:pt x="6949" y="14200"/>
                    </a:lnTo>
                    <a:lnTo>
                      <a:pt x="6941" y="14197"/>
                    </a:lnTo>
                    <a:lnTo>
                      <a:pt x="6932" y="14194"/>
                    </a:lnTo>
                    <a:lnTo>
                      <a:pt x="6923" y="14192"/>
                    </a:lnTo>
                    <a:lnTo>
                      <a:pt x="6914" y="14190"/>
                    </a:lnTo>
                    <a:lnTo>
                      <a:pt x="6904" y="14188"/>
                    </a:lnTo>
                    <a:lnTo>
                      <a:pt x="6895" y="14188"/>
                    </a:lnTo>
                    <a:lnTo>
                      <a:pt x="6877" y="14187"/>
                    </a:lnTo>
                    <a:lnTo>
                      <a:pt x="6859" y="14189"/>
                    </a:lnTo>
                    <a:lnTo>
                      <a:pt x="6842" y="14192"/>
                    </a:lnTo>
                    <a:lnTo>
                      <a:pt x="6826" y="14198"/>
                    </a:lnTo>
                    <a:lnTo>
                      <a:pt x="6810" y="14205"/>
                    </a:lnTo>
                    <a:lnTo>
                      <a:pt x="6796" y="14215"/>
                    </a:lnTo>
                    <a:lnTo>
                      <a:pt x="6781" y="14226"/>
                    </a:lnTo>
                    <a:lnTo>
                      <a:pt x="6767" y="14239"/>
                    </a:lnTo>
                    <a:lnTo>
                      <a:pt x="6761" y="14246"/>
                    </a:lnTo>
                    <a:lnTo>
                      <a:pt x="6755" y="14254"/>
                    </a:lnTo>
                    <a:lnTo>
                      <a:pt x="6749" y="14262"/>
                    </a:lnTo>
                    <a:lnTo>
                      <a:pt x="6744" y="14271"/>
                    </a:lnTo>
                    <a:lnTo>
                      <a:pt x="6739" y="14282"/>
                    </a:lnTo>
                    <a:lnTo>
                      <a:pt x="6734" y="14292"/>
                    </a:lnTo>
                    <a:lnTo>
                      <a:pt x="6729" y="14303"/>
                    </a:lnTo>
                    <a:lnTo>
                      <a:pt x="6724" y="14314"/>
                    </a:lnTo>
                    <a:lnTo>
                      <a:pt x="6717" y="14340"/>
                    </a:lnTo>
                    <a:lnTo>
                      <a:pt x="6712" y="14367"/>
                    </a:lnTo>
                    <a:lnTo>
                      <a:pt x="6707" y="14398"/>
                    </a:lnTo>
                    <a:lnTo>
                      <a:pt x="6704" y="14430"/>
                    </a:lnTo>
                    <a:lnTo>
                      <a:pt x="6703" y="14461"/>
                    </a:lnTo>
                    <a:lnTo>
                      <a:pt x="6703" y="14490"/>
                    </a:lnTo>
                    <a:lnTo>
                      <a:pt x="6705" y="14517"/>
                    </a:lnTo>
                    <a:lnTo>
                      <a:pt x="6709" y="14541"/>
                    </a:lnTo>
                    <a:lnTo>
                      <a:pt x="6712" y="14553"/>
                    </a:lnTo>
                    <a:lnTo>
                      <a:pt x="6715" y="14564"/>
                    </a:lnTo>
                    <a:lnTo>
                      <a:pt x="6718" y="14576"/>
                    </a:lnTo>
                    <a:lnTo>
                      <a:pt x="6722" y="14586"/>
                    </a:lnTo>
                    <a:lnTo>
                      <a:pt x="6727" y="14595"/>
                    </a:lnTo>
                    <a:lnTo>
                      <a:pt x="6732" y="14604"/>
                    </a:lnTo>
                    <a:lnTo>
                      <a:pt x="6737" y="14613"/>
                    </a:lnTo>
                    <a:lnTo>
                      <a:pt x="6742" y="14621"/>
                    </a:lnTo>
                    <a:lnTo>
                      <a:pt x="6754" y="14637"/>
                    </a:lnTo>
                    <a:lnTo>
                      <a:pt x="6767" y="14651"/>
                    </a:lnTo>
                    <a:lnTo>
                      <a:pt x="6774" y="14656"/>
                    </a:lnTo>
                    <a:lnTo>
                      <a:pt x="6781" y="14662"/>
                    </a:lnTo>
                    <a:lnTo>
                      <a:pt x="6789" y="14667"/>
                    </a:lnTo>
                    <a:lnTo>
                      <a:pt x="6796" y="14671"/>
                    </a:lnTo>
                    <a:lnTo>
                      <a:pt x="6804" y="14676"/>
                    </a:lnTo>
                    <a:lnTo>
                      <a:pt x="6811" y="14679"/>
                    </a:lnTo>
                    <a:lnTo>
                      <a:pt x="6819" y="14682"/>
                    </a:lnTo>
                    <a:lnTo>
                      <a:pt x="6828" y="14685"/>
                    </a:lnTo>
                    <a:lnTo>
                      <a:pt x="6836" y="14687"/>
                    </a:lnTo>
                    <a:lnTo>
                      <a:pt x="6845" y="14689"/>
                    </a:lnTo>
                    <a:lnTo>
                      <a:pt x="6855" y="14690"/>
                    </a:lnTo>
                    <a:lnTo>
                      <a:pt x="6864" y="14691"/>
                    </a:lnTo>
                    <a:lnTo>
                      <a:pt x="6883" y="14693"/>
                    </a:lnTo>
                    <a:lnTo>
                      <a:pt x="6901" y="14690"/>
                    </a:lnTo>
                    <a:lnTo>
                      <a:pt x="6911" y="14689"/>
                    </a:lnTo>
                    <a:lnTo>
                      <a:pt x="6919" y="14687"/>
                    </a:lnTo>
                    <a:lnTo>
                      <a:pt x="6928" y="14684"/>
                    </a:lnTo>
                    <a:lnTo>
                      <a:pt x="6936" y="14681"/>
                    </a:lnTo>
                    <a:lnTo>
                      <a:pt x="6944" y="14678"/>
                    </a:lnTo>
                    <a:lnTo>
                      <a:pt x="6952" y="14674"/>
                    </a:lnTo>
                    <a:lnTo>
                      <a:pt x="6960" y="14670"/>
                    </a:lnTo>
                    <a:lnTo>
                      <a:pt x="6968" y="14665"/>
                    </a:lnTo>
                    <a:lnTo>
                      <a:pt x="6983" y="14654"/>
                    </a:lnTo>
                    <a:lnTo>
                      <a:pt x="6997" y="14641"/>
                    </a:lnTo>
                    <a:lnTo>
                      <a:pt x="7004" y="14634"/>
                    </a:lnTo>
                    <a:lnTo>
                      <a:pt x="7010" y="14625"/>
                    </a:lnTo>
                    <a:lnTo>
                      <a:pt x="7016" y="14617"/>
                    </a:lnTo>
                    <a:lnTo>
                      <a:pt x="7022" y="14608"/>
                    </a:lnTo>
                    <a:lnTo>
                      <a:pt x="7027" y="14599"/>
                    </a:lnTo>
                    <a:lnTo>
                      <a:pt x="7032" y="14590"/>
                    </a:lnTo>
                    <a:lnTo>
                      <a:pt x="7037" y="14580"/>
                    </a:lnTo>
                    <a:lnTo>
                      <a:pt x="7041" y="14568"/>
                    </a:lnTo>
                    <a:lnTo>
                      <a:pt x="7049" y="14546"/>
                    </a:lnTo>
                    <a:lnTo>
                      <a:pt x="7054" y="14521"/>
                    </a:lnTo>
                    <a:lnTo>
                      <a:pt x="7058" y="14494"/>
                    </a:lnTo>
                    <a:lnTo>
                      <a:pt x="7061" y="14466"/>
                    </a:lnTo>
                    <a:close/>
                    <a:moveTo>
                      <a:pt x="5838" y="14129"/>
                    </a:moveTo>
                    <a:lnTo>
                      <a:pt x="5639" y="14047"/>
                    </a:lnTo>
                    <a:lnTo>
                      <a:pt x="5647" y="14035"/>
                    </a:lnTo>
                    <a:lnTo>
                      <a:pt x="5655" y="14022"/>
                    </a:lnTo>
                    <a:lnTo>
                      <a:pt x="5664" y="14010"/>
                    </a:lnTo>
                    <a:lnTo>
                      <a:pt x="5673" y="13999"/>
                    </a:lnTo>
                    <a:lnTo>
                      <a:pt x="5683" y="13988"/>
                    </a:lnTo>
                    <a:lnTo>
                      <a:pt x="5693" y="13978"/>
                    </a:lnTo>
                    <a:lnTo>
                      <a:pt x="5703" y="13968"/>
                    </a:lnTo>
                    <a:lnTo>
                      <a:pt x="5713" y="13958"/>
                    </a:lnTo>
                    <a:lnTo>
                      <a:pt x="5723" y="13950"/>
                    </a:lnTo>
                    <a:lnTo>
                      <a:pt x="5734" y="13942"/>
                    </a:lnTo>
                    <a:lnTo>
                      <a:pt x="5746" y="13934"/>
                    </a:lnTo>
                    <a:lnTo>
                      <a:pt x="5757" y="13927"/>
                    </a:lnTo>
                    <a:lnTo>
                      <a:pt x="5768" y="13920"/>
                    </a:lnTo>
                    <a:lnTo>
                      <a:pt x="5780" y="13913"/>
                    </a:lnTo>
                    <a:lnTo>
                      <a:pt x="5792" y="13908"/>
                    </a:lnTo>
                    <a:lnTo>
                      <a:pt x="5804" y="13902"/>
                    </a:lnTo>
                    <a:lnTo>
                      <a:pt x="5818" y="13898"/>
                    </a:lnTo>
                    <a:lnTo>
                      <a:pt x="5830" y="13894"/>
                    </a:lnTo>
                    <a:lnTo>
                      <a:pt x="5843" y="13890"/>
                    </a:lnTo>
                    <a:lnTo>
                      <a:pt x="5856" y="13887"/>
                    </a:lnTo>
                    <a:lnTo>
                      <a:pt x="5870" y="13885"/>
                    </a:lnTo>
                    <a:lnTo>
                      <a:pt x="5884" y="13883"/>
                    </a:lnTo>
                    <a:lnTo>
                      <a:pt x="5898" y="13881"/>
                    </a:lnTo>
                    <a:lnTo>
                      <a:pt x="5912" y="13880"/>
                    </a:lnTo>
                    <a:lnTo>
                      <a:pt x="5926" y="13880"/>
                    </a:lnTo>
                    <a:lnTo>
                      <a:pt x="5941" y="13880"/>
                    </a:lnTo>
                    <a:lnTo>
                      <a:pt x="5956" y="13881"/>
                    </a:lnTo>
                    <a:lnTo>
                      <a:pt x="5971" y="13882"/>
                    </a:lnTo>
                    <a:lnTo>
                      <a:pt x="6002" y="13887"/>
                    </a:lnTo>
                    <a:lnTo>
                      <a:pt x="6034" y="13893"/>
                    </a:lnTo>
                    <a:lnTo>
                      <a:pt x="6060" y="13899"/>
                    </a:lnTo>
                    <a:lnTo>
                      <a:pt x="6083" y="13906"/>
                    </a:lnTo>
                    <a:lnTo>
                      <a:pt x="6106" y="13915"/>
                    </a:lnTo>
                    <a:lnTo>
                      <a:pt x="6128" y="13924"/>
                    </a:lnTo>
                    <a:lnTo>
                      <a:pt x="6149" y="13933"/>
                    </a:lnTo>
                    <a:lnTo>
                      <a:pt x="6168" y="13944"/>
                    </a:lnTo>
                    <a:lnTo>
                      <a:pt x="6187" y="13955"/>
                    </a:lnTo>
                    <a:lnTo>
                      <a:pt x="6205" y="13967"/>
                    </a:lnTo>
                    <a:lnTo>
                      <a:pt x="6221" y="13981"/>
                    </a:lnTo>
                    <a:lnTo>
                      <a:pt x="6237" y="13995"/>
                    </a:lnTo>
                    <a:lnTo>
                      <a:pt x="6251" y="14010"/>
                    </a:lnTo>
                    <a:lnTo>
                      <a:pt x="6264" y="14025"/>
                    </a:lnTo>
                    <a:lnTo>
                      <a:pt x="6276" y="14042"/>
                    </a:lnTo>
                    <a:lnTo>
                      <a:pt x="6287" y="14059"/>
                    </a:lnTo>
                    <a:lnTo>
                      <a:pt x="6298" y="14077"/>
                    </a:lnTo>
                    <a:lnTo>
                      <a:pt x="6307" y="14097"/>
                    </a:lnTo>
                    <a:lnTo>
                      <a:pt x="6313" y="14113"/>
                    </a:lnTo>
                    <a:lnTo>
                      <a:pt x="6318" y="14129"/>
                    </a:lnTo>
                    <a:lnTo>
                      <a:pt x="6323" y="14145"/>
                    </a:lnTo>
                    <a:lnTo>
                      <a:pt x="6327" y="14162"/>
                    </a:lnTo>
                    <a:lnTo>
                      <a:pt x="6331" y="14179"/>
                    </a:lnTo>
                    <a:lnTo>
                      <a:pt x="6333" y="14196"/>
                    </a:lnTo>
                    <a:lnTo>
                      <a:pt x="6335" y="14214"/>
                    </a:lnTo>
                    <a:lnTo>
                      <a:pt x="6337" y="14232"/>
                    </a:lnTo>
                    <a:lnTo>
                      <a:pt x="6337" y="14250"/>
                    </a:lnTo>
                    <a:lnTo>
                      <a:pt x="6337" y="14268"/>
                    </a:lnTo>
                    <a:lnTo>
                      <a:pt x="6336" y="14288"/>
                    </a:lnTo>
                    <a:lnTo>
                      <a:pt x="6335" y="14306"/>
                    </a:lnTo>
                    <a:lnTo>
                      <a:pt x="6333" y="14325"/>
                    </a:lnTo>
                    <a:lnTo>
                      <a:pt x="6330" y="14346"/>
                    </a:lnTo>
                    <a:lnTo>
                      <a:pt x="6326" y="14365"/>
                    </a:lnTo>
                    <a:lnTo>
                      <a:pt x="6322" y="14385"/>
                    </a:lnTo>
                    <a:lnTo>
                      <a:pt x="6316" y="14410"/>
                    </a:lnTo>
                    <a:lnTo>
                      <a:pt x="6309" y="14433"/>
                    </a:lnTo>
                    <a:lnTo>
                      <a:pt x="6302" y="14456"/>
                    </a:lnTo>
                    <a:lnTo>
                      <a:pt x="6294" y="14477"/>
                    </a:lnTo>
                    <a:lnTo>
                      <a:pt x="6285" y="14497"/>
                    </a:lnTo>
                    <a:lnTo>
                      <a:pt x="6276" y="14517"/>
                    </a:lnTo>
                    <a:lnTo>
                      <a:pt x="6266" y="14536"/>
                    </a:lnTo>
                    <a:lnTo>
                      <a:pt x="6256" y="14554"/>
                    </a:lnTo>
                    <a:lnTo>
                      <a:pt x="6245" y="14571"/>
                    </a:lnTo>
                    <a:lnTo>
                      <a:pt x="6233" y="14588"/>
                    </a:lnTo>
                    <a:lnTo>
                      <a:pt x="6220" y="14603"/>
                    </a:lnTo>
                    <a:lnTo>
                      <a:pt x="6207" y="14618"/>
                    </a:lnTo>
                    <a:lnTo>
                      <a:pt x="6194" y="14631"/>
                    </a:lnTo>
                    <a:lnTo>
                      <a:pt x="6180" y="14645"/>
                    </a:lnTo>
                    <a:lnTo>
                      <a:pt x="6164" y="14657"/>
                    </a:lnTo>
                    <a:lnTo>
                      <a:pt x="6149" y="14668"/>
                    </a:lnTo>
                    <a:lnTo>
                      <a:pt x="6133" y="14678"/>
                    </a:lnTo>
                    <a:lnTo>
                      <a:pt x="6117" y="14688"/>
                    </a:lnTo>
                    <a:lnTo>
                      <a:pt x="6100" y="14697"/>
                    </a:lnTo>
                    <a:lnTo>
                      <a:pt x="6083" y="14704"/>
                    </a:lnTo>
                    <a:lnTo>
                      <a:pt x="6067" y="14711"/>
                    </a:lnTo>
                    <a:lnTo>
                      <a:pt x="6049" y="14716"/>
                    </a:lnTo>
                    <a:lnTo>
                      <a:pt x="6032" y="14721"/>
                    </a:lnTo>
                    <a:lnTo>
                      <a:pt x="6014" y="14724"/>
                    </a:lnTo>
                    <a:lnTo>
                      <a:pt x="5997" y="14727"/>
                    </a:lnTo>
                    <a:lnTo>
                      <a:pt x="5978" y="14729"/>
                    </a:lnTo>
                    <a:lnTo>
                      <a:pt x="5960" y="14730"/>
                    </a:lnTo>
                    <a:lnTo>
                      <a:pt x="5942" y="14729"/>
                    </a:lnTo>
                    <a:lnTo>
                      <a:pt x="5922" y="14728"/>
                    </a:lnTo>
                    <a:lnTo>
                      <a:pt x="5904" y="14726"/>
                    </a:lnTo>
                    <a:lnTo>
                      <a:pt x="5885" y="14723"/>
                    </a:lnTo>
                    <a:lnTo>
                      <a:pt x="5865" y="14719"/>
                    </a:lnTo>
                    <a:lnTo>
                      <a:pt x="5844" y="14714"/>
                    </a:lnTo>
                    <a:lnTo>
                      <a:pt x="5823" y="14708"/>
                    </a:lnTo>
                    <a:lnTo>
                      <a:pt x="5803" y="14701"/>
                    </a:lnTo>
                    <a:lnTo>
                      <a:pt x="5784" y="14693"/>
                    </a:lnTo>
                    <a:lnTo>
                      <a:pt x="5766" y="14684"/>
                    </a:lnTo>
                    <a:lnTo>
                      <a:pt x="5748" y="14675"/>
                    </a:lnTo>
                    <a:lnTo>
                      <a:pt x="5731" y="14665"/>
                    </a:lnTo>
                    <a:lnTo>
                      <a:pt x="5715" y="14654"/>
                    </a:lnTo>
                    <a:lnTo>
                      <a:pt x="5700" y="14643"/>
                    </a:lnTo>
                    <a:lnTo>
                      <a:pt x="5686" y="14630"/>
                    </a:lnTo>
                    <a:lnTo>
                      <a:pt x="5671" y="14617"/>
                    </a:lnTo>
                    <a:lnTo>
                      <a:pt x="5659" y="14603"/>
                    </a:lnTo>
                    <a:lnTo>
                      <a:pt x="5647" y="14588"/>
                    </a:lnTo>
                    <a:lnTo>
                      <a:pt x="5636" y="14573"/>
                    </a:lnTo>
                    <a:lnTo>
                      <a:pt x="5625" y="14556"/>
                    </a:lnTo>
                    <a:lnTo>
                      <a:pt x="5615" y="14539"/>
                    </a:lnTo>
                    <a:lnTo>
                      <a:pt x="5606" y="14522"/>
                    </a:lnTo>
                    <a:lnTo>
                      <a:pt x="5599" y="14503"/>
                    </a:lnTo>
                    <a:lnTo>
                      <a:pt x="5592" y="14484"/>
                    </a:lnTo>
                    <a:lnTo>
                      <a:pt x="5586" y="14464"/>
                    </a:lnTo>
                    <a:lnTo>
                      <a:pt x="5582" y="14442"/>
                    </a:lnTo>
                    <a:lnTo>
                      <a:pt x="5578" y="14421"/>
                    </a:lnTo>
                    <a:lnTo>
                      <a:pt x="5576" y="14399"/>
                    </a:lnTo>
                    <a:lnTo>
                      <a:pt x="5575" y="14375"/>
                    </a:lnTo>
                    <a:lnTo>
                      <a:pt x="5574" y="14352"/>
                    </a:lnTo>
                    <a:lnTo>
                      <a:pt x="5575" y="14326"/>
                    </a:lnTo>
                    <a:lnTo>
                      <a:pt x="5576" y="14301"/>
                    </a:lnTo>
                    <a:lnTo>
                      <a:pt x="5579" y="14275"/>
                    </a:lnTo>
                    <a:lnTo>
                      <a:pt x="5583" y="14248"/>
                    </a:lnTo>
                    <a:lnTo>
                      <a:pt x="5588" y="14220"/>
                    </a:lnTo>
                    <a:lnTo>
                      <a:pt x="5593" y="14191"/>
                    </a:lnTo>
                    <a:lnTo>
                      <a:pt x="5600" y="14162"/>
                    </a:lnTo>
                    <a:lnTo>
                      <a:pt x="6121" y="14283"/>
                    </a:lnTo>
                    <a:lnTo>
                      <a:pt x="6125" y="14259"/>
                    </a:lnTo>
                    <a:lnTo>
                      <a:pt x="6127" y="14238"/>
                    </a:lnTo>
                    <a:lnTo>
                      <a:pt x="6128" y="14217"/>
                    </a:lnTo>
                    <a:lnTo>
                      <a:pt x="6127" y="14197"/>
                    </a:lnTo>
                    <a:lnTo>
                      <a:pt x="6124" y="14178"/>
                    </a:lnTo>
                    <a:lnTo>
                      <a:pt x="6119" y="14160"/>
                    </a:lnTo>
                    <a:lnTo>
                      <a:pt x="6112" y="14143"/>
                    </a:lnTo>
                    <a:lnTo>
                      <a:pt x="6104" y="14127"/>
                    </a:lnTo>
                    <a:lnTo>
                      <a:pt x="6094" y="14112"/>
                    </a:lnTo>
                    <a:lnTo>
                      <a:pt x="6084" y="14099"/>
                    </a:lnTo>
                    <a:lnTo>
                      <a:pt x="6072" y="14086"/>
                    </a:lnTo>
                    <a:lnTo>
                      <a:pt x="6059" y="14076"/>
                    </a:lnTo>
                    <a:lnTo>
                      <a:pt x="6044" y="14067"/>
                    </a:lnTo>
                    <a:lnTo>
                      <a:pt x="6029" y="14059"/>
                    </a:lnTo>
                    <a:lnTo>
                      <a:pt x="6013" y="14053"/>
                    </a:lnTo>
                    <a:lnTo>
                      <a:pt x="5996" y="14048"/>
                    </a:lnTo>
                    <a:lnTo>
                      <a:pt x="5984" y="14046"/>
                    </a:lnTo>
                    <a:lnTo>
                      <a:pt x="5972" y="14044"/>
                    </a:lnTo>
                    <a:lnTo>
                      <a:pt x="5961" y="14044"/>
                    </a:lnTo>
                    <a:lnTo>
                      <a:pt x="5950" y="14044"/>
                    </a:lnTo>
                    <a:lnTo>
                      <a:pt x="5939" y="14046"/>
                    </a:lnTo>
                    <a:lnTo>
                      <a:pt x="5928" y="14048"/>
                    </a:lnTo>
                    <a:lnTo>
                      <a:pt x="5917" y="14051"/>
                    </a:lnTo>
                    <a:lnTo>
                      <a:pt x="5908" y="14055"/>
                    </a:lnTo>
                    <a:lnTo>
                      <a:pt x="5898" y="14061"/>
                    </a:lnTo>
                    <a:lnTo>
                      <a:pt x="5889" y="14067"/>
                    </a:lnTo>
                    <a:lnTo>
                      <a:pt x="5880" y="14075"/>
                    </a:lnTo>
                    <a:lnTo>
                      <a:pt x="5871" y="14083"/>
                    </a:lnTo>
                    <a:lnTo>
                      <a:pt x="5861" y="14094"/>
                    </a:lnTo>
                    <a:lnTo>
                      <a:pt x="5853" y="14105"/>
                    </a:lnTo>
                    <a:lnTo>
                      <a:pt x="5845" y="14117"/>
                    </a:lnTo>
                    <a:lnTo>
                      <a:pt x="5838" y="14129"/>
                    </a:lnTo>
                    <a:close/>
                    <a:moveTo>
                      <a:pt x="5777" y="14337"/>
                    </a:moveTo>
                    <a:lnTo>
                      <a:pt x="5774" y="14359"/>
                    </a:lnTo>
                    <a:lnTo>
                      <a:pt x="5771" y="14380"/>
                    </a:lnTo>
                    <a:lnTo>
                      <a:pt x="5771" y="14401"/>
                    </a:lnTo>
                    <a:lnTo>
                      <a:pt x="5772" y="14420"/>
                    </a:lnTo>
                    <a:lnTo>
                      <a:pt x="5774" y="14437"/>
                    </a:lnTo>
                    <a:lnTo>
                      <a:pt x="5779" y="14455"/>
                    </a:lnTo>
                    <a:lnTo>
                      <a:pt x="5784" y="14471"/>
                    </a:lnTo>
                    <a:lnTo>
                      <a:pt x="5792" y="14485"/>
                    </a:lnTo>
                    <a:lnTo>
                      <a:pt x="5800" y="14499"/>
                    </a:lnTo>
                    <a:lnTo>
                      <a:pt x="5811" y="14511"/>
                    </a:lnTo>
                    <a:lnTo>
                      <a:pt x="5822" y="14523"/>
                    </a:lnTo>
                    <a:lnTo>
                      <a:pt x="5833" y="14532"/>
                    </a:lnTo>
                    <a:lnTo>
                      <a:pt x="5846" y="14540"/>
                    </a:lnTo>
                    <a:lnTo>
                      <a:pt x="5859" y="14547"/>
                    </a:lnTo>
                    <a:lnTo>
                      <a:pt x="5874" y="14553"/>
                    </a:lnTo>
                    <a:lnTo>
                      <a:pt x="5889" y="14557"/>
                    </a:lnTo>
                    <a:lnTo>
                      <a:pt x="5906" y="14560"/>
                    </a:lnTo>
                    <a:lnTo>
                      <a:pt x="5922" y="14561"/>
                    </a:lnTo>
                    <a:lnTo>
                      <a:pt x="5939" y="14561"/>
                    </a:lnTo>
                    <a:lnTo>
                      <a:pt x="5954" y="14559"/>
                    </a:lnTo>
                    <a:lnTo>
                      <a:pt x="5969" y="14555"/>
                    </a:lnTo>
                    <a:lnTo>
                      <a:pt x="5984" y="14549"/>
                    </a:lnTo>
                    <a:lnTo>
                      <a:pt x="5999" y="14542"/>
                    </a:lnTo>
                    <a:lnTo>
                      <a:pt x="6013" y="14533"/>
                    </a:lnTo>
                    <a:lnTo>
                      <a:pt x="6026" y="14523"/>
                    </a:lnTo>
                    <a:lnTo>
                      <a:pt x="6038" y="14510"/>
                    </a:lnTo>
                    <a:lnTo>
                      <a:pt x="6049" y="14497"/>
                    </a:lnTo>
                    <a:lnTo>
                      <a:pt x="6060" y="14483"/>
                    </a:lnTo>
                    <a:lnTo>
                      <a:pt x="6069" y="14467"/>
                    </a:lnTo>
                    <a:lnTo>
                      <a:pt x="6076" y="14448"/>
                    </a:lnTo>
                    <a:lnTo>
                      <a:pt x="6083" y="14429"/>
                    </a:lnTo>
                    <a:lnTo>
                      <a:pt x="6088" y="14409"/>
                    </a:lnTo>
                    <a:lnTo>
                      <a:pt x="5777" y="14337"/>
                    </a:lnTo>
                    <a:close/>
                    <a:moveTo>
                      <a:pt x="5225" y="14565"/>
                    </a:moveTo>
                    <a:lnTo>
                      <a:pt x="4979" y="14470"/>
                    </a:lnTo>
                    <a:lnTo>
                      <a:pt x="4993" y="13874"/>
                    </a:lnTo>
                    <a:lnTo>
                      <a:pt x="4603" y="14326"/>
                    </a:lnTo>
                    <a:lnTo>
                      <a:pt x="4357" y="14232"/>
                    </a:lnTo>
                    <a:lnTo>
                      <a:pt x="4646" y="13478"/>
                    </a:lnTo>
                    <a:lnTo>
                      <a:pt x="4815" y="13543"/>
                    </a:lnTo>
                    <a:lnTo>
                      <a:pt x="4625" y="14040"/>
                    </a:lnTo>
                    <a:lnTo>
                      <a:pt x="4999" y="13614"/>
                    </a:lnTo>
                    <a:lnTo>
                      <a:pt x="5169" y="13680"/>
                    </a:lnTo>
                    <a:lnTo>
                      <a:pt x="5154" y="14242"/>
                    </a:lnTo>
                    <a:lnTo>
                      <a:pt x="5344" y="13747"/>
                    </a:lnTo>
                    <a:lnTo>
                      <a:pt x="5515" y="13812"/>
                    </a:lnTo>
                    <a:lnTo>
                      <a:pt x="5225" y="14565"/>
                    </a:lnTo>
                    <a:close/>
                    <a:moveTo>
                      <a:pt x="4056" y="14079"/>
                    </a:moveTo>
                    <a:lnTo>
                      <a:pt x="3878" y="13977"/>
                    </a:lnTo>
                    <a:lnTo>
                      <a:pt x="4131" y="13538"/>
                    </a:lnTo>
                    <a:lnTo>
                      <a:pt x="3594" y="13813"/>
                    </a:lnTo>
                    <a:lnTo>
                      <a:pt x="3412" y="13708"/>
                    </a:lnTo>
                    <a:lnTo>
                      <a:pt x="3816" y="13009"/>
                    </a:lnTo>
                    <a:lnTo>
                      <a:pt x="3993" y="13112"/>
                    </a:lnTo>
                    <a:lnTo>
                      <a:pt x="3736" y="13559"/>
                    </a:lnTo>
                    <a:lnTo>
                      <a:pt x="4282" y="13279"/>
                    </a:lnTo>
                    <a:lnTo>
                      <a:pt x="4459" y="13381"/>
                    </a:lnTo>
                    <a:lnTo>
                      <a:pt x="4056" y="14079"/>
                    </a:lnTo>
                    <a:close/>
                    <a:moveTo>
                      <a:pt x="2590" y="13093"/>
                    </a:moveTo>
                    <a:lnTo>
                      <a:pt x="3086" y="12458"/>
                    </a:lnTo>
                    <a:lnTo>
                      <a:pt x="3253" y="12588"/>
                    </a:lnTo>
                    <a:lnTo>
                      <a:pt x="3046" y="12852"/>
                    </a:lnTo>
                    <a:lnTo>
                      <a:pt x="3063" y="12864"/>
                    </a:lnTo>
                    <a:lnTo>
                      <a:pt x="3076" y="12874"/>
                    </a:lnTo>
                    <a:lnTo>
                      <a:pt x="3088" y="12883"/>
                    </a:lnTo>
                    <a:lnTo>
                      <a:pt x="3100" y="12891"/>
                    </a:lnTo>
                    <a:lnTo>
                      <a:pt x="3113" y="12898"/>
                    </a:lnTo>
                    <a:lnTo>
                      <a:pt x="3124" y="12904"/>
                    </a:lnTo>
                    <a:lnTo>
                      <a:pt x="3134" y="12908"/>
                    </a:lnTo>
                    <a:lnTo>
                      <a:pt x="3144" y="12911"/>
                    </a:lnTo>
                    <a:lnTo>
                      <a:pt x="3153" y="12913"/>
                    </a:lnTo>
                    <a:lnTo>
                      <a:pt x="3162" y="12914"/>
                    </a:lnTo>
                    <a:lnTo>
                      <a:pt x="3174" y="12914"/>
                    </a:lnTo>
                    <a:lnTo>
                      <a:pt x="3185" y="12913"/>
                    </a:lnTo>
                    <a:lnTo>
                      <a:pt x="3197" y="12912"/>
                    </a:lnTo>
                    <a:lnTo>
                      <a:pt x="3210" y="12910"/>
                    </a:lnTo>
                    <a:lnTo>
                      <a:pt x="3224" y="12907"/>
                    </a:lnTo>
                    <a:lnTo>
                      <a:pt x="3240" y="12903"/>
                    </a:lnTo>
                    <a:lnTo>
                      <a:pt x="3256" y="12898"/>
                    </a:lnTo>
                    <a:lnTo>
                      <a:pt x="3276" y="12892"/>
                    </a:lnTo>
                    <a:lnTo>
                      <a:pt x="3525" y="12802"/>
                    </a:lnTo>
                    <a:lnTo>
                      <a:pt x="3721" y="12954"/>
                    </a:lnTo>
                    <a:lnTo>
                      <a:pt x="3457" y="13045"/>
                    </a:lnTo>
                    <a:lnTo>
                      <a:pt x="3430" y="13053"/>
                    </a:lnTo>
                    <a:lnTo>
                      <a:pt x="3404" y="13060"/>
                    </a:lnTo>
                    <a:lnTo>
                      <a:pt x="3381" y="13065"/>
                    </a:lnTo>
                    <a:lnTo>
                      <a:pt x="3360" y="13068"/>
                    </a:lnTo>
                    <a:lnTo>
                      <a:pt x="3340" y="13070"/>
                    </a:lnTo>
                    <a:lnTo>
                      <a:pt x="3322" y="13069"/>
                    </a:lnTo>
                    <a:lnTo>
                      <a:pt x="3314" y="13068"/>
                    </a:lnTo>
                    <a:lnTo>
                      <a:pt x="3307" y="13067"/>
                    </a:lnTo>
                    <a:lnTo>
                      <a:pt x="3300" y="13065"/>
                    </a:lnTo>
                    <a:lnTo>
                      <a:pt x="3292" y="13063"/>
                    </a:lnTo>
                    <a:lnTo>
                      <a:pt x="3309" y="13078"/>
                    </a:lnTo>
                    <a:lnTo>
                      <a:pt x="3323" y="13094"/>
                    </a:lnTo>
                    <a:lnTo>
                      <a:pt x="3334" y="13111"/>
                    </a:lnTo>
                    <a:lnTo>
                      <a:pt x="3344" y="13128"/>
                    </a:lnTo>
                    <a:lnTo>
                      <a:pt x="3352" y="13147"/>
                    </a:lnTo>
                    <a:lnTo>
                      <a:pt x="3359" y="13165"/>
                    </a:lnTo>
                    <a:lnTo>
                      <a:pt x="3363" y="13185"/>
                    </a:lnTo>
                    <a:lnTo>
                      <a:pt x="3366" y="13206"/>
                    </a:lnTo>
                    <a:lnTo>
                      <a:pt x="3366" y="13227"/>
                    </a:lnTo>
                    <a:lnTo>
                      <a:pt x="3364" y="13247"/>
                    </a:lnTo>
                    <a:lnTo>
                      <a:pt x="3361" y="13268"/>
                    </a:lnTo>
                    <a:lnTo>
                      <a:pt x="3355" y="13288"/>
                    </a:lnTo>
                    <a:lnTo>
                      <a:pt x="3346" y="13307"/>
                    </a:lnTo>
                    <a:lnTo>
                      <a:pt x="3337" y="13328"/>
                    </a:lnTo>
                    <a:lnTo>
                      <a:pt x="3325" y="13347"/>
                    </a:lnTo>
                    <a:lnTo>
                      <a:pt x="3311" y="13366"/>
                    </a:lnTo>
                    <a:lnTo>
                      <a:pt x="3299" y="13381"/>
                    </a:lnTo>
                    <a:lnTo>
                      <a:pt x="3286" y="13395"/>
                    </a:lnTo>
                    <a:lnTo>
                      <a:pt x="3273" y="13407"/>
                    </a:lnTo>
                    <a:lnTo>
                      <a:pt x="3259" y="13417"/>
                    </a:lnTo>
                    <a:lnTo>
                      <a:pt x="3245" y="13427"/>
                    </a:lnTo>
                    <a:lnTo>
                      <a:pt x="3230" y="13436"/>
                    </a:lnTo>
                    <a:lnTo>
                      <a:pt x="3215" y="13443"/>
                    </a:lnTo>
                    <a:lnTo>
                      <a:pt x="3200" y="13449"/>
                    </a:lnTo>
                    <a:lnTo>
                      <a:pt x="3184" y="13454"/>
                    </a:lnTo>
                    <a:lnTo>
                      <a:pt x="3168" y="13457"/>
                    </a:lnTo>
                    <a:lnTo>
                      <a:pt x="3153" y="13459"/>
                    </a:lnTo>
                    <a:lnTo>
                      <a:pt x="3137" y="13459"/>
                    </a:lnTo>
                    <a:lnTo>
                      <a:pt x="3122" y="13458"/>
                    </a:lnTo>
                    <a:lnTo>
                      <a:pt x="3106" y="13456"/>
                    </a:lnTo>
                    <a:lnTo>
                      <a:pt x="3091" y="13453"/>
                    </a:lnTo>
                    <a:lnTo>
                      <a:pt x="3076" y="13448"/>
                    </a:lnTo>
                    <a:lnTo>
                      <a:pt x="3061" y="13442"/>
                    </a:lnTo>
                    <a:lnTo>
                      <a:pt x="3043" y="13433"/>
                    </a:lnTo>
                    <a:lnTo>
                      <a:pt x="3026" y="13424"/>
                    </a:lnTo>
                    <a:lnTo>
                      <a:pt x="3007" y="13413"/>
                    </a:lnTo>
                    <a:lnTo>
                      <a:pt x="2987" y="13400"/>
                    </a:lnTo>
                    <a:lnTo>
                      <a:pt x="2966" y="13386"/>
                    </a:lnTo>
                    <a:lnTo>
                      <a:pt x="2944" y="13369"/>
                    </a:lnTo>
                    <a:lnTo>
                      <a:pt x="2920" y="13352"/>
                    </a:lnTo>
                    <a:lnTo>
                      <a:pt x="2590" y="13093"/>
                    </a:lnTo>
                    <a:close/>
                    <a:moveTo>
                      <a:pt x="2841" y="13115"/>
                    </a:moveTo>
                    <a:lnTo>
                      <a:pt x="2961" y="13210"/>
                    </a:lnTo>
                    <a:lnTo>
                      <a:pt x="2977" y="13222"/>
                    </a:lnTo>
                    <a:lnTo>
                      <a:pt x="2993" y="13232"/>
                    </a:lnTo>
                    <a:lnTo>
                      <a:pt x="3008" y="13241"/>
                    </a:lnTo>
                    <a:lnTo>
                      <a:pt x="3022" y="13249"/>
                    </a:lnTo>
                    <a:lnTo>
                      <a:pt x="3034" y="13254"/>
                    </a:lnTo>
                    <a:lnTo>
                      <a:pt x="3048" y="13260"/>
                    </a:lnTo>
                    <a:lnTo>
                      <a:pt x="3059" y="13263"/>
                    </a:lnTo>
                    <a:lnTo>
                      <a:pt x="3070" y="13264"/>
                    </a:lnTo>
                    <a:lnTo>
                      <a:pt x="3080" y="13264"/>
                    </a:lnTo>
                    <a:lnTo>
                      <a:pt x="3090" y="13262"/>
                    </a:lnTo>
                    <a:lnTo>
                      <a:pt x="3099" y="13259"/>
                    </a:lnTo>
                    <a:lnTo>
                      <a:pt x="3110" y="13254"/>
                    </a:lnTo>
                    <a:lnTo>
                      <a:pt x="3119" y="13248"/>
                    </a:lnTo>
                    <a:lnTo>
                      <a:pt x="3128" y="13241"/>
                    </a:lnTo>
                    <a:lnTo>
                      <a:pt x="3136" y="13232"/>
                    </a:lnTo>
                    <a:lnTo>
                      <a:pt x="3145" y="13222"/>
                    </a:lnTo>
                    <a:lnTo>
                      <a:pt x="3153" y="13211"/>
                    </a:lnTo>
                    <a:lnTo>
                      <a:pt x="3159" y="13201"/>
                    </a:lnTo>
                    <a:lnTo>
                      <a:pt x="3163" y="13189"/>
                    </a:lnTo>
                    <a:lnTo>
                      <a:pt x="3166" y="13178"/>
                    </a:lnTo>
                    <a:lnTo>
                      <a:pt x="3168" y="13168"/>
                    </a:lnTo>
                    <a:lnTo>
                      <a:pt x="3168" y="13157"/>
                    </a:lnTo>
                    <a:lnTo>
                      <a:pt x="3166" y="13146"/>
                    </a:lnTo>
                    <a:lnTo>
                      <a:pt x="3163" y="13135"/>
                    </a:lnTo>
                    <a:lnTo>
                      <a:pt x="3159" y="13124"/>
                    </a:lnTo>
                    <a:lnTo>
                      <a:pt x="3152" y="13113"/>
                    </a:lnTo>
                    <a:lnTo>
                      <a:pt x="3144" y="13102"/>
                    </a:lnTo>
                    <a:lnTo>
                      <a:pt x="3135" y="13090"/>
                    </a:lnTo>
                    <a:lnTo>
                      <a:pt x="3123" y="13078"/>
                    </a:lnTo>
                    <a:lnTo>
                      <a:pt x="3111" y="13064"/>
                    </a:lnTo>
                    <a:lnTo>
                      <a:pt x="3095" y="13051"/>
                    </a:lnTo>
                    <a:lnTo>
                      <a:pt x="3079" y="13038"/>
                    </a:lnTo>
                    <a:lnTo>
                      <a:pt x="2969" y="12952"/>
                    </a:lnTo>
                    <a:lnTo>
                      <a:pt x="2841" y="13115"/>
                    </a:lnTo>
                    <a:close/>
                    <a:moveTo>
                      <a:pt x="1778" y="12739"/>
                    </a:moveTo>
                    <a:lnTo>
                      <a:pt x="1197" y="12071"/>
                    </a:lnTo>
                    <a:lnTo>
                      <a:pt x="2037" y="11340"/>
                    </a:lnTo>
                    <a:lnTo>
                      <a:pt x="2184" y="11510"/>
                    </a:lnTo>
                    <a:lnTo>
                      <a:pt x="1486" y="12117"/>
                    </a:lnTo>
                    <a:lnTo>
                      <a:pt x="1772" y="12447"/>
                    </a:lnTo>
                    <a:lnTo>
                      <a:pt x="2471" y="11839"/>
                    </a:lnTo>
                    <a:lnTo>
                      <a:pt x="2619" y="12009"/>
                    </a:lnTo>
                    <a:lnTo>
                      <a:pt x="1778" y="12739"/>
                    </a:lnTo>
                    <a:close/>
                    <a:moveTo>
                      <a:pt x="1232" y="11566"/>
                    </a:moveTo>
                    <a:lnTo>
                      <a:pt x="1129" y="11395"/>
                    </a:lnTo>
                    <a:lnTo>
                      <a:pt x="1231" y="11334"/>
                    </a:lnTo>
                    <a:lnTo>
                      <a:pt x="1213" y="11333"/>
                    </a:lnTo>
                    <a:lnTo>
                      <a:pt x="1195" y="11331"/>
                    </a:lnTo>
                    <a:lnTo>
                      <a:pt x="1177" y="11328"/>
                    </a:lnTo>
                    <a:lnTo>
                      <a:pt x="1160" y="11323"/>
                    </a:lnTo>
                    <a:lnTo>
                      <a:pt x="1142" y="11318"/>
                    </a:lnTo>
                    <a:lnTo>
                      <a:pt x="1126" y="11312"/>
                    </a:lnTo>
                    <a:lnTo>
                      <a:pt x="1109" y="11304"/>
                    </a:lnTo>
                    <a:lnTo>
                      <a:pt x="1093" y="11296"/>
                    </a:lnTo>
                    <a:lnTo>
                      <a:pt x="1076" y="11286"/>
                    </a:lnTo>
                    <a:lnTo>
                      <a:pt x="1060" y="11274"/>
                    </a:lnTo>
                    <a:lnTo>
                      <a:pt x="1046" y="11263"/>
                    </a:lnTo>
                    <a:lnTo>
                      <a:pt x="1032" y="11250"/>
                    </a:lnTo>
                    <a:lnTo>
                      <a:pt x="1018" y="11237"/>
                    </a:lnTo>
                    <a:lnTo>
                      <a:pt x="1006" y="11221"/>
                    </a:lnTo>
                    <a:lnTo>
                      <a:pt x="995" y="11206"/>
                    </a:lnTo>
                    <a:lnTo>
                      <a:pt x="984" y="11189"/>
                    </a:lnTo>
                    <a:lnTo>
                      <a:pt x="976" y="11174"/>
                    </a:lnTo>
                    <a:lnTo>
                      <a:pt x="968" y="11158"/>
                    </a:lnTo>
                    <a:lnTo>
                      <a:pt x="961" y="11143"/>
                    </a:lnTo>
                    <a:lnTo>
                      <a:pt x="955" y="11128"/>
                    </a:lnTo>
                    <a:lnTo>
                      <a:pt x="950" y="11112"/>
                    </a:lnTo>
                    <a:lnTo>
                      <a:pt x="946" y="11096"/>
                    </a:lnTo>
                    <a:lnTo>
                      <a:pt x="943" y="11080"/>
                    </a:lnTo>
                    <a:lnTo>
                      <a:pt x="941" y="11064"/>
                    </a:lnTo>
                    <a:lnTo>
                      <a:pt x="939" y="11048"/>
                    </a:lnTo>
                    <a:lnTo>
                      <a:pt x="939" y="11030"/>
                    </a:lnTo>
                    <a:lnTo>
                      <a:pt x="939" y="11014"/>
                    </a:lnTo>
                    <a:lnTo>
                      <a:pt x="941" y="10997"/>
                    </a:lnTo>
                    <a:lnTo>
                      <a:pt x="943" y="10980"/>
                    </a:lnTo>
                    <a:lnTo>
                      <a:pt x="946" y="10963"/>
                    </a:lnTo>
                    <a:lnTo>
                      <a:pt x="950" y="10946"/>
                    </a:lnTo>
                    <a:lnTo>
                      <a:pt x="955" y="10929"/>
                    </a:lnTo>
                    <a:lnTo>
                      <a:pt x="961" y="10910"/>
                    </a:lnTo>
                    <a:lnTo>
                      <a:pt x="969" y="10894"/>
                    </a:lnTo>
                    <a:lnTo>
                      <a:pt x="977" y="10877"/>
                    </a:lnTo>
                    <a:lnTo>
                      <a:pt x="986" y="10860"/>
                    </a:lnTo>
                    <a:lnTo>
                      <a:pt x="995" y="10844"/>
                    </a:lnTo>
                    <a:lnTo>
                      <a:pt x="1006" y="10828"/>
                    </a:lnTo>
                    <a:lnTo>
                      <a:pt x="1018" y="10813"/>
                    </a:lnTo>
                    <a:lnTo>
                      <a:pt x="1031" y="10797"/>
                    </a:lnTo>
                    <a:lnTo>
                      <a:pt x="1045" y="10782"/>
                    </a:lnTo>
                    <a:lnTo>
                      <a:pt x="1059" y="10768"/>
                    </a:lnTo>
                    <a:lnTo>
                      <a:pt x="1075" y="10754"/>
                    </a:lnTo>
                    <a:lnTo>
                      <a:pt x="1092" y="10739"/>
                    </a:lnTo>
                    <a:lnTo>
                      <a:pt x="1110" y="10725"/>
                    </a:lnTo>
                    <a:lnTo>
                      <a:pt x="1128" y="10712"/>
                    </a:lnTo>
                    <a:lnTo>
                      <a:pt x="1148" y="10699"/>
                    </a:lnTo>
                    <a:lnTo>
                      <a:pt x="1168" y="10687"/>
                    </a:lnTo>
                    <a:lnTo>
                      <a:pt x="1190" y="10673"/>
                    </a:lnTo>
                    <a:lnTo>
                      <a:pt x="1212" y="10662"/>
                    </a:lnTo>
                    <a:lnTo>
                      <a:pt x="1232" y="10652"/>
                    </a:lnTo>
                    <a:lnTo>
                      <a:pt x="1253" y="10643"/>
                    </a:lnTo>
                    <a:lnTo>
                      <a:pt x="1274" y="10634"/>
                    </a:lnTo>
                    <a:lnTo>
                      <a:pt x="1294" y="10627"/>
                    </a:lnTo>
                    <a:lnTo>
                      <a:pt x="1314" y="10620"/>
                    </a:lnTo>
                    <a:lnTo>
                      <a:pt x="1335" y="10614"/>
                    </a:lnTo>
                    <a:lnTo>
                      <a:pt x="1355" y="10610"/>
                    </a:lnTo>
                    <a:lnTo>
                      <a:pt x="1374" y="10607"/>
                    </a:lnTo>
                    <a:lnTo>
                      <a:pt x="1394" y="10605"/>
                    </a:lnTo>
                    <a:lnTo>
                      <a:pt x="1413" y="10604"/>
                    </a:lnTo>
                    <a:lnTo>
                      <a:pt x="1432" y="10603"/>
                    </a:lnTo>
                    <a:lnTo>
                      <a:pt x="1451" y="10604"/>
                    </a:lnTo>
                    <a:lnTo>
                      <a:pt x="1470" y="10606"/>
                    </a:lnTo>
                    <a:lnTo>
                      <a:pt x="1488" y="10609"/>
                    </a:lnTo>
                    <a:lnTo>
                      <a:pt x="1506" y="10612"/>
                    </a:lnTo>
                    <a:lnTo>
                      <a:pt x="1524" y="10617"/>
                    </a:lnTo>
                    <a:lnTo>
                      <a:pt x="1541" y="10622"/>
                    </a:lnTo>
                    <a:lnTo>
                      <a:pt x="1557" y="10629"/>
                    </a:lnTo>
                    <a:lnTo>
                      <a:pt x="1572" y="10635"/>
                    </a:lnTo>
                    <a:lnTo>
                      <a:pt x="1588" y="10642"/>
                    </a:lnTo>
                    <a:lnTo>
                      <a:pt x="1602" y="10650"/>
                    </a:lnTo>
                    <a:lnTo>
                      <a:pt x="1616" y="10659"/>
                    </a:lnTo>
                    <a:lnTo>
                      <a:pt x="1629" y="10669"/>
                    </a:lnTo>
                    <a:lnTo>
                      <a:pt x="1643" y="10679"/>
                    </a:lnTo>
                    <a:lnTo>
                      <a:pt x="1655" y="10691"/>
                    </a:lnTo>
                    <a:lnTo>
                      <a:pt x="1666" y="10702"/>
                    </a:lnTo>
                    <a:lnTo>
                      <a:pt x="1677" y="10714"/>
                    </a:lnTo>
                    <a:lnTo>
                      <a:pt x="1688" y="10727"/>
                    </a:lnTo>
                    <a:lnTo>
                      <a:pt x="1697" y="10741"/>
                    </a:lnTo>
                    <a:lnTo>
                      <a:pt x="1708" y="10757"/>
                    </a:lnTo>
                    <a:lnTo>
                      <a:pt x="1716" y="10771"/>
                    </a:lnTo>
                    <a:lnTo>
                      <a:pt x="1723" y="10785"/>
                    </a:lnTo>
                    <a:lnTo>
                      <a:pt x="1729" y="10799"/>
                    </a:lnTo>
                    <a:lnTo>
                      <a:pt x="1734" y="10815"/>
                    </a:lnTo>
                    <a:lnTo>
                      <a:pt x="1739" y="10829"/>
                    </a:lnTo>
                    <a:lnTo>
                      <a:pt x="1742" y="10844"/>
                    </a:lnTo>
                    <a:lnTo>
                      <a:pt x="1745" y="10858"/>
                    </a:lnTo>
                    <a:lnTo>
                      <a:pt x="1747" y="10874"/>
                    </a:lnTo>
                    <a:lnTo>
                      <a:pt x="1747" y="10889"/>
                    </a:lnTo>
                    <a:lnTo>
                      <a:pt x="1747" y="10905"/>
                    </a:lnTo>
                    <a:lnTo>
                      <a:pt x="1746" y="10922"/>
                    </a:lnTo>
                    <a:lnTo>
                      <a:pt x="1744" y="10940"/>
                    </a:lnTo>
                    <a:lnTo>
                      <a:pt x="1742" y="10959"/>
                    </a:lnTo>
                    <a:lnTo>
                      <a:pt x="1738" y="10978"/>
                    </a:lnTo>
                    <a:lnTo>
                      <a:pt x="1733" y="10998"/>
                    </a:lnTo>
                    <a:lnTo>
                      <a:pt x="1728" y="11019"/>
                    </a:lnTo>
                    <a:lnTo>
                      <a:pt x="2076" y="10810"/>
                    </a:lnTo>
                    <a:lnTo>
                      <a:pt x="2185" y="10993"/>
                    </a:lnTo>
                    <a:lnTo>
                      <a:pt x="1232" y="11566"/>
                    </a:lnTo>
                    <a:close/>
                    <a:moveTo>
                      <a:pt x="1457" y="11184"/>
                    </a:moveTo>
                    <a:lnTo>
                      <a:pt x="1485" y="11167"/>
                    </a:lnTo>
                    <a:lnTo>
                      <a:pt x="1509" y="11148"/>
                    </a:lnTo>
                    <a:lnTo>
                      <a:pt x="1532" y="11130"/>
                    </a:lnTo>
                    <a:lnTo>
                      <a:pt x="1551" y="11112"/>
                    </a:lnTo>
                    <a:lnTo>
                      <a:pt x="1560" y="11103"/>
                    </a:lnTo>
                    <a:lnTo>
                      <a:pt x="1567" y="11093"/>
                    </a:lnTo>
                    <a:lnTo>
                      <a:pt x="1575" y="11083"/>
                    </a:lnTo>
                    <a:lnTo>
                      <a:pt x="1582" y="11074"/>
                    </a:lnTo>
                    <a:lnTo>
                      <a:pt x="1588" y="11064"/>
                    </a:lnTo>
                    <a:lnTo>
                      <a:pt x="1593" y="11055"/>
                    </a:lnTo>
                    <a:lnTo>
                      <a:pt x="1597" y="11045"/>
                    </a:lnTo>
                    <a:lnTo>
                      <a:pt x="1601" y="11034"/>
                    </a:lnTo>
                    <a:lnTo>
                      <a:pt x="1607" y="11015"/>
                    </a:lnTo>
                    <a:lnTo>
                      <a:pt x="1611" y="10996"/>
                    </a:lnTo>
                    <a:lnTo>
                      <a:pt x="1612" y="10987"/>
                    </a:lnTo>
                    <a:lnTo>
                      <a:pt x="1612" y="10976"/>
                    </a:lnTo>
                    <a:lnTo>
                      <a:pt x="1612" y="10967"/>
                    </a:lnTo>
                    <a:lnTo>
                      <a:pt x="1612" y="10958"/>
                    </a:lnTo>
                    <a:lnTo>
                      <a:pt x="1611" y="10949"/>
                    </a:lnTo>
                    <a:lnTo>
                      <a:pt x="1609" y="10940"/>
                    </a:lnTo>
                    <a:lnTo>
                      <a:pt x="1607" y="10932"/>
                    </a:lnTo>
                    <a:lnTo>
                      <a:pt x="1605" y="10922"/>
                    </a:lnTo>
                    <a:lnTo>
                      <a:pt x="1602" y="10914"/>
                    </a:lnTo>
                    <a:lnTo>
                      <a:pt x="1598" y="10905"/>
                    </a:lnTo>
                    <a:lnTo>
                      <a:pt x="1594" y="10897"/>
                    </a:lnTo>
                    <a:lnTo>
                      <a:pt x="1589" y="10888"/>
                    </a:lnTo>
                    <a:lnTo>
                      <a:pt x="1579" y="10874"/>
                    </a:lnTo>
                    <a:lnTo>
                      <a:pt x="1567" y="10859"/>
                    </a:lnTo>
                    <a:lnTo>
                      <a:pt x="1555" y="10848"/>
                    </a:lnTo>
                    <a:lnTo>
                      <a:pt x="1541" y="10838"/>
                    </a:lnTo>
                    <a:lnTo>
                      <a:pt x="1527" y="10829"/>
                    </a:lnTo>
                    <a:lnTo>
                      <a:pt x="1510" y="10822"/>
                    </a:lnTo>
                    <a:lnTo>
                      <a:pt x="1493" y="10817"/>
                    </a:lnTo>
                    <a:lnTo>
                      <a:pt x="1475" y="10813"/>
                    </a:lnTo>
                    <a:lnTo>
                      <a:pt x="1465" y="10812"/>
                    </a:lnTo>
                    <a:lnTo>
                      <a:pt x="1455" y="10812"/>
                    </a:lnTo>
                    <a:lnTo>
                      <a:pt x="1444" y="10812"/>
                    </a:lnTo>
                    <a:lnTo>
                      <a:pt x="1433" y="10813"/>
                    </a:lnTo>
                    <a:lnTo>
                      <a:pt x="1423" y="10814"/>
                    </a:lnTo>
                    <a:lnTo>
                      <a:pt x="1411" y="10816"/>
                    </a:lnTo>
                    <a:lnTo>
                      <a:pt x="1400" y="10819"/>
                    </a:lnTo>
                    <a:lnTo>
                      <a:pt x="1387" y="10822"/>
                    </a:lnTo>
                    <a:lnTo>
                      <a:pt x="1363" y="10830"/>
                    </a:lnTo>
                    <a:lnTo>
                      <a:pt x="1337" y="10841"/>
                    </a:lnTo>
                    <a:lnTo>
                      <a:pt x="1310" y="10855"/>
                    </a:lnTo>
                    <a:lnTo>
                      <a:pt x="1282" y="10872"/>
                    </a:lnTo>
                    <a:lnTo>
                      <a:pt x="1255" y="10888"/>
                    </a:lnTo>
                    <a:lnTo>
                      <a:pt x="1232" y="10904"/>
                    </a:lnTo>
                    <a:lnTo>
                      <a:pt x="1212" y="10921"/>
                    </a:lnTo>
                    <a:lnTo>
                      <a:pt x="1193" y="10940"/>
                    </a:lnTo>
                    <a:lnTo>
                      <a:pt x="1185" y="10948"/>
                    </a:lnTo>
                    <a:lnTo>
                      <a:pt x="1178" y="10957"/>
                    </a:lnTo>
                    <a:lnTo>
                      <a:pt x="1171" y="10966"/>
                    </a:lnTo>
                    <a:lnTo>
                      <a:pt x="1165" y="10975"/>
                    </a:lnTo>
                    <a:lnTo>
                      <a:pt x="1159" y="10985"/>
                    </a:lnTo>
                    <a:lnTo>
                      <a:pt x="1154" y="10994"/>
                    </a:lnTo>
                    <a:lnTo>
                      <a:pt x="1150" y="11003"/>
                    </a:lnTo>
                    <a:lnTo>
                      <a:pt x="1146" y="11012"/>
                    </a:lnTo>
                    <a:lnTo>
                      <a:pt x="1140" y="11031"/>
                    </a:lnTo>
                    <a:lnTo>
                      <a:pt x="1137" y="11050"/>
                    </a:lnTo>
                    <a:lnTo>
                      <a:pt x="1136" y="11058"/>
                    </a:lnTo>
                    <a:lnTo>
                      <a:pt x="1135" y="11067"/>
                    </a:lnTo>
                    <a:lnTo>
                      <a:pt x="1135" y="11076"/>
                    </a:lnTo>
                    <a:lnTo>
                      <a:pt x="1136" y="11085"/>
                    </a:lnTo>
                    <a:lnTo>
                      <a:pt x="1137" y="11093"/>
                    </a:lnTo>
                    <a:lnTo>
                      <a:pt x="1138" y="11103"/>
                    </a:lnTo>
                    <a:lnTo>
                      <a:pt x="1140" y="11111"/>
                    </a:lnTo>
                    <a:lnTo>
                      <a:pt x="1143" y="11119"/>
                    </a:lnTo>
                    <a:lnTo>
                      <a:pt x="1146" y="11127"/>
                    </a:lnTo>
                    <a:lnTo>
                      <a:pt x="1150" y="11136"/>
                    </a:lnTo>
                    <a:lnTo>
                      <a:pt x="1154" y="11144"/>
                    </a:lnTo>
                    <a:lnTo>
                      <a:pt x="1159" y="11151"/>
                    </a:lnTo>
                    <a:lnTo>
                      <a:pt x="1164" y="11160"/>
                    </a:lnTo>
                    <a:lnTo>
                      <a:pt x="1169" y="11168"/>
                    </a:lnTo>
                    <a:lnTo>
                      <a:pt x="1175" y="11175"/>
                    </a:lnTo>
                    <a:lnTo>
                      <a:pt x="1181" y="11182"/>
                    </a:lnTo>
                    <a:lnTo>
                      <a:pt x="1187" y="11189"/>
                    </a:lnTo>
                    <a:lnTo>
                      <a:pt x="1194" y="11194"/>
                    </a:lnTo>
                    <a:lnTo>
                      <a:pt x="1200" y="11200"/>
                    </a:lnTo>
                    <a:lnTo>
                      <a:pt x="1209" y="11205"/>
                    </a:lnTo>
                    <a:lnTo>
                      <a:pt x="1216" y="11210"/>
                    </a:lnTo>
                    <a:lnTo>
                      <a:pt x="1224" y="11214"/>
                    </a:lnTo>
                    <a:lnTo>
                      <a:pt x="1232" y="11218"/>
                    </a:lnTo>
                    <a:lnTo>
                      <a:pt x="1240" y="11223"/>
                    </a:lnTo>
                    <a:lnTo>
                      <a:pt x="1258" y="11228"/>
                    </a:lnTo>
                    <a:lnTo>
                      <a:pt x="1277" y="11232"/>
                    </a:lnTo>
                    <a:lnTo>
                      <a:pt x="1287" y="11234"/>
                    </a:lnTo>
                    <a:lnTo>
                      <a:pt x="1297" y="11234"/>
                    </a:lnTo>
                    <a:lnTo>
                      <a:pt x="1307" y="11235"/>
                    </a:lnTo>
                    <a:lnTo>
                      <a:pt x="1317" y="11234"/>
                    </a:lnTo>
                    <a:lnTo>
                      <a:pt x="1328" y="11233"/>
                    </a:lnTo>
                    <a:lnTo>
                      <a:pt x="1339" y="11232"/>
                    </a:lnTo>
                    <a:lnTo>
                      <a:pt x="1350" y="11230"/>
                    </a:lnTo>
                    <a:lnTo>
                      <a:pt x="1361" y="11227"/>
                    </a:lnTo>
                    <a:lnTo>
                      <a:pt x="1384" y="11219"/>
                    </a:lnTo>
                    <a:lnTo>
                      <a:pt x="1408" y="11210"/>
                    </a:lnTo>
                    <a:lnTo>
                      <a:pt x="1432" y="11198"/>
                    </a:lnTo>
                    <a:lnTo>
                      <a:pt x="1457" y="11184"/>
                    </a:lnTo>
                    <a:close/>
                    <a:moveTo>
                      <a:pt x="860" y="10375"/>
                    </a:moveTo>
                    <a:lnTo>
                      <a:pt x="900" y="10568"/>
                    </a:lnTo>
                    <a:lnTo>
                      <a:pt x="870" y="10571"/>
                    </a:lnTo>
                    <a:lnTo>
                      <a:pt x="843" y="10571"/>
                    </a:lnTo>
                    <a:lnTo>
                      <a:pt x="828" y="10570"/>
                    </a:lnTo>
                    <a:lnTo>
                      <a:pt x="815" y="10569"/>
                    </a:lnTo>
                    <a:lnTo>
                      <a:pt x="802" y="10567"/>
                    </a:lnTo>
                    <a:lnTo>
                      <a:pt x="789" y="10565"/>
                    </a:lnTo>
                    <a:lnTo>
                      <a:pt x="776" y="10562"/>
                    </a:lnTo>
                    <a:lnTo>
                      <a:pt x="764" y="10558"/>
                    </a:lnTo>
                    <a:lnTo>
                      <a:pt x="752" y="10555"/>
                    </a:lnTo>
                    <a:lnTo>
                      <a:pt x="741" y="10551"/>
                    </a:lnTo>
                    <a:lnTo>
                      <a:pt x="730" y="10546"/>
                    </a:lnTo>
                    <a:lnTo>
                      <a:pt x="719" y="10541"/>
                    </a:lnTo>
                    <a:lnTo>
                      <a:pt x="708" y="10535"/>
                    </a:lnTo>
                    <a:lnTo>
                      <a:pt x="697" y="10529"/>
                    </a:lnTo>
                    <a:lnTo>
                      <a:pt x="687" y="10522"/>
                    </a:lnTo>
                    <a:lnTo>
                      <a:pt x="677" y="10514"/>
                    </a:lnTo>
                    <a:lnTo>
                      <a:pt x="668" y="10506"/>
                    </a:lnTo>
                    <a:lnTo>
                      <a:pt x="658" y="10496"/>
                    </a:lnTo>
                    <a:lnTo>
                      <a:pt x="648" y="10486"/>
                    </a:lnTo>
                    <a:lnTo>
                      <a:pt x="639" y="10476"/>
                    </a:lnTo>
                    <a:lnTo>
                      <a:pt x="630" y="10465"/>
                    </a:lnTo>
                    <a:lnTo>
                      <a:pt x="621" y="10453"/>
                    </a:lnTo>
                    <a:lnTo>
                      <a:pt x="613" y="10439"/>
                    </a:lnTo>
                    <a:lnTo>
                      <a:pt x="604" y="10426"/>
                    </a:lnTo>
                    <a:lnTo>
                      <a:pt x="596" y="10412"/>
                    </a:lnTo>
                    <a:lnTo>
                      <a:pt x="587" y="10397"/>
                    </a:lnTo>
                    <a:lnTo>
                      <a:pt x="572" y="10365"/>
                    </a:lnTo>
                    <a:lnTo>
                      <a:pt x="557" y="10330"/>
                    </a:lnTo>
                    <a:lnTo>
                      <a:pt x="544" y="10298"/>
                    </a:lnTo>
                    <a:lnTo>
                      <a:pt x="533" y="10268"/>
                    </a:lnTo>
                    <a:lnTo>
                      <a:pt x="524" y="10238"/>
                    </a:lnTo>
                    <a:lnTo>
                      <a:pt x="518" y="10211"/>
                    </a:lnTo>
                    <a:lnTo>
                      <a:pt x="513" y="10186"/>
                    </a:lnTo>
                    <a:lnTo>
                      <a:pt x="509" y="10162"/>
                    </a:lnTo>
                    <a:lnTo>
                      <a:pt x="508" y="10140"/>
                    </a:lnTo>
                    <a:lnTo>
                      <a:pt x="508" y="10120"/>
                    </a:lnTo>
                    <a:lnTo>
                      <a:pt x="510" y="10101"/>
                    </a:lnTo>
                    <a:lnTo>
                      <a:pt x="513" y="10083"/>
                    </a:lnTo>
                    <a:lnTo>
                      <a:pt x="517" y="10066"/>
                    </a:lnTo>
                    <a:lnTo>
                      <a:pt x="521" y="10050"/>
                    </a:lnTo>
                    <a:lnTo>
                      <a:pt x="527" y="10036"/>
                    </a:lnTo>
                    <a:lnTo>
                      <a:pt x="535" y="10021"/>
                    </a:lnTo>
                    <a:lnTo>
                      <a:pt x="543" y="10008"/>
                    </a:lnTo>
                    <a:lnTo>
                      <a:pt x="551" y="9997"/>
                    </a:lnTo>
                    <a:lnTo>
                      <a:pt x="562" y="9985"/>
                    </a:lnTo>
                    <a:lnTo>
                      <a:pt x="575" y="9974"/>
                    </a:lnTo>
                    <a:lnTo>
                      <a:pt x="592" y="9961"/>
                    </a:lnTo>
                    <a:lnTo>
                      <a:pt x="612" y="9949"/>
                    </a:lnTo>
                    <a:lnTo>
                      <a:pt x="633" y="9937"/>
                    </a:lnTo>
                    <a:lnTo>
                      <a:pt x="659" y="9924"/>
                    </a:lnTo>
                    <a:lnTo>
                      <a:pt x="687" y="9912"/>
                    </a:lnTo>
                    <a:lnTo>
                      <a:pt x="718" y="9898"/>
                    </a:lnTo>
                    <a:lnTo>
                      <a:pt x="949" y="9808"/>
                    </a:lnTo>
                    <a:lnTo>
                      <a:pt x="995" y="9789"/>
                    </a:lnTo>
                    <a:lnTo>
                      <a:pt x="1034" y="9770"/>
                    </a:lnTo>
                    <a:lnTo>
                      <a:pt x="1051" y="9762"/>
                    </a:lnTo>
                    <a:lnTo>
                      <a:pt x="1066" y="9754"/>
                    </a:lnTo>
                    <a:lnTo>
                      <a:pt x="1079" y="9747"/>
                    </a:lnTo>
                    <a:lnTo>
                      <a:pt x="1091" y="9739"/>
                    </a:lnTo>
                    <a:lnTo>
                      <a:pt x="1112" y="9723"/>
                    </a:lnTo>
                    <a:lnTo>
                      <a:pt x="1133" y="9706"/>
                    </a:lnTo>
                    <a:lnTo>
                      <a:pt x="1155" y="9686"/>
                    </a:lnTo>
                    <a:lnTo>
                      <a:pt x="1177" y="9662"/>
                    </a:lnTo>
                    <a:lnTo>
                      <a:pt x="1255" y="9859"/>
                    </a:lnTo>
                    <a:lnTo>
                      <a:pt x="1246" y="9868"/>
                    </a:lnTo>
                    <a:lnTo>
                      <a:pt x="1235" y="9877"/>
                    </a:lnTo>
                    <a:lnTo>
                      <a:pt x="1221" y="9889"/>
                    </a:lnTo>
                    <a:lnTo>
                      <a:pt x="1204" y="9901"/>
                    </a:lnTo>
                    <a:lnTo>
                      <a:pt x="1192" y="9912"/>
                    </a:lnTo>
                    <a:lnTo>
                      <a:pt x="1184" y="9918"/>
                    </a:lnTo>
                    <a:lnTo>
                      <a:pt x="1201" y="9926"/>
                    </a:lnTo>
                    <a:lnTo>
                      <a:pt x="1218" y="9934"/>
                    </a:lnTo>
                    <a:lnTo>
                      <a:pt x="1234" y="9943"/>
                    </a:lnTo>
                    <a:lnTo>
                      <a:pt x="1249" y="9953"/>
                    </a:lnTo>
                    <a:lnTo>
                      <a:pt x="1263" y="9963"/>
                    </a:lnTo>
                    <a:lnTo>
                      <a:pt x="1277" y="9974"/>
                    </a:lnTo>
                    <a:lnTo>
                      <a:pt x="1290" y="9985"/>
                    </a:lnTo>
                    <a:lnTo>
                      <a:pt x="1302" y="9996"/>
                    </a:lnTo>
                    <a:lnTo>
                      <a:pt x="1314" y="10008"/>
                    </a:lnTo>
                    <a:lnTo>
                      <a:pt x="1324" y="10021"/>
                    </a:lnTo>
                    <a:lnTo>
                      <a:pt x="1336" y="10035"/>
                    </a:lnTo>
                    <a:lnTo>
                      <a:pt x="1345" y="10049"/>
                    </a:lnTo>
                    <a:lnTo>
                      <a:pt x="1354" y="10063"/>
                    </a:lnTo>
                    <a:lnTo>
                      <a:pt x="1362" y="10078"/>
                    </a:lnTo>
                    <a:lnTo>
                      <a:pt x="1369" y="10094"/>
                    </a:lnTo>
                    <a:lnTo>
                      <a:pt x="1376" y="10110"/>
                    </a:lnTo>
                    <a:lnTo>
                      <a:pt x="1382" y="10124"/>
                    </a:lnTo>
                    <a:lnTo>
                      <a:pt x="1386" y="10138"/>
                    </a:lnTo>
                    <a:lnTo>
                      <a:pt x="1391" y="10153"/>
                    </a:lnTo>
                    <a:lnTo>
                      <a:pt x="1395" y="10166"/>
                    </a:lnTo>
                    <a:lnTo>
                      <a:pt x="1398" y="10180"/>
                    </a:lnTo>
                    <a:lnTo>
                      <a:pt x="1400" y="10193"/>
                    </a:lnTo>
                    <a:lnTo>
                      <a:pt x="1402" y="10207"/>
                    </a:lnTo>
                    <a:lnTo>
                      <a:pt x="1403" y="10220"/>
                    </a:lnTo>
                    <a:lnTo>
                      <a:pt x="1403" y="10232"/>
                    </a:lnTo>
                    <a:lnTo>
                      <a:pt x="1403" y="10245"/>
                    </a:lnTo>
                    <a:lnTo>
                      <a:pt x="1402" y="10257"/>
                    </a:lnTo>
                    <a:lnTo>
                      <a:pt x="1401" y="10270"/>
                    </a:lnTo>
                    <a:lnTo>
                      <a:pt x="1398" y="10282"/>
                    </a:lnTo>
                    <a:lnTo>
                      <a:pt x="1396" y="10294"/>
                    </a:lnTo>
                    <a:lnTo>
                      <a:pt x="1391" y="10305"/>
                    </a:lnTo>
                    <a:lnTo>
                      <a:pt x="1387" y="10317"/>
                    </a:lnTo>
                    <a:lnTo>
                      <a:pt x="1383" y="10329"/>
                    </a:lnTo>
                    <a:lnTo>
                      <a:pt x="1377" y="10339"/>
                    </a:lnTo>
                    <a:lnTo>
                      <a:pt x="1372" y="10350"/>
                    </a:lnTo>
                    <a:lnTo>
                      <a:pt x="1366" y="10360"/>
                    </a:lnTo>
                    <a:lnTo>
                      <a:pt x="1359" y="10369"/>
                    </a:lnTo>
                    <a:lnTo>
                      <a:pt x="1352" y="10378"/>
                    </a:lnTo>
                    <a:lnTo>
                      <a:pt x="1345" y="10388"/>
                    </a:lnTo>
                    <a:lnTo>
                      <a:pt x="1337" y="10396"/>
                    </a:lnTo>
                    <a:lnTo>
                      <a:pt x="1328" y="10404"/>
                    </a:lnTo>
                    <a:lnTo>
                      <a:pt x="1319" y="10411"/>
                    </a:lnTo>
                    <a:lnTo>
                      <a:pt x="1310" y="10418"/>
                    </a:lnTo>
                    <a:lnTo>
                      <a:pt x="1300" y="10425"/>
                    </a:lnTo>
                    <a:lnTo>
                      <a:pt x="1290" y="10431"/>
                    </a:lnTo>
                    <a:lnTo>
                      <a:pt x="1279" y="10437"/>
                    </a:lnTo>
                    <a:lnTo>
                      <a:pt x="1267" y="10442"/>
                    </a:lnTo>
                    <a:lnTo>
                      <a:pt x="1256" y="10448"/>
                    </a:lnTo>
                    <a:lnTo>
                      <a:pt x="1240" y="10454"/>
                    </a:lnTo>
                    <a:lnTo>
                      <a:pt x="1225" y="10458"/>
                    </a:lnTo>
                    <a:lnTo>
                      <a:pt x="1209" y="10462"/>
                    </a:lnTo>
                    <a:lnTo>
                      <a:pt x="1193" y="10464"/>
                    </a:lnTo>
                    <a:lnTo>
                      <a:pt x="1177" y="10466"/>
                    </a:lnTo>
                    <a:lnTo>
                      <a:pt x="1162" y="10466"/>
                    </a:lnTo>
                    <a:lnTo>
                      <a:pt x="1146" y="10465"/>
                    </a:lnTo>
                    <a:lnTo>
                      <a:pt x="1131" y="10463"/>
                    </a:lnTo>
                    <a:lnTo>
                      <a:pt x="1115" y="10460"/>
                    </a:lnTo>
                    <a:lnTo>
                      <a:pt x="1101" y="10456"/>
                    </a:lnTo>
                    <a:lnTo>
                      <a:pt x="1087" y="10451"/>
                    </a:lnTo>
                    <a:lnTo>
                      <a:pt x="1072" y="10445"/>
                    </a:lnTo>
                    <a:lnTo>
                      <a:pt x="1059" y="10437"/>
                    </a:lnTo>
                    <a:lnTo>
                      <a:pt x="1046" y="10428"/>
                    </a:lnTo>
                    <a:lnTo>
                      <a:pt x="1033" y="10419"/>
                    </a:lnTo>
                    <a:lnTo>
                      <a:pt x="1020" y="10409"/>
                    </a:lnTo>
                    <a:lnTo>
                      <a:pt x="1008" y="10397"/>
                    </a:lnTo>
                    <a:lnTo>
                      <a:pt x="995" y="10383"/>
                    </a:lnTo>
                    <a:lnTo>
                      <a:pt x="983" y="10369"/>
                    </a:lnTo>
                    <a:lnTo>
                      <a:pt x="969" y="10352"/>
                    </a:lnTo>
                    <a:lnTo>
                      <a:pt x="955" y="10334"/>
                    </a:lnTo>
                    <a:lnTo>
                      <a:pt x="941" y="10314"/>
                    </a:lnTo>
                    <a:lnTo>
                      <a:pt x="926" y="10293"/>
                    </a:lnTo>
                    <a:lnTo>
                      <a:pt x="911" y="10270"/>
                    </a:lnTo>
                    <a:lnTo>
                      <a:pt x="891" y="10239"/>
                    </a:lnTo>
                    <a:lnTo>
                      <a:pt x="872" y="10212"/>
                    </a:lnTo>
                    <a:lnTo>
                      <a:pt x="855" y="10186"/>
                    </a:lnTo>
                    <a:lnTo>
                      <a:pt x="838" y="10163"/>
                    </a:lnTo>
                    <a:lnTo>
                      <a:pt x="823" y="10142"/>
                    </a:lnTo>
                    <a:lnTo>
                      <a:pt x="809" y="10125"/>
                    </a:lnTo>
                    <a:lnTo>
                      <a:pt x="797" y="10110"/>
                    </a:lnTo>
                    <a:lnTo>
                      <a:pt x="785" y="10098"/>
                    </a:lnTo>
                    <a:lnTo>
                      <a:pt x="765" y="10106"/>
                    </a:lnTo>
                    <a:lnTo>
                      <a:pt x="751" y="10112"/>
                    </a:lnTo>
                    <a:lnTo>
                      <a:pt x="739" y="10118"/>
                    </a:lnTo>
                    <a:lnTo>
                      <a:pt x="729" y="10125"/>
                    </a:lnTo>
                    <a:lnTo>
                      <a:pt x="719" y="10132"/>
                    </a:lnTo>
                    <a:lnTo>
                      <a:pt x="710" y="10140"/>
                    </a:lnTo>
                    <a:lnTo>
                      <a:pt x="704" y="10149"/>
                    </a:lnTo>
                    <a:lnTo>
                      <a:pt x="699" y="10158"/>
                    </a:lnTo>
                    <a:lnTo>
                      <a:pt x="695" y="10167"/>
                    </a:lnTo>
                    <a:lnTo>
                      <a:pt x="692" y="10177"/>
                    </a:lnTo>
                    <a:lnTo>
                      <a:pt x="691" y="10188"/>
                    </a:lnTo>
                    <a:lnTo>
                      <a:pt x="691" y="10200"/>
                    </a:lnTo>
                    <a:lnTo>
                      <a:pt x="693" y="10215"/>
                    </a:lnTo>
                    <a:lnTo>
                      <a:pt x="696" y="10230"/>
                    </a:lnTo>
                    <a:lnTo>
                      <a:pt x="700" y="10246"/>
                    </a:lnTo>
                    <a:lnTo>
                      <a:pt x="706" y="10263"/>
                    </a:lnTo>
                    <a:lnTo>
                      <a:pt x="713" y="10283"/>
                    </a:lnTo>
                    <a:lnTo>
                      <a:pt x="720" y="10295"/>
                    </a:lnTo>
                    <a:lnTo>
                      <a:pt x="725" y="10307"/>
                    </a:lnTo>
                    <a:lnTo>
                      <a:pt x="731" y="10318"/>
                    </a:lnTo>
                    <a:lnTo>
                      <a:pt x="738" y="10328"/>
                    </a:lnTo>
                    <a:lnTo>
                      <a:pt x="745" y="10337"/>
                    </a:lnTo>
                    <a:lnTo>
                      <a:pt x="752" y="10344"/>
                    </a:lnTo>
                    <a:lnTo>
                      <a:pt x="760" y="10351"/>
                    </a:lnTo>
                    <a:lnTo>
                      <a:pt x="767" y="10357"/>
                    </a:lnTo>
                    <a:lnTo>
                      <a:pt x="776" y="10361"/>
                    </a:lnTo>
                    <a:lnTo>
                      <a:pt x="786" y="10366"/>
                    </a:lnTo>
                    <a:lnTo>
                      <a:pt x="796" y="10369"/>
                    </a:lnTo>
                    <a:lnTo>
                      <a:pt x="807" y="10372"/>
                    </a:lnTo>
                    <a:lnTo>
                      <a:pt x="819" y="10373"/>
                    </a:lnTo>
                    <a:lnTo>
                      <a:pt x="831" y="10375"/>
                    </a:lnTo>
                    <a:lnTo>
                      <a:pt x="846" y="10375"/>
                    </a:lnTo>
                    <a:lnTo>
                      <a:pt x="860" y="10375"/>
                    </a:lnTo>
                    <a:close/>
                    <a:moveTo>
                      <a:pt x="914" y="10046"/>
                    </a:moveTo>
                    <a:lnTo>
                      <a:pt x="929" y="10064"/>
                    </a:lnTo>
                    <a:lnTo>
                      <a:pt x="947" y="10089"/>
                    </a:lnTo>
                    <a:lnTo>
                      <a:pt x="969" y="10119"/>
                    </a:lnTo>
                    <a:lnTo>
                      <a:pt x="992" y="10154"/>
                    </a:lnTo>
                    <a:lnTo>
                      <a:pt x="1016" y="10188"/>
                    </a:lnTo>
                    <a:lnTo>
                      <a:pt x="1038" y="10215"/>
                    </a:lnTo>
                    <a:lnTo>
                      <a:pt x="1047" y="10226"/>
                    </a:lnTo>
                    <a:lnTo>
                      <a:pt x="1055" y="10235"/>
                    </a:lnTo>
                    <a:lnTo>
                      <a:pt x="1063" y="10242"/>
                    </a:lnTo>
                    <a:lnTo>
                      <a:pt x="1070" y="10247"/>
                    </a:lnTo>
                    <a:lnTo>
                      <a:pt x="1081" y="10253"/>
                    </a:lnTo>
                    <a:lnTo>
                      <a:pt x="1092" y="10258"/>
                    </a:lnTo>
                    <a:lnTo>
                      <a:pt x="1103" y="10261"/>
                    </a:lnTo>
                    <a:lnTo>
                      <a:pt x="1113" y="10263"/>
                    </a:lnTo>
                    <a:lnTo>
                      <a:pt x="1124" y="10264"/>
                    </a:lnTo>
                    <a:lnTo>
                      <a:pt x="1134" y="10263"/>
                    </a:lnTo>
                    <a:lnTo>
                      <a:pt x="1144" y="10261"/>
                    </a:lnTo>
                    <a:lnTo>
                      <a:pt x="1156" y="10258"/>
                    </a:lnTo>
                    <a:lnTo>
                      <a:pt x="1166" y="10253"/>
                    </a:lnTo>
                    <a:lnTo>
                      <a:pt x="1175" y="10248"/>
                    </a:lnTo>
                    <a:lnTo>
                      <a:pt x="1183" y="10242"/>
                    </a:lnTo>
                    <a:lnTo>
                      <a:pt x="1191" y="10235"/>
                    </a:lnTo>
                    <a:lnTo>
                      <a:pt x="1198" y="10227"/>
                    </a:lnTo>
                    <a:lnTo>
                      <a:pt x="1204" y="10218"/>
                    </a:lnTo>
                    <a:lnTo>
                      <a:pt x="1211" y="10209"/>
                    </a:lnTo>
                    <a:lnTo>
                      <a:pt x="1215" y="10198"/>
                    </a:lnTo>
                    <a:lnTo>
                      <a:pt x="1219" y="10187"/>
                    </a:lnTo>
                    <a:lnTo>
                      <a:pt x="1222" y="10176"/>
                    </a:lnTo>
                    <a:lnTo>
                      <a:pt x="1223" y="10165"/>
                    </a:lnTo>
                    <a:lnTo>
                      <a:pt x="1224" y="10154"/>
                    </a:lnTo>
                    <a:lnTo>
                      <a:pt x="1223" y="10142"/>
                    </a:lnTo>
                    <a:lnTo>
                      <a:pt x="1221" y="10130"/>
                    </a:lnTo>
                    <a:lnTo>
                      <a:pt x="1218" y="10119"/>
                    </a:lnTo>
                    <a:lnTo>
                      <a:pt x="1214" y="10107"/>
                    </a:lnTo>
                    <a:lnTo>
                      <a:pt x="1207" y="10094"/>
                    </a:lnTo>
                    <a:lnTo>
                      <a:pt x="1200" y="10081"/>
                    </a:lnTo>
                    <a:lnTo>
                      <a:pt x="1192" y="10069"/>
                    </a:lnTo>
                    <a:lnTo>
                      <a:pt x="1183" y="10058"/>
                    </a:lnTo>
                    <a:lnTo>
                      <a:pt x="1173" y="10048"/>
                    </a:lnTo>
                    <a:lnTo>
                      <a:pt x="1162" y="10038"/>
                    </a:lnTo>
                    <a:lnTo>
                      <a:pt x="1151" y="10028"/>
                    </a:lnTo>
                    <a:lnTo>
                      <a:pt x="1137" y="10019"/>
                    </a:lnTo>
                    <a:lnTo>
                      <a:pt x="1126" y="10013"/>
                    </a:lnTo>
                    <a:lnTo>
                      <a:pt x="1116" y="10008"/>
                    </a:lnTo>
                    <a:lnTo>
                      <a:pt x="1106" y="10004"/>
                    </a:lnTo>
                    <a:lnTo>
                      <a:pt x="1096" y="10001"/>
                    </a:lnTo>
                    <a:lnTo>
                      <a:pt x="1084" y="9999"/>
                    </a:lnTo>
                    <a:lnTo>
                      <a:pt x="1074" y="9998"/>
                    </a:lnTo>
                    <a:lnTo>
                      <a:pt x="1063" y="9998"/>
                    </a:lnTo>
                    <a:lnTo>
                      <a:pt x="1052" y="9998"/>
                    </a:lnTo>
                    <a:lnTo>
                      <a:pt x="1045" y="9999"/>
                    </a:lnTo>
                    <a:lnTo>
                      <a:pt x="1036" y="10001"/>
                    </a:lnTo>
                    <a:lnTo>
                      <a:pt x="1026" y="10004"/>
                    </a:lnTo>
                    <a:lnTo>
                      <a:pt x="1013" y="10007"/>
                    </a:lnTo>
                    <a:lnTo>
                      <a:pt x="986" y="10017"/>
                    </a:lnTo>
                    <a:lnTo>
                      <a:pt x="953" y="10030"/>
                    </a:lnTo>
                    <a:lnTo>
                      <a:pt x="914" y="10046"/>
                    </a:lnTo>
                    <a:close/>
                    <a:moveTo>
                      <a:pt x="358" y="9736"/>
                    </a:moveTo>
                    <a:lnTo>
                      <a:pt x="229" y="9287"/>
                    </a:lnTo>
                    <a:lnTo>
                      <a:pt x="220" y="9254"/>
                    </a:lnTo>
                    <a:lnTo>
                      <a:pt x="213" y="9221"/>
                    </a:lnTo>
                    <a:lnTo>
                      <a:pt x="209" y="9192"/>
                    </a:lnTo>
                    <a:lnTo>
                      <a:pt x="207" y="9163"/>
                    </a:lnTo>
                    <a:lnTo>
                      <a:pt x="206" y="9149"/>
                    </a:lnTo>
                    <a:lnTo>
                      <a:pt x="207" y="9136"/>
                    </a:lnTo>
                    <a:lnTo>
                      <a:pt x="207" y="9123"/>
                    </a:lnTo>
                    <a:lnTo>
                      <a:pt x="209" y="9111"/>
                    </a:lnTo>
                    <a:lnTo>
                      <a:pt x="211" y="9099"/>
                    </a:lnTo>
                    <a:lnTo>
                      <a:pt x="213" y="9088"/>
                    </a:lnTo>
                    <a:lnTo>
                      <a:pt x="216" y="9077"/>
                    </a:lnTo>
                    <a:lnTo>
                      <a:pt x="220" y="9066"/>
                    </a:lnTo>
                    <a:lnTo>
                      <a:pt x="224" y="9056"/>
                    </a:lnTo>
                    <a:lnTo>
                      <a:pt x="229" y="9046"/>
                    </a:lnTo>
                    <a:lnTo>
                      <a:pt x="234" y="9037"/>
                    </a:lnTo>
                    <a:lnTo>
                      <a:pt x="240" y="9028"/>
                    </a:lnTo>
                    <a:lnTo>
                      <a:pt x="246" y="9020"/>
                    </a:lnTo>
                    <a:lnTo>
                      <a:pt x="253" y="9012"/>
                    </a:lnTo>
                    <a:lnTo>
                      <a:pt x="260" y="9003"/>
                    </a:lnTo>
                    <a:lnTo>
                      <a:pt x="268" y="8996"/>
                    </a:lnTo>
                    <a:lnTo>
                      <a:pt x="277" y="8989"/>
                    </a:lnTo>
                    <a:lnTo>
                      <a:pt x="286" y="8983"/>
                    </a:lnTo>
                    <a:lnTo>
                      <a:pt x="296" y="8977"/>
                    </a:lnTo>
                    <a:lnTo>
                      <a:pt x="306" y="8972"/>
                    </a:lnTo>
                    <a:lnTo>
                      <a:pt x="317" y="8967"/>
                    </a:lnTo>
                    <a:lnTo>
                      <a:pt x="328" y="8962"/>
                    </a:lnTo>
                    <a:lnTo>
                      <a:pt x="339" y="8958"/>
                    </a:lnTo>
                    <a:lnTo>
                      <a:pt x="353" y="8954"/>
                    </a:lnTo>
                    <a:lnTo>
                      <a:pt x="368" y="8950"/>
                    </a:lnTo>
                    <a:lnTo>
                      <a:pt x="384" y="8947"/>
                    </a:lnTo>
                    <a:lnTo>
                      <a:pt x="400" y="8945"/>
                    </a:lnTo>
                    <a:lnTo>
                      <a:pt x="416" y="8945"/>
                    </a:lnTo>
                    <a:lnTo>
                      <a:pt x="431" y="8947"/>
                    </a:lnTo>
                    <a:lnTo>
                      <a:pt x="446" y="8950"/>
                    </a:lnTo>
                    <a:lnTo>
                      <a:pt x="461" y="8954"/>
                    </a:lnTo>
                    <a:lnTo>
                      <a:pt x="476" y="8959"/>
                    </a:lnTo>
                    <a:lnTo>
                      <a:pt x="490" y="8966"/>
                    </a:lnTo>
                    <a:lnTo>
                      <a:pt x="504" y="8973"/>
                    </a:lnTo>
                    <a:lnTo>
                      <a:pt x="516" y="8981"/>
                    </a:lnTo>
                    <a:lnTo>
                      <a:pt x="528" y="8990"/>
                    </a:lnTo>
                    <a:lnTo>
                      <a:pt x="540" y="9000"/>
                    </a:lnTo>
                    <a:lnTo>
                      <a:pt x="550" y="9011"/>
                    </a:lnTo>
                    <a:lnTo>
                      <a:pt x="559" y="9023"/>
                    </a:lnTo>
                    <a:lnTo>
                      <a:pt x="567" y="9035"/>
                    </a:lnTo>
                    <a:lnTo>
                      <a:pt x="567" y="9015"/>
                    </a:lnTo>
                    <a:lnTo>
                      <a:pt x="569" y="8994"/>
                    </a:lnTo>
                    <a:lnTo>
                      <a:pt x="571" y="8975"/>
                    </a:lnTo>
                    <a:lnTo>
                      <a:pt x="575" y="8957"/>
                    </a:lnTo>
                    <a:lnTo>
                      <a:pt x="581" y="8940"/>
                    </a:lnTo>
                    <a:lnTo>
                      <a:pt x="588" y="8924"/>
                    </a:lnTo>
                    <a:lnTo>
                      <a:pt x="597" y="8909"/>
                    </a:lnTo>
                    <a:lnTo>
                      <a:pt x="607" y="8895"/>
                    </a:lnTo>
                    <a:lnTo>
                      <a:pt x="618" y="8881"/>
                    </a:lnTo>
                    <a:lnTo>
                      <a:pt x="629" y="8869"/>
                    </a:lnTo>
                    <a:lnTo>
                      <a:pt x="642" y="8858"/>
                    </a:lnTo>
                    <a:lnTo>
                      <a:pt x="654" y="8849"/>
                    </a:lnTo>
                    <a:lnTo>
                      <a:pt x="669" y="8840"/>
                    </a:lnTo>
                    <a:lnTo>
                      <a:pt x="683" y="8833"/>
                    </a:lnTo>
                    <a:lnTo>
                      <a:pt x="698" y="8826"/>
                    </a:lnTo>
                    <a:lnTo>
                      <a:pt x="713" y="8820"/>
                    </a:lnTo>
                    <a:lnTo>
                      <a:pt x="725" y="8818"/>
                    </a:lnTo>
                    <a:lnTo>
                      <a:pt x="736" y="8815"/>
                    </a:lnTo>
                    <a:lnTo>
                      <a:pt x="747" y="8814"/>
                    </a:lnTo>
                    <a:lnTo>
                      <a:pt x="758" y="8812"/>
                    </a:lnTo>
                    <a:lnTo>
                      <a:pt x="768" y="8812"/>
                    </a:lnTo>
                    <a:lnTo>
                      <a:pt x="780" y="8812"/>
                    </a:lnTo>
                    <a:lnTo>
                      <a:pt x="790" y="8813"/>
                    </a:lnTo>
                    <a:lnTo>
                      <a:pt x="801" y="8814"/>
                    </a:lnTo>
                    <a:lnTo>
                      <a:pt x="811" y="8816"/>
                    </a:lnTo>
                    <a:lnTo>
                      <a:pt x="821" y="8818"/>
                    </a:lnTo>
                    <a:lnTo>
                      <a:pt x="831" y="8821"/>
                    </a:lnTo>
                    <a:lnTo>
                      <a:pt x="842" y="8824"/>
                    </a:lnTo>
                    <a:lnTo>
                      <a:pt x="851" y="8828"/>
                    </a:lnTo>
                    <a:lnTo>
                      <a:pt x="861" y="8834"/>
                    </a:lnTo>
                    <a:lnTo>
                      <a:pt x="870" y="8839"/>
                    </a:lnTo>
                    <a:lnTo>
                      <a:pt x="880" y="8845"/>
                    </a:lnTo>
                    <a:lnTo>
                      <a:pt x="889" y="8852"/>
                    </a:lnTo>
                    <a:lnTo>
                      <a:pt x="898" y="8859"/>
                    </a:lnTo>
                    <a:lnTo>
                      <a:pt x="907" y="8867"/>
                    </a:lnTo>
                    <a:lnTo>
                      <a:pt x="915" y="8875"/>
                    </a:lnTo>
                    <a:lnTo>
                      <a:pt x="923" y="8884"/>
                    </a:lnTo>
                    <a:lnTo>
                      <a:pt x="931" y="8894"/>
                    </a:lnTo>
                    <a:lnTo>
                      <a:pt x="938" y="8905"/>
                    </a:lnTo>
                    <a:lnTo>
                      <a:pt x="946" y="8915"/>
                    </a:lnTo>
                    <a:lnTo>
                      <a:pt x="952" y="8927"/>
                    </a:lnTo>
                    <a:lnTo>
                      <a:pt x="959" y="8939"/>
                    </a:lnTo>
                    <a:lnTo>
                      <a:pt x="966" y="8952"/>
                    </a:lnTo>
                    <a:lnTo>
                      <a:pt x="972" y="8966"/>
                    </a:lnTo>
                    <a:lnTo>
                      <a:pt x="983" y="8994"/>
                    </a:lnTo>
                    <a:lnTo>
                      <a:pt x="993" y="9026"/>
                    </a:lnTo>
                    <a:lnTo>
                      <a:pt x="1132" y="9514"/>
                    </a:lnTo>
                    <a:lnTo>
                      <a:pt x="358" y="9736"/>
                    </a:lnTo>
                    <a:close/>
                    <a:moveTo>
                      <a:pt x="620" y="9437"/>
                    </a:moveTo>
                    <a:lnTo>
                      <a:pt x="582" y="9304"/>
                    </a:lnTo>
                    <a:lnTo>
                      <a:pt x="575" y="9282"/>
                    </a:lnTo>
                    <a:lnTo>
                      <a:pt x="568" y="9261"/>
                    </a:lnTo>
                    <a:lnTo>
                      <a:pt x="561" y="9241"/>
                    </a:lnTo>
                    <a:lnTo>
                      <a:pt x="553" y="9224"/>
                    </a:lnTo>
                    <a:lnTo>
                      <a:pt x="545" y="9209"/>
                    </a:lnTo>
                    <a:lnTo>
                      <a:pt x="537" y="9196"/>
                    </a:lnTo>
                    <a:lnTo>
                      <a:pt x="527" y="9183"/>
                    </a:lnTo>
                    <a:lnTo>
                      <a:pt x="518" y="9173"/>
                    </a:lnTo>
                    <a:lnTo>
                      <a:pt x="509" y="9165"/>
                    </a:lnTo>
                    <a:lnTo>
                      <a:pt x="500" y="9159"/>
                    </a:lnTo>
                    <a:lnTo>
                      <a:pt x="489" y="9154"/>
                    </a:lnTo>
                    <a:lnTo>
                      <a:pt x="479" y="9151"/>
                    </a:lnTo>
                    <a:lnTo>
                      <a:pt x="467" y="9149"/>
                    </a:lnTo>
                    <a:lnTo>
                      <a:pt x="455" y="9149"/>
                    </a:lnTo>
                    <a:lnTo>
                      <a:pt x="443" y="9150"/>
                    </a:lnTo>
                    <a:lnTo>
                      <a:pt x="431" y="9153"/>
                    </a:lnTo>
                    <a:lnTo>
                      <a:pt x="419" y="9157"/>
                    </a:lnTo>
                    <a:lnTo>
                      <a:pt x="408" y="9162"/>
                    </a:lnTo>
                    <a:lnTo>
                      <a:pt x="399" y="9168"/>
                    </a:lnTo>
                    <a:lnTo>
                      <a:pt x="391" y="9174"/>
                    </a:lnTo>
                    <a:lnTo>
                      <a:pt x="385" y="9182"/>
                    </a:lnTo>
                    <a:lnTo>
                      <a:pt x="379" y="9192"/>
                    </a:lnTo>
                    <a:lnTo>
                      <a:pt x="375" y="9202"/>
                    </a:lnTo>
                    <a:lnTo>
                      <a:pt x="372" y="9212"/>
                    </a:lnTo>
                    <a:lnTo>
                      <a:pt x="371" y="9225"/>
                    </a:lnTo>
                    <a:lnTo>
                      <a:pt x="370" y="9238"/>
                    </a:lnTo>
                    <a:lnTo>
                      <a:pt x="371" y="9255"/>
                    </a:lnTo>
                    <a:lnTo>
                      <a:pt x="373" y="9272"/>
                    </a:lnTo>
                    <a:lnTo>
                      <a:pt x="376" y="9291"/>
                    </a:lnTo>
                    <a:lnTo>
                      <a:pt x="380" y="9313"/>
                    </a:lnTo>
                    <a:lnTo>
                      <a:pt x="385" y="9335"/>
                    </a:lnTo>
                    <a:lnTo>
                      <a:pt x="392" y="9359"/>
                    </a:lnTo>
                    <a:lnTo>
                      <a:pt x="430" y="9492"/>
                    </a:lnTo>
                    <a:lnTo>
                      <a:pt x="620" y="9437"/>
                    </a:lnTo>
                    <a:close/>
                    <a:moveTo>
                      <a:pt x="942" y="9345"/>
                    </a:moveTo>
                    <a:lnTo>
                      <a:pt x="895" y="9182"/>
                    </a:lnTo>
                    <a:lnTo>
                      <a:pt x="889" y="9162"/>
                    </a:lnTo>
                    <a:lnTo>
                      <a:pt x="882" y="9143"/>
                    </a:lnTo>
                    <a:lnTo>
                      <a:pt x="876" y="9124"/>
                    </a:lnTo>
                    <a:lnTo>
                      <a:pt x="869" y="9108"/>
                    </a:lnTo>
                    <a:lnTo>
                      <a:pt x="861" y="9094"/>
                    </a:lnTo>
                    <a:lnTo>
                      <a:pt x="854" y="9082"/>
                    </a:lnTo>
                    <a:lnTo>
                      <a:pt x="846" y="9071"/>
                    </a:lnTo>
                    <a:lnTo>
                      <a:pt x="837" y="9060"/>
                    </a:lnTo>
                    <a:lnTo>
                      <a:pt x="829" y="9053"/>
                    </a:lnTo>
                    <a:lnTo>
                      <a:pt x="820" y="9047"/>
                    </a:lnTo>
                    <a:lnTo>
                      <a:pt x="810" y="9042"/>
                    </a:lnTo>
                    <a:lnTo>
                      <a:pt x="800" y="9039"/>
                    </a:lnTo>
                    <a:lnTo>
                      <a:pt x="789" y="9038"/>
                    </a:lnTo>
                    <a:lnTo>
                      <a:pt x="776" y="9038"/>
                    </a:lnTo>
                    <a:lnTo>
                      <a:pt x="763" y="9039"/>
                    </a:lnTo>
                    <a:lnTo>
                      <a:pt x="750" y="9043"/>
                    </a:lnTo>
                    <a:lnTo>
                      <a:pt x="737" y="9047"/>
                    </a:lnTo>
                    <a:lnTo>
                      <a:pt x="725" y="9053"/>
                    </a:lnTo>
                    <a:lnTo>
                      <a:pt x="714" y="9060"/>
                    </a:lnTo>
                    <a:lnTo>
                      <a:pt x="705" y="9067"/>
                    </a:lnTo>
                    <a:lnTo>
                      <a:pt x="698" y="9077"/>
                    </a:lnTo>
                    <a:lnTo>
                      <a:pt x="692" y="9088"/>
                    </a:lnTo>
                    <a:lnTo>
                      <a:pt x="688" y="9099"/>
                    </a:lnTo>
                    <a:lnTo>
                      <a:pt x="685" y="9111"/>
                    </a:lnTo>
                    <a:lnTo>
                      <a:pt x="684" y="9125"/>
                    </a:lnTo>
                    <a:lnTo>
                      <a:pt x="684" y="9143"/>
                    </a:lnTo>
                    <a:lnTo>
                      <a:pt x="685" y="9162"/>
                    </a:lnTo>
                    <a:lnTo>
                      <a:pt x="688" y="9183"/>
                    </a:lnTo>
                    <a:lnTo>
                      <a:pt x="693" y="9208"/>
                    </a:lnTo>
                    <a:lnTo>
                      <a:pt x="699" y="9235"/>
                    </a:lnTo>
                    <a:lnTo>
                      <a:pt x="706" y="9265"/>
                    </a:lnTo>
                    <a:lnTo>
                      <a:pt x="715" y="9296"/>
                    </a:lnTo>
                    <a:lnTo>
                      <a:pt x="745" y="9401"/>
                    </a:lnTo>
                    <a:lnTo>
                      <a:pt x="942" y="9345"/>
                    </a:lnTo>
                    <a:close/>
                    <a:moveTo>
                      <a:pt x="110" y="8697"/>
                    </a:moveTo>
                    <a:lnTo>
                      <a:pt x="81" y="8494"/>
                    </a:lnTo>
                    <a:lnTo>
                      <a:pt x="582" y="8424"/>
                    </a:lnTo>
                    <a:lnTo>
                      <a:pt x="35" y="8168"/>
                    </a:lnTo>
                    <a:lnTo>
                      <a:pt x="6" y="7961"/>
                    </a:lnTo>
                    <a:lnTo>
                      <a:pt x="804" y="7849"/>
                    </a:lnTo>
                    <a:lnTo>
                      <a:pt x="832" y="8053"/>
                    </a:lnTo>
                    <a:lnTo>
                      <a:pt x="322" y="8124"/>
                    </a:lnTo>
                    <a:lnTo>
                      <a:pt x="879" y="8382"/>
                    </a:lnTo>
                    <a:lnTo>
                      <a:pt x="908" y="8584"/>
                    </a:lnTo>
                    <a:lnTo>
                      <a:pt x="110" y="8697"/>
                    </a:lnTo>
                    <a:close/>
                    <a:moveTo>
                      <a:pt x="0" y="7711"/>
                    </a:moveTo>
                    <a:lnTo>
                      <a:pt x="12" y="6982"/>
                    </a:lnTo>
                    <a:lnTo>
                      <a:pt x="185" y="6985"/>
                    </a:lnTo>
                    <a:lnTo>
                      <a:pt x="180" y="7242"/>
                    </a:lnTo>
                    <a:lnTo>
                      <a:pt x="814" y="7253"/>
                    </a:lnTo>
                    <a:lnTo>
                      <a:pt x="810" y="7467"/>
                    </a:lnTo>
                    <a:lnTo>
                      <a:pt x="177" y="7456"/>
                    </a:lnTo>
                    <a:lnTo>
                      <a:pt x="172" y="7714"/>
                    </a:lnTo>
                    <a:lnTo>
                      <a:pt x="0" y="7711"/>
                    </a:lnTo>
                    <a:close/>
                    <a:moveTo>
                      <a:pt x="636" y="6373"/>
                    </a:moveTo>
                    <a:lnTo>
                      <a:pt x="697" y="6166"/>
                    </a:lnTo>
                    <a:lnTo>
                      <a:pt x="725" y="6181"/>
                    </a:lnTo>
                    <a:lnTo>
                      <a:pt x="749" y="6196"/>
                    </a:lnTo>
                    <a:lnTo>
                      <a:pt x="761" y="6205"/>
                    </a:lnTo>
                    <a:lnTo>
                      <a:pt x="772" y="6214"/>
                    </a:lnTo>
                    <a:lnTo>
                      <a:pt x="783" y="6222"/>
                    </a:lnTo>
                    <a:lnTo>
                      <a:pt x="793" y="6231"/>
                    </a:lnTo>
                    <a:lnTo>
                      <a:pt x="803" y="6241"/>
                    </a:lnTo>
                    <a:lnTo>
                      <a:pt x="812" y="6250"/>
                    </a:lnTo>
                    <a:lnTo>
                      <a:pt x="821" y="6261"/>
                    </a:lnTo>
                    <a:lnTo>
                      <a:pt x="829" y="6272"/>
                    </a:lnTo>
                    <a:lnTo>
                      <a:pt x="837" y="6282"/>
                    </a:lnTo>
                    <a:lnTo>
                      <a:pt x="845" y="6293"/>
                    </a:lnTo>
                    <a:lnTo>
                      <a:pt x="852" y="6305"/>
                    </a:lnTo>
                    <a:lnTo>
                      <a:pt x="859" y="6317"/>
                    </a:lnTo>
                    <a:lnTo>
                      <a:pt x="864" y="6329"/>
                    </a:lnTo>
                    <a:lnTo>
                      <a:pt x="870" y="6341"/>
                    </a:lnTo>
                    <a:lnTo>
                      <a:pt x="875" y="6354"/>
                    </a:lnTo>
                    <a:lnTo>
                      <a:pt x="879" y="6366"/>
                    </a:lnTo>
                    <a:lnTo>
                      <a:pt x="883" y="6380"/>
                    </a:lnTo>
                    <a:lnTo>
                      <a:pt x="886" y="6393"/>
                    </a:lnTo>
                    <a:lnTo>
                      <a:pt x="889" y="6407"/>
                    </a:lnTo>
                    <a:lnTo>
                      <a:pt x="891" y="6421"/>
                    </a:lnTo>
                    <a:lnTo>
                      <a:pt x="893" y="6435"/>
                    </a:lnTo>
                    <a:lnTo>
                      <a:pt x="895" y="6450"/>
                    </a:lnTo>
                    <a:lnTo>
                      <a:pt x="895" y="6465"/>
                    </a:lnTo>
                    <a:lnTo>
                      <a:pt x="896" y="6480"/>
                    </a:lnTo>
                    <a:lnTo>
                      <a:pt x="895" y="6512"/>
                    </a:lnTo>
                    <a:lnTo>
                      <a:pt x="892" y="6544"/>
                    </a:lnTo>
                    <a:lnTo>
                      <a:pt x="888" y="6570"/>
                    </a:lnTo>
                    <a:lnTo>
                      <a:pt x="883" y="6594"/>
                    </a:lnTo>
                    <a:lnTo>
                      <a:pt x="878" y="6618"/>
                    </a:lnTo>
                    <a:lnTo>
                      <a:pt x="872" y="6641"/>
                    </a:lnTo>
                    <a:lnTo>
                      <a:pt x="864" y="6662"/>
                    </a:lnTo>
                    <a:lnTo>
                      <a:pt x="856" y="6683"/>
                    </a:lnTo>
                    <a:lnTo>
                      <a:pt x="846" y="6703"/>
                    </a:lnTo>
                    <a:lnTo>
                      <a:pt x="835" y="6721"/>
                    </a:lnTo>
                    <a:lnTo>
                      <a:pt x="824" y="6740"/>
                    </a:lnTo>
                    <a:lnTo>
                      <a:pt x="812" y="6756"/>
                    </a:lnTo>
                    <a:lnTo>
                      <a:pt x="799" y="6772"/>
                    </a:lnTo>
                    <a:lnTo>
                      <a:pt x="785" y="6786"/>
                    </a:lnTo>
                    <a:lnTo>
                      <a:pt x="769" y="6801"/>
                    </a:lnTo>
                    <a:lnTo>
                      <a:pt x="753" y="6814"/>
                    </a:lnTo>
                    <a:lnTo>
                      <a:pt x="736" y="6825"/>
                    </a:lnTo>
                    <a:lnTo>
                      <a:pt x="718" y="6836"/>
                    </a:lnTo>
                    <a:lnTo>
                      <a:pt x="702" y="6844"/>
                    </a:lnTo>
                    <a:lnTo>
                      <a:pt x="687" y="6851"/>
                    </a:lnTo>
                    <a:lnTo>
                      <a:pt x="672" y="6858"/>
                    </a:lnTo>
                    <a:lnTo>
                      <a:pt x="655" y="6864"/>
                    </a:lnTo>
                    <a:lnTo>
                      <a:pt x="639" y="6869"/>
                    </a:lnTo>
                    <a:lnTo>
                      <a:pt x="622" y="6874"/>
                    </a:lnTo>
                    <a:lnTo>
                      <a:pt x="605" y="6877"/>
                    </a:lnTo>
                    <a:lnTo>
                      <a:pt x="587" y="6880"/>
                    </a:lnTo>
                    <a:lnTo>
                      <a:pt x="569" y="6883"/>
                    </a:lnTo>
                    <a:lnTo>
                      <a:pt x="551" y="6885"/>
                    </a:lnTo>
                    <a:lnTo>
                      <a:pt x="531" y="6886"/>
                    </a:lnTo>
                    <a:lnTo>
                      <a:pt x="512" y="6886"/>
                    </a:lnTo>
                    <a:lnTo>
                      <a:pt x="493" y="6886"/>
                    </a:lnTo>
                    <a:lnTo>
                      <a:pt x="474" y="6885"/>
                    </a:lnTo>
                    <a:lnTo>
                      <a:pt x="453" y="6884"/>
                    </a:lnTo>
                    <a:lnTo>
                      <a:pt x="432" y="6882"/>
                    </a:lnTo>
                    <a:lnTo>
                      <a:pt x="407" y="6878"/>
                    </a:lnTo>
                    <a:lnTo>
                      <a:pt x="384" y="6874"/>
                    </a:lnTo>
                    <a:lnTo>
                      <a:pt x="361" y="6869"/>
                    </a:lnTo>
                    <a:lnTo>
                      <a:pt x="339" y="6864"/>
                    </a:lnTo>
                    <a:lnTo>
                      <a:pt x="318" y="6858"/>
                    </a:lnTo>
                    <a:lnTo>
                      <a:pt x="297" y="6850"/>
                    </a:lnTo>
                    <a:lnTo>
                      <a:pt x="277" y="6842"/>
                    </a:lnTo>
                    <a:lnTo>
                      <a:pt x="258" y="6834"/>
                    </a:lnTo>
                    <a:lnTo>
                      <a:pt x="240" y="6825"/>
                    </a:lnTo>
                    <a:lnTo>
                      <a:pt x="222" y="6815"/>
                    </a:lnTo>
                    <a:lnTo>
                      <a:pt x="205" y="6804"/>
                    </a:lnTo>
                    <a:lnTo>
                      <a:pt x="190" y="6792"/>
                    </a:lnTo>
                    <a:lnTo>
                      <a:pt x="175" y="6780"/>
                    </a:lnTo>
                    <a:lnTo>
                      <a:pt x="159" y="6767"/>
                    </a:lnTo>
                    <a:lnTo>
                      <a:pt x="146" y="6754"/>
                    </a:lnTo>
                    <a:lnTo>
                      <a:pt x="133" y="6739"/>
                    </a:lnTo>
                    <a:lnTo>
                      <a:pt x="122" y="6724"/>
                    </a:lnTo>
                    <a:lnTo>
                      <a:pt x="111" y="6709"/>
                    </a:lnTo>
                    <a:lnTo>
                      <a:pt x="100" y="6694"/>
                    </a:lnTo>
                    <a:lnTo>
                      <a:pt x="91" y="6678"/>
                    </a:lnTo>
                    <a:lnTo>
                      <a:pt x="82" y="6661"/>
                    </a:lnTo>
                    <a:lnTo>
                      <a:pt x="75" y="6645"/>
                    </a:lnTo>
                    <a:lnTo>
                      <a:pt x="69" y="6628"/>
                    </a:lnTo>
                    <a:lnTo>
                      <a:pt x="63" y="6611"/>
                    </a:lnTo>
                    <a:lnTo>
                      <a:pt x="59" y="6593"/>
                    </a:lnTo>
                    <a:lnTo>
                      <a:pt x="55" y="6576"/>
                    </a:lnTo>
                    <a:lnTo>
                      <a:pt x="53" y="6558"/>
                    </a:lnTo>
                    <a:lnTo>
                      <a:pt x="51" y="6539"/>
                    </a:lnTo>
                    <a:lnTo>
                      <a:pt x="50" y="6521"/>
                    </a:lnTo>
                    <a:lnTo>
                      <a:pt x="50" y="6502"/>
                    </a:lnTo>
                    <a:lnTo>
                      <a:pt x="51" y="6482"/>
                    </a:lnTo>
                    <a:lnTo>
                      <a:pt x="53" y="6462"/>
                    </a:lnTo>
                    <a:lnTo>
                      <a:pt x="56" y="6441"/>
                    </a:lnTo>
                    <a:lnTo>
                      <a:pt x="60" y="6419"/>
                    </a:lnTo>
                    <a:lnTo>
                      <a:pt x="65" y="6399"/>
                    </a:lnTo>
                    <a:lnTo>
                      <a:pt x="71" y="6379"/>
                    </a:lnTo>
                    <a:lnTo>
                      <a:pt x="77" y="6359"/>
                    </a:lnTo>
                    <a:lnTo>
                      <a:pt x="85" y="6341"/>
                    </a:lnTo>
                    <a:lnTo>
                      <a:pt x="93" y="6324"/>
                    </a:lnTo>
                    <a:lnTo>
                      <a:pt x="102" y="6306"/>
                    </a:lnTo>
                    <a:lnTo>
                      <a:pt x="112" y="6290"/>
                    </a:lnTo>
                    <a:lnTo>
                      <a:pt x="123" y="6274"/>
                    </a:lnTo>
                    <a:lnTo>
                      <a:pt x="135" y="6260"/>
                    </a:lnTo>
                    <a:lnTo>
                      <a:pt x="147" y="6245"/>
                    </a:lnTo>
                    <a:lnTo>
                      <a:pt x="160" y="6231"/>
                    </a:lnTo>
                    <a:lnTo>
                      <a:pt x="175" y="6219"/>
                    </a:lnTo>
                    <a:lnTo>
                      <a:pt x="190" y="6207"/>
                    </a:lnTo>
                    <a:lnTo>
                      <a:pt x="206" y="6194"/>
                    </a:lnTo>
                    <a:lnTo>
                      <a:pt x="222" y="6184"/>
                    </a:lnTo>
                    <a:lnTo>
                      <a:pt x="240" y="6174"/>
                    </a:lnTo>
                    <a:lnTo>
                      <a:pt x="259" y="6166"/>
                    </a:lnTo>
                    <a:lnTo>
                      <a:pt x="278" y="6158"/>
                    </a:lnTo>
                    <a:lnTo>
                      <a:pt x="299" y="6152"/>
                    </a:lnTo>
                    <a:lnTo>
                      <a:pt x="319" y="6146"/>
                    </a:lnTo>
                    <a:lnTo>
                      <a:pt x="341" y="6141"/>
                    </a:lnTo>
                    <a:lnTo>
                      <a:pt x="365" y="6136"/>
                    </a:lnTo>
                    <a:lnTo>
                      <a:pt x="388" y="6134"/>
                    </a:lnTo>
                    <a:lnTo>
                      <a:pt x="413" y="6132"/>
                    </a:lnTo>
                    <a:lnTo>
                      <a:pt x="438" y="6131"/>
                    </a:lnTo>
                    <a:lnTo>
                      <a:pt x="464" y="6131"/>
                    </a:lnTo>
                    <a:lnTo>
                      <a:pt x="492" y="6131"/>
                    </a:lnTo>
                    <a:lnTo>
                      <a:pt x="520" y="6133"/>
                    </a:lnTo>
                    <a:lnTo>
                      <a:pt x="549" y="6136"/>
                    </a:lnTo>
                    <a:lnTo>
                      <a:pt x="579" y="6141"/>
                    </a:lnTo>
                    <a:lnTo>
                      <a:pt x="514" y="6671"/>
                    </a:lnTo>
                    <a:lnTo>
                      <a:pt x="538" y="6672"/>
                    </a:lnTo>
                    <a:lnTo>
                      <a:pt x="559" y="6672"/>
                    </a:lnTo>
                    <a:lnTo>
                      <a:pt x="580" y="6670"/>
                    </a:lnTo>
                    <a:lnTo>
                      <a:pt x="600" y="6667"/>
                    </a:lnTo>
                    <a:lnTo>
                      <a:pt x="618" y="6662"/>
                    </a:lnTo>
                    <a:lnTo>
                      <a:pt x="635" y="6656"/>
                    </a:lnTo>
                    <a:lnTo>
                      <a:pt x="651" y="6648"/>
                    </a:lnTo>
                    <a:lnTo>
                      <a:pt x="667" y="6638"/>
                    </a:lnTo>
                    <a:lnTo>
                      <a:pt x="681" y="6627"/>
                    </a:lnTo>
                    <a:lnTo>
                      <a:pt x="693" y="6614"/>
                    </a:lnTo>
                    <a:lnTo>
                      <a:pt x="703" y="6601"/>
                    </a:lnTo>
                    <a:lnTo>
                      <a:pt x="712" y="6588"/>
                    </a:lnTo>
                    <a:lnTo>
                      <a:pt x="721" y="6573"/>
                    </a:lnTo>
                    <a:lnTo>
                      <a:pt x="727" y="6557"/>
                    </a:lnTo>
                    <a:lnTo>
                      <a:pt x="731" y="6540"/>
                    </a:lnTo>
                    <a:lnTo>
                      <a:pt x="734" y="6522"/>
                    </a:lnTo>
                    <a:lnTo>
                      <a:pt x="735" y="6510"/>
                    </a:lnTo>
                    <a:lnTo>
                      <a:pt x="736" y="6499"/>
                    </a:lnTo>
                    <a:lnTo>
                      <a:pt x="735" y="6486"/>
                    </a:lnTo>
                    <a:lnTo>
                      <a:pt x="733" y="6475"/>
                    </a:lnTo>
                    <a:lnTo>
                      <a:pt x="731" y="6465"/>
                    </a:lnTo>
                    <a:lnTo>
                      <a:pt x="727" y="6455"/>
                    </a:lnTo>
                    <a:lnTo>
                      <a:pt x="723" y="6445"/>
                    </a:lnTo>
                    <a:lnTo>
                      <a:pt x="718" y="6435"/>
                    </a:lnTo>
                    <a:lnTo>
                      <a:pt x="711" y="6426"/>
                    </a:lnTo>
                    <a:lnTo>
                      <a:pt x="703" y="6417"/>
                    </a:lnTo>
                    <a:lnTo>
                      <a:pt x="695" y="6409"/>
                    </a:lnTo>
                    <a:lnTo>
                      <a:pt x="686" y="6401"/>
                    </a:lnTo>
                    <a:lnTo>
                      <a:pt x="675" y="6394"/>
                    </a:lnTo>
                    <a:lnTo>
                      <a:pt x="663" y="6387"/>
                    </a:lnTo>
                    <a:lnTo>
                      <a:pt x="650" y="6380"/>
                    </a:lnTo>
                    <a:lnTo>
                      <a:pt x="636" y="6373"/>
                    </a:lnTo>
                    <a:close/>
                    <a:moveTo>
                      <a:pt x="424" y="6335"/>
                    </a:moveTo>
                    <a:lnTo>
                      <a:pt x="401" y="6334"/>
                    </a:lnTo>
                    <a:lnTo>
                      <a:pt x="380" y="6334"/>
                    </a:lnTo>
                    <a:lnTo>
                      <a:pt x="360" y="6335"/>
                    </a:lnTo>
                    <a:lnTo>
                      <a:pt x="341" y="6338"/>
                    </a:lnTo>
                    <a:lnTo>
                      <a:pt x="323" y="6343"/>
                    </a:lnTo>
                    <a:lnTo>
                      <a:pt x="307" y="6348"/>
                    </a:lnTo>
                    <a:lnTo>
                      <a:pt x="292" y="6356"/>
                    </a:lnTo>
                    <a:lnTo>
                      <a:pt x="278" y="6365"/>
                    </a:lnTo>
                    <a:lnTo>
                      <a:pt x="265" y="6375"/>
                    </a:lnTo>
                    <a:lnTo>
                      <a:pt x="254" y="6387"/>
                    </a:lnTo>
                    <a:lnTo>
                      <a:pt x="245" y="6398"/>
                    </a:lnTo>
                    <a:lnTo>
                      <a:pt x="236" y="6411"/>
                    </a:lnTo>
                    <a:lnTo>
                      <a:pt x="229" y="6424"/>
                    </a:lnTo>
                    <a:lnTo>
                      <a:pt x="223" y="6439"/>
                    </a:lnTo>
                    <a:lnTo>
                      <a:pt x="219" y="6454"/>
                    </a:lnTo>
                    <a:lnTo>
                      <a:pt x="216" y="6469"/>
                    </a:lnTo>
                    <a:lnTo>
                      <a:pt x="215" y="6486"/>
                    </a:lnTo>
                    <a:lnTo>
                      <a:pt x="215" y="6503"/>
                    </a:lnTo>
                    <a:lnTo>
                      <a:pt x="217" y="6519"/>
                    </a:lnTo>
                    <a:lnTo>
                      <a:pt x="221" y="6534"/>
                    </a:lnTo>
                    <a:lnTo>
                      <a:pt x="226" y="6549"/>
                    </a:lnTo>
                    <a:lnTo>
                      <a:pt x="234" y="6564"/>
                    </a:lnTo>
                    <a:lnTo>
                      <a:pt x="243" y="6577"/>
                    </a:lnTo>
                    <a:lnTo>
                      <a:pt x="253" y="6590"/>
                    </a:lnTo>
                    <a:lnTo>
                      <a:pt x="265" y="6602"/>
                    </a:lnTo>
                    <a:lnTo>
                      <a:pt x="278" y="6613"/>
                    </a:lnTo>
                    <a:lnTo>
                      <a:pt x="293" y="6623"/>
                    </a:lnTo>
                    <a:lnTo>
                      <a:pt x="309" y="6631"/>
                    </a:lnTo>
                    <a:lnTo>
                      <a:pt x="325" y="6638"/>
                    </a:lnTo>
                    <a:lnTo>
                      <a:pt x="344" y="6644"/>
                    </a:lnTo>
                    <a:lnTo>
                      <a:pt x="364" y="6648"/>
                    </a:lnTo>
                    <a:lnTo>
                      <a:pt x="385" y="6651"/>
                    </a:lnTo>
                    <a:lnTo>
                      <a:pt x="424" y="6335"/>
                    </a:lnTo>
                    <a:close/>
                    <a:moveTo>
                      <a:pt x="204" y="5751"/>
                    </a:moveTo>
                    <a:lnTo>
                      <a:pt x="389" y="5061"/>
                    </a:lnTo>
                    <a:lnTo>
                      <a:pt x="1168" y="5269"/>
                    </a:lnTo>
                    <a:lnTo>
                      <a:pt x="1113" y="5474"/>
                    </a:lnTo>
                    <a:lnTo>
                      <a:pt x="501" y="5311"/>
                    </a:lnTo>
                    <a:lnTo>
                      <a:pt x="426" y="5591"/>
                    </a:lnTo>
                    <a:lnTo>
                      <a:pt x="775" y="5686"/>
                    </a:lnTo>
                    <a:lnTo>
                      <a:pt x="808" y="5695"/>
                    </a:lnTo>
                    <a:lnTo>
                      <a:pt x="836" y="5704"/>
                    </a:lnTo>
                    <a:lnTo>
                      <a:pt x="863" y="5713"/>
                    </a:lnTo>
                    <a:lnTo>
                      <a:pt x="887" y="5724"/>
                    </a:lnTo>
                    <a:lnTo>
                      <a:pt x="908" y="5734"/>
                    </a:lnTo>
                    <a:lnTo>
                      <a:pt x="926" y="5745"/>
                    </a:lnTo>
                    <a:lnTo>
                      <a:pt x="942" y="5755"/>
                    </a:lnTo>
                    <a:lnTo>
                      <a:pt x="954" y="5766"/>
                    </a:lnTo>
                    <a:lnTo>
                      <a:pt x="966" y="5777"/>
                    </a:lnTo>
                    <a:lnTo>
                      <a:pt x="975" y="5789"/>
                    </a:lnTo>
                    <a:lnTo>
                      <a:pt x="983" y="5800"/>
                    </a:lnTo>
                    <a:lnTo>
                      <a:pt x="990" y="5811"/>
                    </a:lnTo>
                    <a:lnTo>
                      <a:pt x="996" y="5822"/>
                    </a:lnTo>
                    <a:lnTo>
                      <a:pt x="1001" y="5832"/>
                    </a:lnTo>
                    <a:lnTo>
                      <a:pt x="1004" y="5844"/>
                    </a:lnTo>
                    <a:lnTo>
                      <a:pt x="1007" y="5854"/>
                    </a:lnTo>
                    <a:lnTo>
                      <a:pt x="1008" y="5865"/>
                    </a:lnTo>
                    <a:lnTo>
                      <a:pt x="1008" y="5877"/>
                    </a:lnTo>
                    <a:lnTo>
                      <a:pt x="1008" y="5891"/>
                    </a:lnTo>
                    <a:lnTo>
                      <a:pt x="1006" y="5906"/>
                    </a:lnTo>
                    <a:lnTo>
                      <a:pt x="1004" y="5922"/>
                    </a:lnTo>
                    <a:lnTo>
                      <a:pt x="1001" y="5940"/>
                    </a:lnTo>
                    <a:lnTo>
                      <a:pt x="997" y="5959"/>
                    </a:lnTo>
                    <a:lnTo>
                      <a:pt x="992" y="5979"/>
                    </a:lnTo>
                    <a:lnTo>
                      <a:pt x="984" y="6005"/>
                    </a:lnTo>
                    <a:lnTo>
                      <a:pt x="973" y="6035"/>
                    </a:lnTo>
                    <a:lnTo>
                      <a:pt x="959" y="6068"/>
                    </a:lnTo>
                    <a:lnTo>
                      <a:pt x="944" y="6105"/>
                    </a:lnTo>
                    <a:lnTo>
                      <a:pt x="792" y="6064"/>
                    </a:lnTo>
                    <a:lnTo>
                      <a:pt x="794" y="6060"/>
                    </a:lnTo>
                    <a:lnTo>
                      <a:pt x="796" y="6052"/>
                    </a:lnTo>
                    <a:lnTo>
                      <a:pt x="799" y="6043"/>
                    </a:lnTo>
                    <a:lnTo>
                      <a:pt x="803" y="6030"/>
                    </a:lnTo>
                    <a:lnTo>
                      <a:pt x="808" y="6015"/>
                    </a:lnTo>
                    <a:lnTo>
                      <a:pt x="812" y="6002"/>
                    </a:lnTo>
                    <a:lnTo>
                      <a:pt x="815" y="5991"/>
                    </a:lnTo>
                    <a:lnTo>
                      <a:pt x="818" y="5981"/>
                    </a:lnTo>
                    <a:lnTo>
                      <a:pt x="820" y="5971"/>
                    </a:lnTo>
                    <a:lnTo>
                      <a:pt x="821" y="5962"/>
                    </a:lnTo>
                    <a:lnTo>
                      <a:pt x="821" y="5953"/>
                    </a:lnTo>
                    <a:lnTo>
                      <a:pt x="820" y="5945"/>
                    </a:lnTo>
                    <a:lnTo>
                      <a:pt x="818" y="5938"/>
                    </a:lnTo>
                    <a:lnTo>
                      <a:pt x="815" y="5932"/>
                    </a:lnTo>
                    <a:lnTo>
                      <a:pt x="810" y="5927"/>
                    </a:lnTo>
                    <a:lnTo>
                      <a:pt x="804" y="5922"/>
                    </a:lnTo>
                    <a:lnTo>
                      <a:pt x="797" y="5918"/>
                    </a:lnTo>
                    <a:lnTo>
                      <a:pt x="786" y="5913"/>
                    </a:lnTo>
                    <a:lnTo>
                      <a:pt x="771" y="5908"/>
                    </a:lnTo>
                    <a:lnTo>
                      <a:pt x="754" y="5902"/>
                    </a:lnTo>
                    <a:lnTo>
                      <a:pt x="710" y="5887"/>
                    </a:lnTo>
                    <a:lnTo>
                      <a:pt x="653" y="5872"/>
                    </a:lnTo>
                    <a:lnTo>
                      <a:pt x="204" y="5751"/>
                    </a:lnTo>
                    <a:close/>
                    <a:moveTo>
                      <a:pt x="522" y="4740"/>
                    </a:moveTo>
                    <a:lnTo>
                      <a:pt x="609" y="4546"/>
                    </a:lnTo>
                    <a:lnTo>
                      <a:pt x="915" y="4681"/>
                    </a:lnTo>
                    <a:lnTo>
                      <a:pt x="1002" y="4486"/>
                    </a:lnTo>
                    <a:lnTo>
                      <a:pt x="1014" y="4458"/>
                    </a:lnTo>
                    <a:lnTo>
                      <a:pt x="1028" y="4432"/>
                    </a:lnTo>
                    <a:lnTo>
                      <a:pt x="1040" y="4408"/>
                    </a:lnTo>
                    <a:lnTo>
                      <a:pt x="1051" y="4386"/>
                    </a:lnTo>
                    <a:lnTo>
                      <a:pt x="1063" y="4366"/>
                    </a:lnTo>
                    <a:lnTo>
                      <a:pt x="1074" y="4348"/>
                    </a:lnTo>
                    <a:lnTo>
                      <a:pt x="1087" y="4331"/>
                    </a:lnTo>
                    <a:lnTo>
                      <a:pt x="1098" y="4316"/>
                    </a:lnTo>
                    <a:lnTo>
                      <a:pt x="1109" y="4303"/>
                    </a:lnTo>
                    <a:lnTo>
                      <a:pt x="1121" y="4292"/>
                    </a:lnTo>
                    <a:lnTo>
                      <a:pt x="1134" y="4280"/>
                    </a:lnTo>
                    <a:lnTo>
                      <a:pt x="1149" y="4271"/>
                    </a:lnTo>
                    <a:lnTo>
                      <a:pt x="1164" y="4263"/>
                    </a:lnTo>
                    <a:lnTo>
                      <a:pt x="1180" y="4256"/>
                    </a:lnTo>
                    <a:lnTo>
                      <a:pt x="1196" y="4250"/>
                    </a:lnTo>
                    <a:lnTo>
                      <a:pt x="1215" y="4246"/>
                    </a:lnTo>
                    <a:lnTo>
                      <a:pt x="1233" y="4242"/>
                    </a:lnTo>
                    <a:lnTo>
                      <a:pt x="1251" y="4241"/>
                    </a:lnTo>
                    <a:lnTo>
                      <a:pt x="1270" y="4240"/>
                    </a:lnTo>
                    <a:lnTo>
                      <a:pt x="1288" y="4242"/>
                    </a:lnTo>
                    <a:lnTo>
                      <a:pt x="1306" y="4244"/>
                    </a:lnTo>
                    <a:lnTo>
                      <a:pt x="1324" y="4249"/>
                    </a:lnTo>
                    <a:lnTo>
                      <a:pt x="1343" y="4254"/>
                    </a:lnTo>
                    <a:lnTo>
                      <a:pt x="1361" y="4262"/>
                    </a:lnTo>
                    <a:lnTo>
                      <a:pt x="1374" y="4268"/>
                    </a:lnTo>
                    <a:lnTo>
                      <a:pt x="1386" y="4274"/>
                    </a:lnTo>
                    <a:lnTo>
                      <a:pt x="1398" y="4281"/>
                    </a:lnTo>
                    <a:lnTo>
                      <a:pt x="1409" y="4289"/>
                    </a:lnTo>
                    <a:lnTo>
                      <a:pt x="1419" y="4297"/>
                    </a:lnTo>
                    <a:lnTo>
                      <a:pt x="1429" y="4305"/>
                    </a:lnTo>
                    <a:lnTo>
                      <a:pt x="1438" y="4313"/>
                    </a:lnTo>
                    <a:lnTo>
                      <a:pt x="1446" y="4322"/>
                    </a:lnTo>
                    <a:lnTo>
                      <a:pt x="1454" y="4331"/>
                    </a:lnTo>
                    <a:lnTo>
                      <a:pt x="1461" y="4340"/>
                    </a:lnTo>
                    <a:lnTo>
                      <a:pt x="1468" y="4351"/>
                    </a:lnTo>
                    <a:lnTo>
                      <a:pt x="1473" y="4361"/>
                    </a:lnTo>
                    <a:lnTo>
                      <a:pt x="1478" y="4372"/>
                    </a:lnTo>
                    <a:lnTo>
                      <a:pt x="1482" y="4383"/>
                    </a:lnTo>
                    <a:lnTo>
                      <a:pt x="1486" y="4394"/>
                    </a:lnTo>
                    <a:lnTo>
                      <a:pt x="1489" y="4407"/>
                    </a:lnTo>
                    <a:lnTo>
                      <a:pt x="1491" y="4419"/>
                    </a:lnTo>
                    <a:lnTo>
                      <a:pt x="1493" y="4431"/>
                    </a:lnTo>
                    <a:lnTo>
                      <a:pt x="1494" y="4444"/>
                    </a:lnTo>
                    <a:lnTo>
                      <a:pt x="1494" y="4458"/>
                    </a:lnTo>
                    <a:lnTo>
                      <a:pt x="1493" y="4472"/>
                    </a:lnTo>
                    <a:lnTo>
                      <a:pt x="1492" y="4486"/>
                    </a:lnTo>
                    <a:lnTo>
                      <a:pt x="1491" y="4501"/>
                    </a:lnTo>
                    <a:lnTo>
                      <a:pt x="1488" y="4515"/>
                    </a:lnTo>
                    <a:lnTo>
                      <a:pt x="1485" y="4532"/>
                    </a:lnTo>
                    <a:lnTo>
                      <a:pt x="1482" y="4547"/>
                    </a:lnTo>
                    <a:lnTo>
                      <a:pt x="1477" y="4563"/>
                    </a:lnTo>
                    <a:lnTo>
                      <a:pt x="1472" y="4579"/>
                    </a:lnTo>
                    <a:lnTo>
                      <a:pt x="1460" y="4614"/>
                    </a:lnTo>
                    <a:lnTo>
                      <a:pt x="1445" y="4650"/>
                    </a:lnTo>
                    <a:lnTo>
                      <a:pt x="1258" y="5069"/>
                    </a:lnTo>
                    <a:lnTo>
                      <a:pt x="522" y="4740"/>
                    </a:lnTo>
                    <a:close/>
                    <a:moveTo>
                      <a:pt x="1222" y="4818"/>
                    </a:moveTo>
                    <a:lnTo>
                      <a:pt x="1303" y="4636"/>
                    </a:lnTo>
                    <a:lnTo>
                      <a:pt x="1311" y="4616"/>
                    </a:lnTo>
                    <a:lnTo>
                      <a:pt x="1318" y="4597"/>
                    </a:lnTo>
                    <a:lnTo>
                      <a:pt x="1323" y="4579"/>
                    </a:lnTo>
                    <a:lnTo>
                      <a:pt x="1327" y="4563"/>
                    </a:lnTo>
                    <a:lnTo>
                      <a:pt x="1328" y="4549"/>
                    </a:lnTo>
                    <a:lnTo>
                      <a:pt x="1328" y="4537"/>
                    </a:lnTo>
                    <a:lnTo>
                      <a:pt x="1327" y="4525"/>
                    </a:lnTo>
                    <a:lnTo>
                      <a:pt x="1323" y="4515"/>
                    </a:lnTo>
                    <a:lnTo>
                      <a:pt x="1319" y="4506"/>
                    </a:lnTo>
                    <a:lnTo>
                      <a:pt x="1314" y="4498"/>
                    </a:lnTo>
                    <a:lnTo>
                      <a:pt x="1308" y="4490"/>
                    </a:lnTo>
                    <a:lnTo>
                      <a:pt x="1301" y="4484"/>
                    </a:lnTo>
                    <a:lnTo>
                      <a:pt x="1294" y="4477"/>
                    </a:lnTo>
                    <a:lnTo>
                      <a:pt x="1287" y="4472"/>
                    </a:lnTo>
                    <a:lnTo>
                      <a:pt x="1278" y="4467"/>
                    </a:lnTo>
                    <a:lnTo>
                      <a:pt x="1268" y="4461"/>
                    </a:lnTo>
                    <a:lnTo>
                      <a:pt x="1255" y="4456"/>
                    </a:lnTo>
                    <a:lnTo>
                      <a:pt x="1243" y="4453"/>
                    </a:lnTo>
                    <a:lnTo>
                      <a:pt x="1231" y="4451"/>
                    </a:lnTo>
                    <a:lnTo>
                      <a:pt x="1219" y="4452"/>
                    </a:lnTo>
                    <a:lnTo>
                      <a:pt x="1207" y="4454"/>
                    </a:lnTo>
                    <a:lnTo>
                      <a:pt x="1196" y="4457"/>
                    </a:lnTo>
                    <a:lnTo>
                      <a:pt x="1186" y="4464"/>
                    </a:lnTo>
                    <a:lnTo>
                      <a:pt x="1177" y="4471"/>
                    </a:lnTo>
                    <a:lnTo>
                      <a:pt x="1167" y="4480"/>
                    </a:lnTo>
                    <a:lnTo>
                      <a:pt x="1157" y="4491"/>
                    </a:lnTo>
                    <a:lnTo>
                      <a:pt x="1146" y="4504"/>
                    </a:lnTo>
                    <a:lnTo>
                      <a:pt x="1136" y="4520"/>
                    </a:lnTo>
                    <a:lnTo>
                      <a:pt x="1125" y="4539"/>
                    </a:lnTo>
                    <a:lnTo>
                      <a:pt x="1114" y="4560"/>
                    </a:lnTo>
                    <a:lnTo>
                      <a:pt x="1103" y="4583"/>
                    </a:lnTo>
                    <a:lnTo>
                      <a:pt x="1092" y="4608"/>
                    </a:lnTo>
                    <a:lnTo>
                      <a:pt x="1035" y="4735"/>
                    </a:lnTo>
                    <a:lnTo>
                      <a:pt x="1222" y="4818"/>
                    </a:lnTo>
                    <a:close/>
                    <a:moveTo>
                      <a:pt x="1557" y="3311"/>
                    </a:moveTo>
                    <a:lnTo>
                      <a:pt x="1478" y="3510"/>
                    </a:lnTo>
                    <a:lnTo>
                      <a:pt x="1464" y="3504"/>
                    </a:lnTo>
                    <a:lnTo>
                      <a:pt x="1449" y="3500"/>
                    </a:lnTo>
                    <a:lnTo>
                      <a:pt x="1435" y="3497"/>
                    </a:lnTo>
                    <a:lnTo>
                      <a:pt x="1422" y="3495"/>
                    </a:lnTo>
                    <a:lnTo>
                      <a:pt x="1409" y="3494"/>
                    </a:lnTo>
                    <a:lnTo>
                      <a:pt x="1397" y="3495"/>
                    </a:lnTo>
                    <a:lnTo>
                      <a:pt x="1384" y="3497"/>
                    </a:lnTo>
                    <a:lnTo>
                      <a:pt x="1372" y="3500"/>
                    </a:lnTo>
                    <a:lnTo>
                      <a:pt x="1361" y="3504"/>
                    </a:lnTo>
                    <a:lnTo>
                      <a:pt x="1350" y="3511"/>
                    </a:lnTo>
                    <a:lnTo>
                      <a:pt x="1340" y="3517"/>
                    </a:lnTo>
                    <a:lnTo>
                      <a:pt x="1329" y="3525"/>
                    </a:lnTo>
                    <a:lnTo>
                      <a:pt x="1319" y="3533"/>
                    </a:lnTo>
                    <a:lnTo>
                      <a:pt x="1310" y="3543"/>
                    </a:lnTo>
                    <a:lnTo>
                      <a:pt x="1302" y="3554"/>
                    </a:lnTo>
                    <a:lnTo>
                      <a:pt x="1294" y="3567"/>
                    </a:lnTo>
                    <a:lnTo>
                      <a:pt x="1284" y="3583"/>
                    </a:lnTo>
                    <a:lnTo>
                      <a:pt x="1277" y="3600"/>
                    </a:lnTo>
                    <a:lnTo>
                      <a:pt x="1271" y="3617"/>
                    </a:lnTo>
                    <a:lnTo>
                      <a:pt x="1267" y="3635"/>
                    </a:lnTo>
                    <a:lnTo>
                      <a:pt x="1265" y="3652"/>
                    </a:lnTo>
                    <a:lnTo>
                      <a:pt x="1266" y="3669"/>
                    </a:lnTo>
                    <a:lnTo>
                      <a:pt x="1268" y="3686"/>
                    </a:lnTo>
                    <a:lnTo>
                      <a:pt x="1273" y="3703"/>
                    </a:lnTo>
                    <a:lnTo>
                      <a:pt x="1276" y="3712"/>
                    </a:lnTo>
                    <a:lnTo>
                      <a:pt x="1280" y="3721"/>
                    </a:lnTo>
                    <a:lnTo>
                      <a:pt x="1284" y="3729"/>
                    </a:lnTo>
                    <a:lnTo>
                      <a:pt x="1289" y="3738"/>
                    </a:lnTo>
                    <a:lnTo>
                      <a:pt x="1295" y="3747"/>
                    </a:lnTo>
                    <a:lnTo>
                      <a:pt x="1301" y="3756"/>
                    </a:lnTo>
                    <a:lnTo>
                      <a:pt x="1308" y="3764"/>
                    </a:lnTo>
                    <a:lnTo>
                      <a:pt x="1316" y="3773"/>
                    </a:lnTo>
                    <a:lnTo>
                      <a:pt x="1335" y="3789"/>
                    </a:lnTo>
                    <a:lnTo>
                      <a:pt x="1355" y="3807"/>
                    </a:lnTo>
                    <a:lnTo>
                      <a:pt x="1378" y="3824"/>
                    </a:lnTo>
                    <a:lnTo>
                      <a:pt x="1404" y="3841"/>
                    </a:lnTo>
                    <a:lnTo>
                      <a:pt x="1433" y="3858"/>
                    </a:lnTo>
                    <a:lnTo>
                      <a:pt x="1462" y="3874"/>
                    </a:lnTo>
                    <a:lnTo>
                      <a:pt x="1489" y="3886"/>
                    </a:lnTo>
                    <a:lnTo>
                      <a:pt x="1514" y="3896"/>
                    </a:lnTo>
                    <a:lnTo>
                      <a:pt x="1526" y="3900"/>
                    </a:lnTo>
                    <a:lnTo>
                      <a:pt x="1538" y="3903"/>
                    </a:lnTo>
                    <a:lnTo>
                      <a:pt x="1549" y="3905"/>
                    </a:lnTo>
                    <a:lnTo>
                      <a:pt x="1560" y="3907"/>
                    </a:lnTo>
                    <a:lnTo>
                      <a:pt x="1571" y="3908"/>
                    </a:lnTo>
                    <a:lnTo>
                      <a:pt x="1582" y="3908"/>
                    </a:lnTo>
                    <a:lnTo>
                      <a:pt x="1592" y="3908"/>
                    </a:lnTo>
                    <a:lnTo>
                      <a:pt x="1601" y="3907"/>
                    </a:lnTo>
                    <a:lnTo>
                      <a:pt x="1611" y="3906"/>
                    </a:lnTo>
                    <a:lnTo>
                      <a:pt x="1619" y="3904"/>
                    </a:lnTo>
                    <a:lnTo>
                      <a:pt x="1628" y="3902"/>
                    </a:lnTo>
                    <a:lnTo>
                      <a:pt x="1638" y="3899"/>
                    </a:lnTo>
                    <a:lnTo>
                      <a:pt x="1646" y="3896"/>
                    </a:lnTo>
                    <a:lnTo>
                      <a:pt x="1654" y="3892"/>
                    </a:lnTo>
                    <a:lnTo>
                      <a:pt x="1661" y="3888"/>
                    </a:lnTo>
                    <a:lnTo>
                      <a:pt x="1669" y="3884"/>
                    </a:lnTo>
                    <a:lnTo>
                      <a:pt x="1676" y="3878"/>
                    </a:lnTo>
                    <a:lnTo>
                      <a:pt x="1683" y="3873"/>
                    </a:lnTo>
                    <a:lnTo>
                      <a:pt x="1689" y="3867"/>
                    </a:lnTo>
                    <a:lnTo>
                      <a:pt x="1696" y="3860"/>
                    </a:lnTo>
                    <a:lnTo>
                      <a:pt x="1709" y="3845"/>
                    </a:lnTo>
                    <a:lnTo>
                      <a:pt x="1720" y="3829"/>
                    </a:lnTo>
                    <a:lnTo>
                      <a:pt x="1727" y="3817"/>
                    </a:lnTo>
                    <a:lnTo>
                      <a:pt x="1733" y="3803"/>
                    </a:lnTo>
                    <a:lnTo>
                      <a:pt x="1738" y="3790"/>
                    </a:lnTo>
                    <a:lnTo>
                      <a:pt x="1742" y="3778"/>
                    </a:lnTo>
                    <a:lnTo>
                      <a:pt x="1744" y="3765"/>
                    </a:lnTo>
                    <a:lnTo>
                      <a:pt x="1745" y="3753"/>
                    </a:lnTo>
                    <a:lnTo>
                      <a:pt x="1745" y="3739"/>
                    </a:lnTo>
                    <a:lnTo>
                      <a:pt x="1743" y="3726"/>
                    </a:lnTo>
                    <a:lnTo>
                      <a:pt x="1740" y="3714"/>
                    </a:lnTo>
                    <a:lnTo>
                      <a:pt x="1736" y="3701"/>
                    </a:lnTo>
                    <a:lnTo>
                      <a:pt x="1729" y="3688"/>
                    </a:lnTo>
                    <a:lnTo>
                      <a:pt x="1721" y="3673"/>
                    </a:lnTo>
                    <a:lnTo>
                      <a:pt x="1712" y="3660"/>
                    </a:lnTo>
                    <a:lnTo>
                      <a:pt x="1700" y="3646"/>
                    </a:lnTo>
                    <a:lnTo>
                      <a:pt x="1686" y="3632"/>
                    </a:lnTo>
                    <a:lnTo>
                      <a:pt x="1672" y="3617"/>
                    </a:lnTo>
                    <a:lnTo>
                      <a:pt x="1813" y="3459"/>
                    </a:lnTo>
                    <a:lnTo>
                      <a:pt x="1826" y="3471"/>
                    </a:lnTo>
                    <a:lnTo>
                      <a:pt x="1838" y="3484"/>
                    </a:lnTo>
                    <a:lnTo>
                      <a:pt x="1849" y="3497"/>
                    </a:lnTo>
                    <a:lnTo>
                      <a:pt x="1860" y="3512"/>
                    </a:lnTo>
                    <a:lnTo>
                      <a:pt x="1869" y="3525"/>
                    </a:lnTo>
                    <a:lnTo>
                      <a:pt x="1878" y="3538"/>
                    </a:lnTo>
                    <a:lnTo>
                      <a:pt x="1888" y="3552"/>
                    </a:lnTo>
                    <a:lnTo>
                      <a:pt x="1895" y="3566"/>
                    </a:lnTo>
                    <a:lnTo>
                      <a:pt x="1902" y="3580"/>
                    </a:lnTo>
                    <a:lnTo>
                      <a:pt x="1908" y="3594"/>
                    </a:lnTo>
                    <a:lnTo>
                      <a:pt x="1914" y="3608"/>
                    </a:lnTo>
                    <a:lnTo>
                      <a:pt x="1919" y="3622"/>
                    </a:lnTo>
                    <a:lnTo>
                      <a:pt x="1923" y="3637"/>
                    </a:lnTo>
                    <a:lnTo>
                      <a:pt x="1926" y="3651"/>
                    </a:lnTo>
                    <a:lnTo>
                      <a:pt x="1929" y="3665"/>
                    </a:lnTo>
                    <a:lnTo>
                      <a:pt x="1931" y="3680"/>
                    </a:lnTo>
                    <a:lnTo>
                      <a:pt x="1932" y="3695"/>
                    </a:lnTo>
                    <a:lnTo>
                      <a:pt x="1933" y="3710"/>
                    </a:lnTo>
                    <a:lnTo>
                      <a:pt x="1933" y="3725"/>
                    </a:lnTo>
                    <a:lnTo>
                      <a:pt x="1932" y="3740"/>
                    </a:lnTo>
                    <a:lnTo>
                      <a:pt x="1930" y="3755"/>
                    </a:lnTo>
                    <a:lnTo>
                      <a:pt x="1928" y="3771"/>
                    </a:lnTo>
                    <a:lnTo>
                      <a:pt x="1924" y="3786"/>
                    </a:lnTo>
                    <a:lnTo>
                      <a:pt x="1921" y="3801"/>
                    </a:lnTo>
                    <a:lnTo>
                      <a:pt x="1916" y="3817"/>
                    </a:lnTo>
                    <a:lnTo>
                      <a:pt x="1911" y="3833"/>
                    </a:lnTo>
                    <a:lnTo>
                      <a:pt x="1904" y="3849"/>
                    </a:lnTo>
                    <a:lnTo>
                      <a:pt x="1898" y="3865"/>
                    </a:lnTo>
                    <a:lnTo>
                      <a:pt x="1890" y="3881"/>
                    </a:lnTo>
                    <a:lnTo>
                      <a:pt x="1881" y="3897"/>
                    </a:lnTo>
                    <a:lnTo>
                      <a:pt x="1872" y="3913"/>
                    </a:lnTo>
                    <a:lnTo>
                      <a:pt x="1862" y="3930"/>
                    </a:lnTo>
                    <a:lnTo>
                      <a:pt x="1850" y="3948"/>
                    </a:lnTo>
                    <a:lnTo>
                      <a:pt x="1838" y="3965"/>
                    </a:lnTo>
                    <a:lnTo>
                      <a:pt x="1825" y="3981"/>
                    </a:lnTo>
                    <a:lnTo>
                      <a:pt x="1811" y="3998"/>
                    </a:lnTo>
                    <a:lnTo>
                      <a:pt x="1798" y="4012"/>
                    </a:lnTo>
                    <a:lnTo>
                      <a:pt x="1784" y="4025"/>
                    </a:lnTo>
                    <a:lnTo>
                      <a:pt x="1770" y="4038"/>
                    </a:lnTo>
                    <a:lnTo>
                      <a:pt x="1754" y="4050"/>
                    </a:lnTo>
                    <a:lnTo>
                      <a:pt x="1739" y="4061"/>
                    </a:lnTo>
                    <a:lnTo>
                      <a:pt x="1723" y="4071"/>
                    </a:lnTo>
                    <a:lnTo>
                      <a:pt x="1707" y="4079"/>
                    </a:lnTo>
                    <a:lnTo>
                      <a:pt x="1689" y="4087"/>
                    </a:lnTo>
                    <a:lnTo>
                      <a:pt x="1672" y="4094"/>
                    </a:lnTo>
                    <a:lnTo>
                      <a:pt x="1655" y="4100"/>
                    </a:lnTo>
                    <a:lnTo>
                      <a:pt x="1636" y="4106"/>
                    </a:lnTo>
                    <a:lnTo>
                      <a:pt x="1618" y="4110"/>
                    </a:lnTo>
                    <a:lnTo>
                      <a:pt x="1599" y="4114"/>
                    </a:lnTo>
                    <a:lnTo>
                      <a:pt x="1581" y="4116"/>
                    </a:lnTo>
                    <a:lnTo>
                      <a:pt x="1561" y="4117"/>
                    </a:lnTo>
                    <a:lnTo>
                      <a:pt x="1542" y="4117"/>
                    </a:lnTo>
                    <a:lnTo>
                      <a:pt x="1523" y="4116"/>
                    </a:lnTo>
                    <a:lnTo>
                      <a:pt x="1503" y="4114"/>
                    </a:lnTo>
                    <a:lnTo>
                      <a:pt x="1483" y="4111"/>
                    </a:lnTo>
                    <a:lnTo>
                      <a:pt x="1464" y="4107"/>
                    </a:lnTo>
                    <a:lnTo>
                      <a:pt x="1443" y="4101"/>
                    </a:lnTo>
                    <a:lnTo>
                      <a:pt x="1423" y="4095"/>
                    </a:lnTo>
                    <a:lnTo>
                      <a:pt x="1404" y="4087"/>
                    </a:lnTo>
                    <a:lnTo>
                      <a:pt x="1383" y="4079"/>
                    </a:lnTo>
                    <a:lnTo>
                      <a:pt x="1362" y="4070"/>
                    </a:lnTo>
                    <a:lnTo>
                      <a:pt x="1342" y="4060"/>
                    </a:lnTo>
                    <a:lnTo>
                      <a:pt x="1321" y="4048"/>
                    </a:lnTo>
                    <a:lnTo>
                      <a:pt x="1300" y="4035"/>
                    </a:lnTo>
                    <a:lnTo>
                      <a:pt x="1280" y="4022"/>
                    </a:lnTo>
                    <a:lnTo>
                      <a:pt x="1260" y="4008"/>
                    </a:lnTo>
                    <a:lnTo>
                      <a:pt x="1241" y="3995"/>
                    </a:lnTo>
                    <a:lnTo>
                      <a:pt x="1224" y="3979"/>
                    </a:lnTo>
                    <a:lnTo>
                      <a:pt x="1207" y="3965"/>
                    </a:lnTo>
                    <a:lnTo>
                      <a:pt x="1192" y="3950"/>
                    </a:lnTo>
                    <a:lnTo>
                      <a:pt x="1177" y="3935"/>
                    </a:lnTo>
                    <a:lnTo>
                      <a:pt x="1164" y="3918"/>
                    </a:lnTo>
                    <a:lnTo>
                      <a:pt x="1152" y="3903"/>
                    </a:lnTo>
                    <a:lnTo>
                      <a:pt x="1140" y="3887"/>
                    </a:lnTo>
                    <a:lnTo>
                      <a:pt x="1129" y="3870"/>
                    </a:lnTo>
                    <a:lnTo>
                      <a:pt x="1120" y="3852"/>
                    </a:lnTo>
                    <a:lnTo>
                      <a:pt x="1112" y="3835"/>
                    </a:lnTo>
                    <a:lnTo>
                      <a:pt x="1105" y="3818"/>
                    </a:lnTo>
                    <a:lnTo>
                      <a:pt x="1098" y="3799"/>
                    </a:lnTo>
                    <a:lnTo>
                      <a:pt x="1093" y="3781"/>
                    </a:lnTo>
                    <a:lnTo>
                      <a:pt x="1089" y="3763"/>
                    </a:lnTo>
                    <a:lnTo>
                      <a:pt x="1086" y="3743"/>
                    </a:lnTo>
                    <a:lnTo>
                      <a:pt x="1082" y="3725"/>
                    </a:lnTo>
                    <a:lnTo>
                      <a:pt x="1081" y="3707"/>
                    </a:lnTo>
                    <a:lnTo>
                      <a:pt x="1081" y="3688"/>
                    </a:lnTo>
                    <a:lnTo>
                      <a:pt x="1082" y="3669"/>
                    </a:lnTo>
                    <a:lnTo>
                      <a:pt x="1084" y="3650"/>
                    </a:lnTo>
                    <a:lnTo>
                      <a:pt x="1088" y="3632"/>
                    </a:lnTo>
                    <a:lnTo>
                      <a:pt x="1092" y="3612"/>
                    </a:lnTo>
                    <a:lnTo>
                      <a:pt x="1097" y="3594"/>
                    </a:lnTo>
                    <a:lnTo>
                      <a:pt x="1103" y="3575"/>
                    </a:lnTo>
                    <a:lnTo>
                      <a:pt x="1110" y="3556"/>
                    </a:lnTo>
                    <a:lnTo>
                      <a:pt x="1118" y="3537"/>
                    </a:lnTo>
                    <a:lnTo>
                      <a:pt x="1128" y="3518"/>
                    </a:lnTo>
                    <a:lnTo>
                      <a:pt x="1138" y="3498"/>
                    </a:lnTo>
                    <a:lnTo>
                      <a:pt x="1150" y="3480"/>
                    </a:lnTo>
                    <a:lnTo>
                      <a:pt x="1160" y="3465"/>
                    </a:lnTo>
                    <a:lnTo>
                      <a:pt x="1169" y="3450"/>
                    </a:lnTo>
                    <a:lnTo>
                      <a:pt x="1179" y="3436"/>
                    </a:lnTo>
                    <a:lnTo>
                      <a:pt x="1190" y="3423"/>
                    </a:lnTo>
                    <a:lnTo>
                      <a:pt x="1200" y="3410"/>
                    </a:lnTo>
                    <a:lnTo>
                      <a:pt x="1212" y="3398"/>
                    </a:lnTo>
                    <a:lnTo>
                      <a:pt x="1222" y="3387"/>
                    </a:lnTo>
                    <a:lnTo>
                      <a:pt x="1233" y="3376"/>
                    </a:lnTo>
                    <a:lnTo>
                      <a:pt x="1244" y="3366"/>
                    </a:lnTo>
                    <a:lnTo>
                      <a:pt x="1255" y="3357"/>
                    </a:lnTo>
                    <a:lnTo>
                      <a:pt x="1267" y="3348"/>
                    </a:lnTo>
                    <a:lnTo>
                      <a:pt x="1279" y="3340"/>
                    </a:lnTo>
                    <a:lnTo>
                      <a:pt x="1291" y="3333"/>
                    </a:lnTo>
                    <a:lnTo>
                      <a:pt x="1303" y="3327"/>
                    </a:lnTo>
                    <a:lnTo>
                      <a:pt x="1315" y="3320"/>
                    </a:lnTo>
                    <a:lnTo>
                      <a:pt x="1327" y="3314"/>
                    </a:lnTo>
                    <a:lnTo>
                      <a:pt x="1340" y="3310"/>
                    </a:lnTo>
                    <a:lnTo>
                      <a:pt x="1353" y="3306"/>
                    </a:lnTo>
                    <a:lnTo>
                      <a:pt x="1366" y="3302"/>
                    </a:lnTo>
                    <a:lnTo>
                      <a:pt x="1379" y="3299"/>
                    </a:lnTo>
                    <a:lnTo>
                      <a:pt x="1393" y="3297"/>
                    </a:lnTo>
                    <a:lnTo>
                      <a:pt x="1407" y="3296"/>
                    </a:lnTo>
                    <a:lnTo>
                      <a:pt x="1421" y="3294"/>
                    </a:lnTo>
                    <a:lnTo>
                      <a:pt x="1435" y="3294"/>
                    </a:lnTo>
                    <a:lnTo>
                      <a:pt x="1449" y="3294"/>
                    </a:lnTo>
                    <a:lnTo>
                      <a:pt x="1464" y="3295"/>
                    </a:lnTo>
                    <a:lnTo>
                      <a:pt x="1479" y="3296"/>
                    </a:lnTo>
                    <a:lnTo>
                      <a:pt x="1494" y="3298"/>
                    </a:lnTo>
                    <a:lnTo>
                      <a:pt x="1509" y="3300"/>
                    </a:lnTo>
                    <a:lnTo>
                      <a:pt x="1526" y="3303"/>
                    </a:lnTo>
                    <a:lnTo>
                      <a:pt x="1542" y="3307"/>
                    </a:lnTo>
                    <a:lnTo>
                      <a:pt x="1557" y="3311"/>
                    </a:lnTo>
                    <a:close/>
                    <a:moveTo>
                      <a:pt x="1458" y="3078"/>
                    </a:moveTo>
                    <a:lnTo>
                      <a:pt x="1907" y="2504"/>
                    </a:lnTo>
                    <a:lnTo>
                      <a:pt x="2043" y="2610"/>
                    </a:lnTo>
                    <a:lnTo>
                      <a:pt x="1885" y="2813"/>
                    </a:lnTo>
                    <a:lnTo>
                      <a:pt x="2384" y="3203"/>
                    </a:lnTo>
                    <a:lnTo>
                      <a:pt x="2253" y="3371"/>
                    </a:lnTo>
                    <a:lnTo>
                      <a:pt x="1752" y="2982"/>
                    </a:lnTo>
                    <a:lnTo>
                      <a:pt x="1594" y="3185"/>
                    </a:lnTo>
                    <a:lnTo>
                      <a:pt x="1458" y="3078"/>
                    </a:lnTo>
                    <a:close/>
                    <a:moveTo>
                      <a:pt x="2072" y="2322"/>
                    </a:moveTo>
                    <a:lnTo>
                      <a:pt x="2407" y="1997"/>
                    </a:lnTo>
                    <a:lnTo>
                      <a:pt x="2432" y="1974"/>
                    </a:lnTo>
                    <a:lnTo>
                      <a:pt x="2458" y="1954"/>
                    </a:lnTo>
                    <a:lnTo>
                      <a:pt x="2482" y="1935"/>
                    </a:lnTo>
                    <a:lnTo>
                      <a:pt x="2507" y="1920"/>
                    </a:lnTo>
                    <a:lnTo>
                      <a:pt x="2518" y="1913"/>
                    </a:lnTo>
                    <a:lnTo>
                      <a:pt x="2530" y="1907"/>
                    </a:lnTo>
                    <a:lnTo>
                      <a:pt x="2541" y="1902"/>
                    </a:lnTo>
                    <a:lnTo>
                      <a:pt x="2553" y="1898"/>
                    </a:lnTo>
                    <a:lnTo>
                      <a:pt x="2565" y="1894"/>
                    </a:lnTo>
                    <a:lnTo>
                      <a:pt x="2576" y="1891"/>
                    </a:lnTo>
                    <a:lnTo>
                      <a:pt x="2587" y="1887"/>
                    </a:lnTo>
                    <a:lnTo>
                      <a:pt x="2598" y="1885"/>
                    </a:lnTo>
                    <a:lnTo>
                      <a:pt x="2609" y="1884"/>
                    </a:lnTo>
                    <a:lnTo>
                      <a:pt x="2620" y="1884"/>
                    </a:lnTo>
                    <a:lnTo>
                      <a:pt x="2631" y="1884"/>
                    </a:lnTo>
                    <a:lnTo>
                      <a:pt x="2641" y="1885"/>
                    </a:lnTo>
                    <a:lnTo>
                      <a:pt x="2651" y="1887"/>
                    </a:lnTo>
                    <a:lnTo>
                      <a:pt x="2662" y="1890"/>
                    </a:lnTo>
                    <a:lnTo>
                      <a:pt x="2672" y="1893"/>
                    </a:lnTo>
                    <a:lnTo>
                      <a:pt x="2683" y="1896"/>
                    </a:lnTo>
                    <a:lnTo>
                      <a:pt x="2693" y="1901"/>
                    </a:lnTo>
                    <a:lnTo>
                      <a:pt x="2702" y="1906"/>
                    </a:lnTo>
                    <a:lnTo>
                      <a:pt x="2712" y="1911"/>
                    </a:lnTo>
                    <a:lnTo>
                      <a:pt x="2721" y="1917"/>
                    </a:lnTo>
                    <a:lnTo>
                      <a:pt x="2731" y="1924"/>
                    </a:lnTo>
                    <a:lnTo>
                      <a:pt x="2740" y="1932"/>
                    </a:lnTo>
                    <a:lnTo>
                      <a:pt x="2750" y="1940"/>
                    </a:lnTo>
                    <a:lnTo>
                      <a:pt x="2759" y="1950"/>
                    </a:lnTo>
                    <a:lnTo>
                      <a:pt x="2770" y="1962"/>
                    </a:lnTo>
                    <a:lnTo>
                      <a:pt x="2780" y="1975"/>
                    </a:lnTo>
                    <a:lnTo>
                      <a:pt x="2788" y="1988"/>
                    </a:lnTo>
                    <a:lnTo>
                      <a:pt x="2796" y="2002"/>
                    </a:lnTo>
                    <a:lnTo>
                      <a:pt x="2801" y="2017"/>
                    </a:lnTo>
                    <a:lnTo>
                      <a:pt x="2807" y="2031"/>
                    </a:lnTo>
                    <a:lnTo>
                      <a:pt x="2811" y="2046"/>
                    </a:lnTo>
                    <a:lnTo>
                      <a:pt x="2813" y="2061"/>
                    </a:lnTo>
                    <a:lnTo>
                      <a:pt x="2814" y="2078"/>
                    </a:lnTo>
                    <a:lnTo>
                      <a:pt x="2814" y="2093"/>
                    </a:lnTo>
                    <a:lnTo>
                      <a:pt x="2813" y="2108"/>
                    </a:lnTo>
                    <a:lnTo>
                      <a:pt x="2810" y="2122"/>
                    </a:lnTo>
                    <a:lnTo>
                      <a:pt x="2807" y="2137"/>
                    </a:lnTo>
                    <a:lnTo>
                      <a:pt x="2801" y="2151"/>
                    </a:lnTo>
                    <a:lnTo>
                      <a:pt x="2795" y="2165"/>
                    </a:lnTo>
                    <a:lnTo>
                      <a:pt x="2788" y="2178"/>
                    </a:lnTo>
                    <a:lnTo>
                      <a:pt x="2807" y="2168"/>
                    </a:lnTo>
                    <a:lnTo>
                      <a:pt x="2825" y="2160"/>
                    </a:lnTo>
                    <a:lnTo>
                      <a:pt x="2843" y="2154"/>
                    </a:lnTo>
                    <a:lnTo>
                      <a:pt x="2861" y="2149"/>
                    </a:lnTo>
                    <a:lnTo>
                      <a:pt x="2879" y="2146"/>
                    </a:lnTo>
                    <a:lnTo>
                      <a:pt x="2896" y="2145"/>
                    </a:lnTo>
                    <a:lnTo>
                      <a:pt x="2914" y="2145"/>
                    </a:lnTo>
                    <a:lnTo>
                      <a:pt x="2932" y="2147"/>
                    </a:lnTo>
                    <a:lnTo>
                      <a:pt x="2948" y="2151"/>
                    </a:lnTo>
                    <a:lnTo>
                      <a:pt x="2964" y="2155"/>
                    </a:lnTo>
                    <a:lnTo>
                      <a:pt x="2979" y="2161"/>
                    </a:lnTo>
                    <a:lnTo>
                      <a:pt x="2995" y="2168"/>
                    </a:lnTo>
                    <a:lnTo>
                      <a:pt x="3008" y="2176"/>
                    </a:lnTo>
                    <a:lnTo>
                      <a:pt x="3021" y="2185"/>
                    </a:lnTo>
                    <a:lnTo>
                      <a:pt x="3034" y="2196"/>
                    </a:lnTo>
                    <a:lnTo>
                      <a:pt x="3046" y="2207"/>
                    </a:lnTo>
                    <a:lnTo>
                      <a:pt x="3054" y="2216"/>
                    </a:lnTo>
                    <a:lnTo>
                      <a:pt x="3062" y="2224"/>
                    </a:lnTo>
                    <a:lnTo>
                      <a:pt x="3068" y="2233"/>
                    </a:lnTo>
                    <a:lnTo>
                      <a:pt x="3074" y="2242"/>
                    </a:lnTo>
                    <a:lnTo>
                      <a:pt x="3080" y="2252"/>
                    </a:lnTo>
                    <a:lnTo>
                      <a:pt x="3085" y="2261"/>
                    </a:lnTo>
                    <a:lnTo>
                      <a:pt x="3089" y="2271"/>
                    </a:lnTo>
                    <a:lnTo>
                      <a:pt x="3093" y="2280"/>
                    </a:lnTo>
                    <a:lnTo>
                      <a:pt x="3096" y="2290"/>
                    </a:lnTo>
                    <a:lnTo>
                      <a:pt x="3099" y="2300"/>
                    </a:lnTo>
                    <a:lnTo>
                      <a:pt x="3101" y="2311"/>
                    </a:lnTo>
                    <a:lnTo>
                      <a:pt x="3102" y="2321"/>
                    </a:lnTo>
                    <a:lnTo>
                      <a:pt x="3103" y="2332"/>
                    </a:lnTo>
                    <a:lnTo>
                      <a:pt x="3103" y="2343"/>
                    </a:lnTo>
                    <a:lnTo>
                      <a:pt x="3103" y="2353"/>
                    </a:lnTo>
                    <a:lnTo>
                      <a:pt x="3102" y="2364"/>
                    </a:lnTo>
                    <a:lnTo>
                      <a:pt x="3101" y="2377"/>
                    </a:lnTo>
                    <a:lnTo>
                      <a:pt x="3099" y="2388"/>
                    </a:lnTo>
                    <a:lnTo>
                      <a:pt x="3096" y="2399"/>
                    </a:lnTo>
                    <a:lnTo>
                      <a:pt x="3093" y="2410"/>
                    </a:lnTo>
                    <a:lnTo>
                      <a:pt x="3088" y="2421"/>
                    </a:lnTo>
                    <a:lnTo>
                      <a:pt x="3084" y="2434"/>
                    </a:lnTo>
                    <a:lnTo>
                      <a:pt x="3078" y="2445"/>
                    </a:lnTo>
                    <a:lnTo>
                      <a:pt x="3072" y="2456"/>
                    </a:lnTo>
                    <a:lnTo>
                      <a:pt x="3065" y="2468"/>
                    </a:lnTo>
                    <a:lnTo>
                      <a:pt x="3057" y="2479"/>
                    </a:lnTo>
                    <a:lnTo>
                      <a:pt x="3049" y="2491"/>
                    </a:lnTo>
                    <a:lnTo>
                      <a:pt x="3039" y="2503"/>
                    </a:lnTo>
                    <a:lnTo>
                      <a:pt x="3019" y="2526"/>
                    </a:lnTo>
                    <a:lnTo>
                      <a:pt x="2997" y="2550"/>
                    </a:lnTo>
                    <a:lnTo>
                      <a:pt x="2632" y="2902"/>
                    </a:lnTo>
                    <a:lnTo>
                      <a:pt x="2072" y="2322"/>
                    </a:lnTo>
                    <a:close/>
                    <a:moveTo>
                      <a:pt x="2459" y="2413"/>
                    </a:moveTo>
                    <a:lnTo>
                      <a:pt x="2558" y="2318"/>
                    </a:lnTo>
                    <a:lnTo>
                      <a:pt x="2574" y="2301"/>
                    </a:lnTo>
                    <a:lnTo>
                      <a:pt x="2589" y="2285"/>
                    </a:lnTo>
                    <a:lnTo>
                      <a:pt x="2603" y="2269"/>
                    </a:lnTo>
                    <a:lnTo>
                      <a:pt x="2614" y="2254"/>
                    </a:lnTo>
                    <a:lnTo>
                      <a:pt x="2625" y="2239"/>
                    </a:lnTo>
                    <a:lnTo>
                      <a:pt x="2633" y="2226"/>
                    </a:lnTo>
                    <a:lnTo>
                      <a:pt x="2639" y="2213"/>
                    </a:lnTo>
                    <a:lnTo>
                      <a:pt x="2643" y="2200"/>
                    </a:lnTo>
                    <a:lnTo>
                      <a:pt x="2646" y="2188"/>
                    </a:lnTo>
                    <a:lnTo>
                      <a:pt x="2647" y="2176"/>
                    </a:lnTo>
                    <a:lnTo>
                      <a:pt x="2647" y="2165"/>
                    </a:lnTo>
                    <a:lnTo>
                      <a:pt x="2645" y="2154"/>
                    </a:lnTo>
                    <a:lnTo>
                      <a:pt x="2641" y="2143"/>
                    </a:lnTo>
                    <a:lnTo>
                      <a:pt x="2636" y="2133"/>
                    </a:lnTo>
                    <a:lnTo>
                      <a:pt x="2629" y="2122"/>
                    </a:lnTo>
                    <a:lnTo>
                      <a:pt x="2621" y="2112"/>
                    </a:lnTo>
                    <a:lnTo>
                      <a:pt x="2611" y="2104"/>
                    </a:lnTo>
                    <a:lnTo>
                      <a:pt x="2602" y="2097"/>
                    </a:lnTo>
                    <a:lnTo>
                      <a:pt x="2592" y="2092"/>
                    </a:lnTo>
                    <a:lnTo>
                      <a:pt x="2583" y="2088"/>
                    </a:lnTo>
                    <a:lnTo>
                      <a:pt x="2573" y="2086"/>
                    </a:lnTo>
                    <a:lnTo>
                      <a:pt x="2562" y="2086"/>
                    </a:lnTo>
                    <a:lnTo>
                      <a:pt x="2551" y="2087"/>
                    </a:lnTo>
                    <a:lnTo>
                      <a:pt x="2540" y="2089"/>
                    </a:lnTo>
                    <a:lnTo>
                      <a:pt x="2529" y="2093"/>
                    </a:lnTo>
                    <a:lnTo>
                      <a:pt x="2516" y="2099"/>
                    </a:lnTo>
                    <a:lnTo>
                      <a:pt x="2503" y="2107"/>
                    </a:lnTo>
                    <a:lnTo>
                      <a:pt x="2487" y="2117"/>
                    </a:lnTo>
                    <a:lnTo>
                      <a:pt x="2472" y="2128"/>
                    </a:lnTo>
                    <a:lnTo>
                      <a:pt x="2456" y="2143"/>
                    </a:lnTo>
                    <a:lnTo>
                      <a:pt x="2438" y="2158"/>
                    </a:lnTo>
                    <a:lnTo>
                      <a:pt x="2419" y="2175"/>
                    </a:lnTo>
                    <a:lnTo>
                      <a:pt x="2321" y="2271"/>
                    </a:lnTo>
                    <a:lnTo>
                      <a:pt x="2459" y="2413"/>
                    </a:lnTo>
                    <a:close/>
                    <a:moveTo>
                      <a:pt x="2691" y="2654"/>
                    </a:moveTo>
                    <a:lnTo>
                      <a:pt x="2813" y="2537"/>
                    </a:lnTo>
                    <a:lnTo>
                      <a:pt x="2828" y="2522"/>
                    </a:lnTo>
                    <a:lnTo>
                      <a:pt x="2842" y="2507"/>
                    </a:lnTo>
                    <a:lnTo>
                      <a:pt x="2854" y="2493"/>
                    </a:lnTo>
                    <a:lnTo>
                      <a:pt x="2865" y="2478"/>
                    </a:lnTo>
                    <a:lnTo>
                      <a:pt x="2875" y="2465"/>
                    </a:lnTo>
                    <a:lnTo>
                      <a:pt x="2882" y="2453"/>
                    </a:lnTo>
                    <a:lnTo>
                      <a:pt x="2888" y="2441"/>
                    </a:lnTo>
                    <a:lnTo>
                      <a:pt x="2893" y="2430"/>
                    </a:lnTo>
                    <a:lnTo>
                      <a:pt x="2895" y="2418"/>
                    </a:lnTo>
                    <a:lnTo>
                      <a:pt x="2896" y="2407"/>
                    </a:lnTo>
                    <a:lnTo>
                      <a:pt x="2896" y="2396"/>
                    </a:lnTo>
                    <a:lnTo>
                      <a:pt x="2894" y="2385"/>
                    </a:lnTo>
                    <a:lnTo>
                      <a:pt x="2890" y="2375"/>
                    </a:lnTo>
                    <a:lnTo>
                      <a:pt x="2884" y="2364"/>
                    </a:lnTo>
                    <a:lnTo>
                      <a:pt x="2877" y="2353"/>
                    </a:lnTo>
                    <a:lnTo>
                      <a:pt x="2868" y="2343"/>
                    </a:lnTo>
                    <a:lnTo>
                      <a:pt x="2857" y="2334"/>
                    </a:lnTo>
                    <a:lnTo>
                      <a:pt x="2846" y="2326"/>
                    </a:lnTo>
                    <a:lnTo>
                      <a:pt x="2836" y="2320"/>
                    </a:lnTo>
                    <a:lnTo>
                      <a:pt x="2824" y="2316"/>
                    </a:lnTo>
                    <a:lnTo>
                      <a:pt x="2813" y="2314"/>
                    </a:lnTo>
                    <a:lnTo>
                      <a:pt x="2800" y="2314"/>
                    </a:lnTo>
                    <a:lnTo>
                      <a:pt x="2789" y="2315"/>
                    </a:lnTo>
                    <a:lnTo>
                      <a:pt x="2776" y="2318"/>
                    </a:lnTo>
                    <a:lnTo>
                      <a:pt x="2763" y="2324"/>
                    </a:lnTo>
                    <a:lnTo>
                      <a:pt x="2749" y="2331"/>
                    </a:lnTo>
                    <a:lnTo>
                      <a:pt x="2732" y="2342"/>
                    </a:lnTo>
                    <a:lnTo>
                      <a:pt x="2714" y="2354"/>
                    </a:lnTo>
                    <a:lnTo>
                      <a:pt x="2695" y="2371"/>
                    </a:lnTo>
                    <a:lnTo>
                      <a:pt x="2673" y="2388"/>
                    </a:lnTo>
                    <a:lnTo>
                      <a:pt x="2651" y="2408"/>
                    </a:lnTo>
                    <a:lnTo>
                      <a:pt x="2628" y="2432"/>
                    </a:lnTo>
                    <a:lnTo>
                      <a:pt x="2548" y="2507"/>
                    </a:lnTo>
                    <a:lnTo>
                      <a:pt x="2691" y="2654"/>
                    </a:lnTo>
                    <a:close/>
                    <a:moveTo>
                      <a:pt x="3126" y="1731"/>
                    </a:moveTo>
                    <a:lnTo>
                      <a:pt x="2949" y="1816"/>
                    </a:lnTo>
                    <a:lnTo>
                      <a:pt x="2944" y="1802"/>
                    </a:lnTo>
                    <a:lnTo>
                      <a:pt x="2940" y="1788"/>
                    </a:lnTo>
                    <a:lnTo>
                      <a:pt x="2936" y="1775"/>
                    </a:lnTo>
                    <a:lnTo>
                      <a:pt x="2933" y="1760"/>
                    </a:lnTo>
                    <a:lnTo>
                      <a:pt x="2930" y="1747"/>
                    </a:lnTo>
                    <a:lnTo>
                      <a:pt x="2928" y="1734"/>
                    </a:lnTo>
                    <a:lnTo>
                      <a:pt x="2926" y="1721"/>
                    </a:lnTo>
                    <a:lnTo>
                      <a:pt x="2924" y="1707"/>
                    </a:lnTo>
                    <a:lnTo>
                      <a:pt x="2924" y="1695"/>
                    </a:lnTo>
                    <a:lnTo>
                      <a:pt x="2924" y="1682"/>
                    </a:lnTo>
                    <a:lnTo>
                      <a:pt x="2926" y="1670"/>
                    </a:lnTo>
                    <a:lnTo>
                      <a:pt x="2927" y="1658"/>
                    </a:lnTo>
                    <a:lnTo>
                      <a:pt x="2929" y="1645"/>
                    </a:lnTo>
                    <a:lnTo>
                      <a:pt x="2931" y="1633"/>
                    </a:lnTo>
                    <a:lnTo>
                      <a:pt x="2934" y="1622"/>
                    </a:lnTo>
                    <a:lnTo>
                      <a:pt x="2938" y="1610"/>
                    </a:lnTo>
                    <a:lnTo>
                      <a:pt x="2942" y="1599"/>
                    </a:lnTo>
                    <a:lnTo>
                      <a:pt x="2947" y="1587"/>
                    </a:lnTo>
                    <a:lnTo>
                      <a:pt x="2953" y="1575"/>
                    </a:lnTo>
                    <a:lnTo>
                      <a:pt x="2959" y="1564"/>
                    </a:lnTo>
                    <a:lnTo>
                      <a:pt x="2967" y="1553"/>
                    </a:lnTo>
                    <a:lnTo>
                      <a:pt x="2975" y="1541"/>
                    </a:lnTo>
                    <a:lnTo>
                      <a:pt x="2983" y="1529"/>
                    </a:lnTo>
                    <a:lnTo>
                      <a:pt x="2994" y="1517"/>
                    </a:lnTo>
                    <a:lnTo>
                      <a:pt x="3004" y="1506"/>
                    </a:lnTo>
                    <a:lnTo>
                      <a:pt x="3015" y="1495"/>
                    </a:lnTo>
                    <a:lnTo>
                      <a:pt x="3026" y="1483"/>
                    </a:lnTo>
                    <a:lnTo>
                      <a:pt x="3038" y="1472"/>
                    </a:lnTo>
                    <a:lnTo>
                      <a:pt x="3066" y="1448"/>
                    </a:lnTo>
                    <a:lnTo>
                      <a:pt x="3096" y="1426"/>
                    </a:lnTo>
                    <a:lnTo>
                      <a:pt x="3125" y="1405"/>
                    </a:lnTo>
                    <a:lnTo>
                      <a:pt x="3151" y="1388"/>
                    </a:lnTo>
                    <a:lnTo>
                      <a:pt x="3178" y="1372"/>
                    </a:lnTo>
                    <a:lnTo>
                      <a:pt x="3202" y="1359"/>
                    </a:lnTo>
                    <a:lnTo>
                      <a:pt x="3225" y="1347"/>
                    </a:lnTo>
                    <a:lnTo>
                      <a:pt x="3248" y="1339"/>
                    </a:lnTo>
                    <a:lnTo>
                      <a:pt x="3269" y="1332"/>
                    </a:lnTo>
                    <a:lnTo>
                      <a:pt x="3288" y="1328"/>
                    </a:lnTo>
                    <a:lnTo>
                      <a:pt x="3307" y="1325"/>
                    </a:lnTo>
                    <a:lnTo>
                      <a:pt x="3325" y="1323"/>
                    </a:lnTo>
                    <a:lnTo>
                      <a:pt x="3342" y="1323"/>
                    </a:lnTo>
                    <a:lnTo>
                      <a:pt x="3359" y="1324"/>
                    </a:lnTo>
                    <a:lnTo>
                      <a:pt x="3375" y="1326"/>
                    </a:lnTo>
                    <a:lnTo>
                      <a:pt x="3390" y="1329"/>
                    </a:lnTo>
                    <a:lnTo>
                      <a:pt x="3404" y="1333"/>
                    </a:lnTo>
                    <a:lnTo>
                      <a:pt x="3419" y="1339"/>
                    </a:lnTo>
                    <a:lnTo>
                      <a:pt x="3432" y="1347"/>
                    </a:lnTo>
                    <a:lnTo>
                      <a:pt x="3447" y="1358"/>
                    </a:lnTo>
                    <a:lnTo>
                      <a:pt x="3462" y="1371"/>
                    </a:lnTo>
                    <a:lnTo>
                      <a:pt x="3479" y="1386"/>
                    </a:lnTo>
                    <a:lnTo>
                      <a:pt x="3496" y="1405"/>
                    </a:lnTo>
                    <a:lnTo>
                      <a:pt x="3514" y="1427"/>
                    </a:lnTo>
                    <a:lnTo>
                      <a:pt x="3533" y="1450"/>
                    </a:lnTo>
                    <a:lnTo>
                      <a:pt x="3554" y="1478"/>
                    </a:lnTo>
                    <a:lnTo>
                      <a:pt x="3698" y="1680"/>
                    </a:lnTo>
                    <a:lnTo>
                      <a:pt x="3728" y="1720"/>
                    </a:lnTo>
                    <a:lnTo>
                      <a:pt x="3754" y="1753"/>
                    </a:lnTo>
                    <a:lnTo>
                      <a:pt x="3766" y="1767"/>
                    </a:lnTo>
                    <a:lnTo>
                      <a:pt x="3778" y="1781"/>
                    </a:lnTo>
                    <a:lnTo>
                      <a:pt x="3789" y="1792"/>
                    </a:lnTo>
                    <a:lnTo>
                      <a:pt x="3799" y="1801"/>
                    </a:lnTo>
                    <a:lnTo>
                      <a:pt x="3819" y="1818"/>
                    </a:lnTo>
                    <a:lnTo>
                      <a:pt x="3841" y="1835"/>
                    </a:lnTo>
                    <a:lnTo>
                      <a:pt x="3866" y="1851"/>
                    </a:lnTo>
                    <a:lnTo>
                      <a:pt x="3893" y="1866"/>
                    </a:lnTo>
                    <a:lnTo>
                      <a:pt x="3723" y="1990"/>
                    </a:lnTo>
                    <a:lnTo>
                      <a:pt x="3711" y="1983"/>
                    </a:lnTo>
                    <a:lnTo>
                      <a:pt x="3699" y="1974"/>
                    </a:lnTo>
                    <a:lnTo>
                      <a:pt x="3685" y="1964"/>
                    </a:lnTo>
                    <a:lnTo>
                      <a:pt x="3669" y="1952"/>
                    </a:lnTo>
                    <a:lnTo>
                      <a:pt x="3655" y="1941"/>
                    </a:lnTo>
                    <a:lnTo>
                      <a:pt x="3648" y="1935"/>
                    </a:lnTo>
                    <a:lnTo>
                      <a:pt x="3644" y="1954"/>
                    </a:lnTo>
                    <a:lnTo>
                      <a:pt x="3640" y="1972"/>
                    </a:lnTo>
                    <a:lnTo>
                      <a:pt x="3635" y="1989"/>
                    </a:lnTo>
                    <a:lnTo>
                      <a:pt x="3629" y="2006"/>
                    </a:lnTo>
                    <a:lnTo>
                      <a:pt x="3623" y="2023"/>
                    </a:lnTo>
                    <a:lnTo>
                      <a:pt x="3616" y="2038"/>
                    </a:lnTo>
                    <a:lnTo>
                      <a:pt x="3609" y="2053"/>
                    </a:lnTo>
                    <a:lnTo>
                      <a:pt x="3601" y="2068"/>
                    </a:lnTo>
                    <a:lnTo>
                      <a:pt x="3591" y="2083"/>
                    </a:lnTo>
                    <a:lnTo>
                      <a:pt x="3581" y="2096"/>
                    </a:lnTo>
                    <a:lnTo>
                      <a:pt x="3571" y="2109"/>
                    </a:lnTo>
                    <a:lnTo>
                      <a:pt x="3560" y="2122"/>
                    </a:lnTo>
                    <a:lnTo>
                      <a:pt x="3548" y="2135"/>
                    </a:lnTo>
                    <a:lnTo>
                      <a:pt x="3535" y="2146"/>
                    </a:lnTo>
                    <a:lnTo>
                      <a:pt x="3522" y="2157"/>
                    </a:lnTo>
                    <a:lnTo>
                      <a:pt x="3508" y="2168"/>
                    </a:lnTo>
                    <a:lnTo>
                      <a:pt x="3496" y="2177"/>
                    </a:lnTo>
                    <a:lnTo>
                      <a:pt x="3483" y="2185"/>
                    </a:lnTo>
                    <a:lnTo>
                      <a:pt x="3470" y="2193"/>
                    </a:lnTo>
                    <a:lnTo>
                      <a:pt x="3458" y="2200"/>
                    </a:lnTo>
                    <a:lnTo>
                      <a:pt x="3446" y="2206"/>
                    </a:lnTo>
                    <a:lnTo>
                      <a:pt x="3433" y="2211"/>
                    </a:lnTo>
                    <a:lnTo>
                      <a:pt x="3421" y="2216"/>
                    </a:lnTo>
                    <a:lnTo>
                      <a:pt x="3408" y="2220"/>
                    </a:lnTo>
                    <a:lnTo>
                      <a:pt x="3396" y="2223"/>
                    </a:lnTo>
                    <a:lnTo>
                      <a:pt x="3383" y="2226"/>
                    </a:lnTo>
                    <a:lnTo>
                      <a:pt x="3371" y="2228"/>
                    </a:lnTo>
                    <a:lnTo>
                      <a:pt x="3359" y="2229"/>
                    </a:lnTo>
                    <a:lnTo>
                      <a:pt x="3346" y="2230"/>
                    </a:lnTo>
                    <a:lnTo>
                      <a:pt x="3334" y="2230"/>
                    </a:lnTo>
                    <a:lnTo>
                      <a:pt x="3322" y="2230"/>
                    </a:lnTo>
                    <a:lnTo>
                      <a:pt x="3310" y="2229"/>
                    </a:lnTo>
                    <a:lnTo>
                      <a:pt x="3298" y="2227"/>
                    </a:lnTo>
                    <a:lnTo>
                      <a:pt x="3286" y="2224"/>
                    </a:lnTo>
                    <a:lnTo>
                      <a:pt x="3274" y="2222"/>
                    </a:lnTo>
                    <a:lnTo>
                      <a:pt x="3263" y="2218"/>
                    </a:lnTo>
                    <a:lnTo>
                      <a:pt x="3252" y="2214"/>
                    </a:lnTo>
                    <a:lnTo>
                      <a:pt x="3242" y="2210"/>
                    </a:lnTo>
                    <a:lnTo>
                      <a:pt x="3232" y="2205"/>
                    </a:lnTo>
                    <a:lnTo>
                      <a:pt x="3221" y="2199"/>
                    </a:lnTo>
                    <a:lnTo>
                      <a:pt x="3211" y="2193"/>
                    </a:lnTo>
                    <a:lnTo>
                      <a:pt x="3202" y="2185"/>
                    </a:lnTo>
                    <a:lnTo>
                      <a:pt x="3193" y="2178"/>
                    </a:lnTo>
                    <a:lnTo>
                      <a:pt x="3184" y="2170"/>
                    </a:lnTo>
                    <a:lnTo>
                      <a:pt x="3176" y="2162"/>
                    </a:lnTo>
                    <a:lnTo>
                      <a:pt x="3167" y="2153"/>
                    </a:lnTo>
                    <a:lnTo>
                      <a:pt x="3159" y="2143"/>
                    </a:lnTo>
                    <a:lnTo>
                      <a:pt x="3151" y="2133"/>
                    </a:lnTo>
                    <a:lnTo>
                      <a:pt x="3142" y="2118"/>
                    </a:lnTo>
                    <a:lnTo>
                      <a:pt x="3134" y="2105"/>
                    </a:lnTo>
                    <a:lnTo>
                      <a:pt x="3126" y="2090"/>
                    </a:lnTo>
                    <a:lnTo>
                      <a:pt x="3120" y="2076"/>
                    </a:lnTo>
                    <a:lnTo>
                      <a:pt x="3115" y="2060"/>
                    </a:lnTo>
                    <a:lnTo>
                      <a:pt x="3111" y="2046"/>
                    </a:lnTo>
                    <a:lnTo>
                      <a:pt x="3107" y="2031"/>
                    </a:lnTo>
                    <a:lnTo>
                      <a:pt x="3106" y="2015"/>
                    </a:lnTo>
                    <a:lnTo>
                      <a:pt x="3105" y="1999"/>
                    </a:lnTo>
                    <a:lnTo>
                      <a:pt x="3105" y="1984"/>
                    </a:lnTo>
                    <a:lnTo>
                      <a:pt x="3107" y="1969"/>
                    </a:lnTo>
                    <a:lnTo>
                      <a:pt x="3111" y="1954"/>
                    </a:lnTo>
                    <a:lnTo>
                      <a:pt x="3114" y="1938"/>
                    </a:lnTo>
                    <a:lnTo>
                      <a:pt x="3119" y="1924"/>
                    </a:lnTo>
                    <a:lnTo>
                      <a:pt x="3125" y="1909"/>
                    </a:lnTo>
                    <a:lnTo>
                      <a:pt x="3132" y="1895"/>
                    </a:lnTo>
                    <a:lnTo>
                      <a:pt x="3140" y="1880"/>
                    </a:lnTo>
                    <a:lnTo>
                      <a:pt x="3150" y="1864"/>
                    </a:lnTo>
                    <a:lnTo>
                      <a:pt x="3161" y="1848"/>
                    </a:lnTo>
                    <a:lnTo>
                      <a:pt x="3175" y="1831"/>
                    </a:lnTo>
                    <a:lnTo>
                      <a:pt x="3189" y="1813"/>
                    </a:lnTo>
                    <a:lnTo>
                      <a:pt x="3204" y="1794"/>
                    </a:lnTo>
                    <a:lnTo>
                      <a:pt x="3221" y="1775"/>
                    </a:lnTo>
                    <a:lnTo>
                      <a:pt x="3240" y="1754"/>
                    </a:lnTo>
                    <a:lnTo>
                      <a:pt x="3265" y="1728"/>
                    </a:lnTo>
                    <a:lnTo>
                      <a:pt x="3287" y="1703"/>
                    </a:lnTo>
                    <a:lnTo>
                      <a:pt x="3308" y="1680"/>
                    </a:lnTo>
                    <a:lnTo>
                      <a:pt x="3326" y="1659"/>
                    </a:lnTo>
                    <a:lnTo>
                      <a:pt x="3342" y="1638"/>
                    </a:lnTo>
                    <a:lnTo>
                      <a:pt x="3357" y="1621"/>
                    </a:lnTo>
                    <a:lnTo>
                      <a:pt x="3368" y="1605"/>
                    </a:lnTo>
                    <a:lnTo>
                      <a:pt x="3377" y="1591"/>
                    </a:lnTo>
                    <a:lnTo>
                      <a:pt x="3365" y="1573"/>
                    </a:lnTo>
                    <a:lnTo>
                      <a:pt x="3356" y="1562"/>
                    </a:lnTo>
                    <a:lnTo>
                      <a:pt x="3346" y="1551"/>
                    </a:lnTo>
                    <a:lnTo>
                      <a:pt x="3336" y="1543"/>
                    </a:lnTo>
                    <a:lnTo>
                      <a:pt x="3327" y="1536"/>
                    </a:lnTo>
                    <a:lnTo>
                      <a:pt x="3318" y="1529"/>
                    </a:lnTo>
                    <a:lnTo>
                      <a:pt x="3308" y="1524"/>
                    </a:lnTo>
                    <a:lnTo>
                      <a:pt x="3298" y="1521"/>
                    </a:lnTo>
                    <a:lnTo>
                      <a:pt x="3288" y="1520"/>
                    </a:lnTo>
                    <a:lnTo>
                      <a:pt x="3277" y="1520"/>
                    </a:lnTo>
                    <a:lnTo>
                      <a:pt x="3266" y="1521"/>
                    </a:lnTo>
                    <a:lnTo>
                      <a:pt x="3254" y="1525"/>
                    </a:lnTo>
                    <a:lnTo>
                      <a:pt x="3242" y="1530"/>
                    </a:lnTo>
                    <a:lnTo>
                      <a:pt x="3227" y="1537"/>
                    </a:lnTo>
                    <a:lnTo>
                      <a:pt x="3212" y="1545"/>
                    </a:lnTo>
                    <a:lnTo>
                      <a:pt x="3197" y="1555"/>
                    </a:lnTo>
                    <a:lnTo>
                      <a:pt x="3180" y="1566"/>
                    </a:lnTo>
                    <a:lnTo>
                      <a:pt x="3169" y="1575"/>
                    </a:lnTo>
                    <a:lnTo>
                      <a:pt x="3159" y="1583"/>
                    </a:lnTo>
                    <a:lnTo>
                      <a:pt x="3150" y="1592"/>
                    </a:lnTo>
                    <a:lnTo>
                      <a:pt x="3142" y="1601"/>
                    </a:lnTo>
                    <a:lnTo>
                      <a:pt x="3136" y="1610"/>
                    </a:lnTo>
                    <a:lnTo>
                      <a:pt x="3130" y="1619"/>
                    </a:lnTo>
                    <a:lnTo>
                      <a:pt x="3125" y="1628"/>
                    </a:lnTo>
                    <a:lnTo>
                      <a:pt x="3122" y="1637"/>
                    </a:lnTo>
                    <a:lnTo>
                      <a:pt x="3119" y="1646"/>
                    </a:lnTo>
                    <a:lnTo>
                      <a:pt x="3117" y="1657"/>
                    </a:lnTo>
                    <a:lnTo>
                      <a:pt x="3116" y="1667"/>
                    </a:lnTo>
                    <a:lnTo>
                      <a:pt x="3117" y="1679"/>
                    </a:lnTo>
                    <a:lnTo>
                      <a:pt x="3118" y="1691"/>
                    </a:lnTo>
                    <a:lnTo>
                      <a:pt x="3119" y="1703"/>
                    </a:lnTo>
                    <a:lnTo>
                      <a:pt x="3122" y="1717"/>
                    </a:lnTo>
                    <a:lnTo>
                      <a:pt x="3126" y="1731"/>
                    </a:lnTo>
                    <a:close/>
                    <a:moveTo>
                      <a:pt x="3458" y="1703"/>
                    </a:moveTo>
                    <a:lnTo>
                      <a:pt x="3444" y="1723"/>
                    </a:lnTo>
                    <a:lnTo>
                      <a:pt x="3425" y="1746"/>
                    </a:lnTo>
                    <a:lnTo>
                      <a:pt x="3400" y="1774"/>
                    </a:lnTo>
                    <a:lnTo>
                      <a:pt x="3373" y="1806"/>
                    </a:lnTo>
                    <a:lnTo>
                      <a:pt x="3345" y="1838"/>
                    </a:lnTo>
                    <a:lnTo>
                      <a:pt x="3324" y="1864"/>
                    </a:lnTo>
                    <a:lnTo>
                      <a:pt x="3316" y="1876"/>
                    </a:lnTo>
                    <a:lnTo>
                      <a:pt x="3310" y="1886"/>
                    </a:lnTo>
                    <a:lnTo>
                      <a:pt x="3304" y="1896"/>
                    </a:lnTo>
                    <a:lnTo>
                      <a:pt x="3301" y="1904"/>
                    </a:lnTo>
                    <a:lnTo>
                      <a:pt x="3297" y="1916"/>
                    </a:lnTo>
                    <a:lnTo>
                      <a:pt x="3295" y="1927"/>
                    </a:lnTo>
                    <a:lnTo>
                      <a:pt x="3295" y="1939"/>
                    </a:lnTo>
                    <a:lnTo>
                      <a:pt x="3295" y="1950"/>
                    </a:lnTo>
                    <a:lnTo>
                      <a:pt x="3297" y="1961"/>
                    </a:lnTo>
                    <a:lnTo>
                      <a:pt x="3301" y="1970"/>
                    </a:lnTo>
                    <a:lnTo>
                      <a:pt x="3305" y="1980"/>
                    </a:lnTo>
                    <a:lnTo>
                      <a:pt x="3311" y="1989"/>
                    </a:lnTo>
                    <a:lnTo>
                      <a:pt x="3318" y="1998"/>
                    </a:lnTo>
                    <a:lnTo>
                      <a:pt x="3325" y="2005"/>
                    </a:lnTo>
                    <a:lnTo>
                      <a:pt x="3333" y="2013"/>
                    </a:lnTo>
                    <a:lnTo>
                      <a:pt x="3342" y="2019"/>
                    </a:lnTo>
                    <a:lnTo>
                      <a:pt x="3351" y="2024"/>
                    </a:lnTo>
                    <a:lnTo>
                      <a:pt x="3362" y="2027"/>
                    </a:lnTo>
                    <a:lnTo>
                      <a:pt x="3372" y="2030"/>
                    </a:lnTo>
                    <a:lnTo>
                      <a:pt x="3383" y="2033"/>
                    </a:lnTo>
                    <a:lnTo>
                      <a:pt x="3395" y="2034"/>
                    </a:lnTo>
                    <a:lnTo>
                      <a:pt x="3406" y="2034"/>
                    </a:lnTo>
                    <a:lnTo>
                      <a:pt x="3418" y="2032"/>
                    </a:lnTo>
                    <a:lnTo>
                      <a:pt x="3429" y="2030"/>
                    </a:lnTo>
                    <a:lnTo>
                      <a:pt x="3440" y="2027"/>
                    </a:lnTo>
                    <a:lnTo>
                      <a:pt x="3450" y="2022"/>
                    </a:lnTo>
                    <a:lnTo>
                      <a:pt x="3461" y="2016"/>
                    </a:lnTo>
                    <a:lnTo>
                      <a:pt x="3471" y="2008"/>
                    </a:lnTo>
                    <a:lnTo>
                      <a:pt x="3483" y="2000"/>
                    </a:lnTo>
                    <a:lnTo>
                      <a:pt x="3493" y="1990"/>
                    </a:lnTo>
                    <a:lnTo>
                      <a:pt x="3503" y="1980"/>
                    </a:lnTo>
                    <a:lnTo>
                      <a:pt x="3511" y="1968"/>
                    </a:lnTo>
                    <a:lnTo>
                      <a:pt x="3519" y="1956"/>
                    </a:lnTo>
                    <a:lnTo>
                      <a:pt x="3526" y="1942"/>
                    </a:lnTo>
                    <a:lnTo>
                      <a:pt x="3532" y="1928"/>
                    </a:lnTo>
                    <a:lnTo>
                      <a:pt x="3539" y="1914"/>
                    </a:lnTo>
                    <a:lnTo>
                      <a:pt x="3542" y="1902"/>
                    </a:lnTo>
                    <a:lnTo>
                      <a:pt x="3544" y="1891"/>
                    </a:lnTo>
                    <a:lnTo>
                      <a:pt x="3545" y="1879"/>
                    </a:lnTo>
                    <a:lnTo>
                      <a:pt x="3546" y="1869"/>
                    </a:lnTo>
                    <a:lnTo>
                      <a:pt x="3545" y="1858"/>
                    </a:lnTo>
                    <a:lnTo>
                      <a:pt x="3544" y="1847"/>
                    </a:lnTo>
                    <a:lnTo>
                      <a:pt x="3541" y="1837"/>
                    </a:lnTo>
                    <a:lnTo>
                      <a:pt x="3537" y="1826"/>
                    </a:lnTo>
                    <a:lnTo>
                      <a:pt x="3531" y="1811"/>
                    </a:lnTo>
                    <a:lnTo>
                      <a:pt x="3519" y="1791"/>
                    </a:lnTo>
                    <a:lnTo>
                      <a:pt x="3504" y="1766"/>
                    </a:lnTo>
                    <a:lnTo>
                      <a:pt x="3484" y="1737"/>
                    </a:lnTo>
                    <a:lnTo>
                      <a:pt x="3458" y="1703"/>
                    </a:lnTo>
                    <a:close/>
                    <a:moveTo>
                      <a:pt x="4418" y="1580"/>
                    </a:moveTo>
                    <a:lnTo>
                      <a:pt x="3947" y="570"/>
                    </a:lnTo>
                    <a:lnTo>
                      <a:pt x="4273" y="419"/>
                    </a:lnTo>
                    <a:lnTo>
                      <a:pt x="4318" y="399"/>
                    </a:lnTo>
                    <a:lnTo>
                      <a:pt x="4359" y="380"/>
                    </a:lnTo>
                    <a:lnTo>
                      <a:pt x="4395" y="364"/>
                    </a:lnTo>
                    <a:lnTo>
                      <a:pt x="4429" y="351"/>
                    </a:lnTo>
                    <a:lnTo>
                      <a:pt x="4459" y="340"/>
                    </a:lnTo>
                    <a:lnTo>
                      <a:pt x="4484" y="331"/>
                    </a:lnTo>
                    <a:lnTo>
                      <a:pt x="4505" y="325"/>
                    </a:lnTo>
                    <a:lnTo>
                      <a:pt x="4524" y="321"/>
                    </a:lnTo>
                    <a:lnTo>
                      <a:pt x="4535" y="319"/>
                    </a:lnTo>
                    <a:lnTo>
                      <a:pt x="4547" y="317"/>
                    </a:lnTo>
                    <a:lnTo>
                      <a:pt x="4559" y="316"/>
                    </a:lnTo>
                    <a:lnTo>
                      <a:pt x="4571" y="316"/>
                    </a:lnTo>
                    <a:lnTo>
                      <a:pt x="4596" y="317"/>
                    </a:lnTo>
                    <a:lnTo>
                      <a:pt x="4619" y="319"/>
                    </a:lnTo>
                    <a:lnTo>
                      <a:pt x="4644" y="324"/>
                    </a:lnTo>
                    <a:lnTo>
                      <a:pt x="4667" y="331"/>
                    </a:lnTo>
                    <a:lnTo>
                      <a:pt x="4691" y="341"/>
                    </a:lnTo>
                    <a:lnTo>
                      <a:pt x="4715" y="352"/>
                    </a:lnTo>
                    <a:lnTo>
                      <a:pt x="4726" y="358"/>
                    </a:lnTo>
                    <a:lnTo>
                      <a:pt x="4737" y="365"/>
                    </a:lnTo>
                    <a:lnTo>
                      <a:pt x="4748" y="372"/>
                    </a:lnTo>
                    <a:lnTo>
                      <a:pt x="4759" y="380"/>
                    </a:lnTo>
                    <a:lnTo>
                      <a:pt x="4770" y="389"/>
                    </a:lnTo>
                    <a:lnTo>
                      <a:pt x="4780" y="399"/>
                    </a:lnTo>
                    <a:lnTo>
                      <a:pt x="4790" y="408"/>
                    </a:lnTo>
                    <a:lnTo>
                      <a:pt x="4799" y="419"/>
                    </a:lnTo>
                    <a:lnTo>
                      <a:pt x="4808" y="429"/>
                    </a:lnTo>
                    <a:lnTo>
                      <a:pt x="4817" y="440"/>
                    </a:lnTo>
                    <a:lnTo>
                      <a:pt x="4826" y="452"/>
                    </a:lnTo>
                    <a:lnTo>
                      <a:pt x="4834" y="466"/>
                    </a:lnTo>
                    <a:lnTo>
                      <a:pt x="4842" y="478"/>
                    </a:lnTo>
                    <a:lnTo>
                      <a:pt x="4850" y="492"/>
                    </a:lnTo>
                    <a:lnTo>
                      <a:pt x="4857" y="506"/>
                    </a:lnTo>
                    <a:lnTo>
                      <a:pt x="4864" y="521"/>
                    </a:lnTo>
                    <a:lnTo>
                      <a:pt x="4874" y="544"/>
                    </a:lnTo>
                    <a:lnTo>
                      <a:pt x="4883" y="566"/>
                    </a:lnTo>
                    <a:lnTo>
                      <a:pt x="4891" y="589"/>
                    </a:lnTo>
                    <a:lnTo>
                      <a:pt x="4896" y="610"/>
                    </a:lnTo>
                    <a:lnTo>
                      <a:pt x="4900" y="631"/>
                    </a:lnTo>
                    <a:lnTo>
                      <a:pt x="4903" y="653"/>
                    </a:lnTo>
                    <a:lnTo>
                      <a:pt x="4904" y="673"/>
                    </a:lnTo>
                    <a:lnTo>
                      <a:pt x="4904" y="692"/>
                    </a:lnTo>
                    <a:lnTo>
                      <a:pt x="4902" y="713"/>
                    </a:lnTo>
                    <a:lnTo>
                      <a:pt x="4900" y="731"/>
                    </a:lnTo>
                    <a:lnTo>
                      <a:pt x="4896" y="749"/>
                    </a:lnTo>
                    <a:lnTo>
                      <a:pt x="4892" y="768"/>
                    </a:lnTo>
                    <a:lnTo>
                      <a:pt x="4886" y="785"/>
                    </a:lnTo>
                    <a:lnTo>
                      <a:pt x="4879" y="801"/>
                    </a:lnTo>
                    <a:lnTo>
                      <a:pt x="4872" y="818"/>
                    </a:lnTo>
                    <a:lnTo>
                      <a:pt x="4864" y="833"/>
                    </a:lnTo>
                    <a:lnTo>
                      <a:pt x="4855" y="847"/>
                    </a:lnTo>
                    <a:lnTo>
                      <a:pt x="4846" y="861"/>
                    </a:lnTo>
                    <a:lnTo>
                      <a:pt x="4836" y="875"/>
                    </a:lnTo>
                    <a:lnTo>
                      <a:pt x="4826" y="887"/>
                    </a:lnTo>
                    <a:lnTo>
                      <a:pt x="4815" y="899"/>
                    </a:lnTo>
                    <a:lnTo>
                      <a:pt x="4804" y="910"/>
                    </a:lnTo>
                    <a:lnTo>
                      <a:pt x="4793" y="920"/>
                    </a:lnTo>
                    <a:lnTo>
                      <a:pt x="4781" y="929"/>
                    </a:lnTo>
                    <a:lnTo>
                      <a:pt x="4763" y="942"/>
                    </a:lnTo>
                    <a:lnTo>
                      <a:pt x="4743" y="955"/>
                    </a:lnTo>
                    <a:lnTo>
                      <a:pt x="4721" y="968"/>
                    </a:lnTo>
                    <a:lnTo>
                      <a:pt x="4696" y="982"/>
                    </a:lnTo>
                    <a:lnTo>
                      <a:pt x="4670" y="997"/>
                    </a:lnTo>
                    <a:lnTo>
                      <a:pt x="4641" y="1012"/>
                    </a:lnTo>
                    <a:lnTo>
                      <a:pt x="4610" y="1027"/>
                    </a:lnTo>
                    <a:lnTo>
                      <a:pt x="4576" y="1042"/>
                    </a:lnTo>
                    <a:lnTo>
                      <a:pt x="4443" y="1104"/>
                    </a:lnTo>
                    <a:lnTo>
                      <a:pt x="4621" y="1485"/>
                    </a:lnTo>
                    <a:lnTo>
                      <a:pt x="4418" y="1580"/>
                    </a:lnTo>
                    <a:close/>
                    <a:moveTo>
                      <a:pt x="4231" y="647"/>
                    </a:moveTo>
                    <a:lnTo>
                      <a:pt x="4364" y="933"/>
                    </a:lnTo>
                    <a:lnTo>
                      <a:pt x="4475" y="881"/>
                    </a:lnTo>
                    <a:lnTo>
                      <a:pt x="4504" y="867"/>
                    </a:lnTo>
                    <a:lnTo>
                      <a:pt x="4530" y="854"/>
                    </a:lnTo>
                    <a:lnTo>
                      <a:pt x="4553" y="842"/>
                    </a:lnTo>
                    <a:lnTo>
                      <a:pt x="4573" y="830"/>
                    </a:lnTo>
                    <a:lnTo>
                      <a:pt x="4592" y="820"/>
                    </a:lnTo>
                    <a:lnTo>
                      <a:pt x="4607" y="808"/>
                    </a:lnTo>
                    <a:lnTo>
                      <a:pt x="4619" y="799"/>
                    </a:lnTo>
                    <a:lnTo>
                      <a:pt x="4629" y="790"/>
                    </a:lnTo>
                    <a:lnTo>
                      <a:pt x="4636" y="781"/>
                    </a:lnTo>
                    <a:lnTo>
                      <a:pt x="4644" y="772"/>
                    </a:lnTo>
                    <a:lnTo>
                      <a:pt x="4650" y="763"/>
                    </a:lnTo>
                    <a:lnTo>
                      <a:pt x="4656" y="752"/>
                    </a:lnTo>
                    <a:lnTo>
                      <a:pt x="4660" y="743"/>
                    </a:lnTo>
                    <a:lnTo>
                      <a:pt x="4664" y="732"/>
                    </a:lnTo>
                    <a:lnTo>
                      <a:pt x="4667" y="722"/>
                    </a:lnTo>
                    <a:lnTo>
                      <a:pt x="4670" y="711"/>
                    </a:lnTo>
                    <a:lnTo>
                      <a:pt x="4671" y="700"/>
                    </a:lnTo>
                    <a:lnTo>
                      <a:pt x="4671" y="688"/>
                    </a:lnTo>
                    <a:lnTo>
                      <a:pt x="4671" y="677"/>
                    </a:lnTo>
                    <a:lnTo>
                      <a:pt x="4670" y="666"/>
                    </a:lnTo>
                    <a:lnTo>
                      <a:pt x="4668" y="655"/>
                    </a:lnTo>
                    <a:lnTo>
                      <a:pt x="4665" y="644"/>
                    </a:lnTo>
                    <a:lnTo>
                      <a:pt x="4661" y="632"/>
                    </a:lnTo>
                    <a:lnTo>
                      <a:pt x="4656" y="621"/>
                    </a:lnTo>
                    <a:lnTo>
                      <a:pt x="4649" y="608"/>
                    </a:lnTo>
                    <a:lnTo>
                      <a:pt x="4641" y="596"/>
                    </a:lnTo>
                    <a:lnTo>
                      <a:pt x="4633" y="586"/>
                    </a:lnTo>
                    <a:lnTo>
                      <a:pt x="4624" y="576"/>
                    </a:lnTo>
                    <a:lnTo>
                      <a:pt x="4615" y="566"/>
                    </a:lnTo>
                    <a:lnTo>
                      <a:pt x="4604" y="558"/>
                    </a:lnTo>
                    <a:lnTo>
                      <a:pt x="4593" y="551"/>
                    </a:lnTo>
                    <a:lnTo>
                      <a:pt x="4582" y="546"/>
                    </a:lnTo>
                    <a:lnTo>
                      <a:pt x="4568" y="541"/>
                    </a:lnTo>
                    <a:lnTo>
                      <a:pt x="4556" y="538"/>
                    </a:lnTo>
                    <a:lnTo>
                      <a:pt x="4544" y="535"/>
                    </a:lnTo>
                    <a:lnTo>
                      <a:pt x="4531" y="534"/>
                    </a:lnTo>
                    <a:lnTo>
                      <a:pt x="4518" y="534"/>
                    </a:lnTo>
                    <a:lnTo>
                      <a:pt x="4505" y="535"/>
                    </a:lnTo>
                    <a:lnTo>
                      <a:pt x="4492" y="536"/>
                    </a:lnTo>
                    <a:lnTo>
                      <a:pt x="4479" y="539"/>
                    </a:lnTo>
                    <a:lnTo>
                      <a:pt x="4454" y="547"/>
                    </a:lnTo>
                    <a:lnTo>
                      <a:pt x="4421" y="560"/>
                    </a:lnTo>
                    <a:lnTo>
                      <a:pt x="4379" y="578"/>
                    </a:lnTo>
                    <a:lnTo>
                      <a:pt x="4328" y="601"/>
                    </a:lnTo>
                    <a:lnTo>
                      <a:pt x="4231" y="647"/>
                    </a:lnTo>
                    <a:close/>
                    <a:moveTo>
                      <a:pt x="5181" y="824"/>
                    </a:moveTo>
                    <a:lnTo>
                      <a:pt x="5174" y="797"/>
                    </a:lnTo>
                    <a:lnTo>
                      <a:pt x="5170" y="772"/>
                    </a:lnTo>
                    <a:lnTo>
                      <a:pt x="5166" y="745"/>
                    </a:lnTo>
                    <a:lnTo>
                      <a:pt x="5165" y="719"/>
                    </a:lnTo>
                    <a:lnTo>
                      <a:pt x="5165" y="692"/>
                    </a:lnTo>
                    <a:lnTo>
                      <a:pt x="5167" y="665"/>
                    </a:lnTo>
                    <a:lnTo>
                      <a:pt x="5170" y="639"/>
                    </a:lnTo>
                    <a:lnTo>
                      <a:pt x="5175" y="611"/>
                    </a:lnTo>
                    <a:lnTo>
                      <a:pt x="5181" y="584"/>
                    </a:lnTo>
                    <a:lnTo>
                      <a:pt x="5189" y="558"/>
                    </a:lnTo>
                    <a:lnTo>
                      <a:pt x="5200" y="533"/>
                    </a:lnTo>
                    <a:lnTo>
                      <a:pt x="5212" y="509"/>
                    </a:lnTo>
                    <a:lnTo>
                      <a:pt x="5218" y="497"/>
                    </a:lnTo>
                    <a:lnTo>
                      <a:pt x="5225" y="486"/>
                    </a:lnTo>
                    <a:lnTo>
                      <a:pt x="5232" y="476"/>
                    </a:lnTo>
                    <a:lnTo>
                      <a:pt x="5240" y="465"/>
                    </a:lnTo>
                    <a:lnTo>
                      <a:pt x="5258" y="444"/>
                    </a:lnTo>
                    <a:lnTo>
                      <a:pt x="5276" y="424"/>
                    </a:lnTo>
                    <a:lnTo>
                      <a:pt x="5296" y="406"/>
                    </a:lnTo>
                    <a:lnTo>
                      <a:pt x="5317" y="388"/>
                    </a:lnTo>
                    <a:lnTo>
                      <a:pt x="5339" y="373"/>
                    </a:lnTo>
                    <a:lnTo>
                      <a:pt x="5362" y="358"/>
                    </a:lnTo>
                    <a:lnTo>
                      <a:pt x="5387" y="346"/>
                    </a:lnTo>
                    <a:lnTo>
                      <a:pt x="5413" y="333"/>
                    </a:lnTo>
                    <a:lnTo>
                      <a:pt x="5440" y="323"/>
                    </a:lnTo>
                    <a:lnTo>
                      <a:pt x="5467" y="314"/>
                    </a:lnTo>
                    <a:lnTo>
                      <a:pt x="5489" y="309"/>
                    </a:lnTo>
                    <a:lnTo>
                      <a:pt x="5511" y="304"/>
                    </a:lnTo>
                    <a:lnTo>
                      <a:pt x="5532" y="300"/>
                    </a:lnTo>
                    <a:lnTo>
                      <a:pt x="5553" y="298"/>
                    </a:lnTo>
                    <a:lnTo>
                      <a:pt x="5575" y="296"/>
                    </a:lnTo>
                    <a:lnTo>
                      <a:pt x="5595" y="295"/>
                    </a:lnTo>
                    <a:lnTo>
                      <a:pt x="5615" y="296"/>
                    </a:lnTo>
                    <a:lnTo>
                      <a:pt x="5636" y="297"/>
                    </a:lnTo>
                    <a:lnTo>
                      <a:pt x="5655" y="300"/>
                    </a:lnTo>
                    <a:lnTo>
                      <a:pt x="5675" y="303"/>
                    </a:lnTo>
                    <a:lnTo>
                      <a:pt x="5695" y="308"/>
                    </a:lnTo>
                    <a:lnTo>
                      <a:pt x="5714" y="313"/>
                    </a:lnTo>
                    <a:lnTo>
                      <a:pt x="5733" y="320"/>
                    </a:lnTo>
                    <a:lnTo>
                      <a:pt x="5752" y="327"/>
                    </a:lnTo>
                    <a:lnTo>
                      <a:pt x="5770" y="337"/>
                    </a:lnTo>
                    <a:lnTo>
                      <a:pt x="5788" y="346"/>
                    </a:lnTo>
                    <a:lnTo>
                      <a:pt x="5807" y="357"/>
                    </a:lnTo>
                    <a:lnTo>
                      <a:pt x="5823" y="368"/>
                    </a:lnTo>
                    <a:lnTo>
                      <a:pt x="5839" y="380"/>
                    </a:lnTo>
                    <a:lnTo>
                      <a:pt x="5855" y="392"/>
                    </a:lnTo>
                    <a:lnTo>
                      <a:pt x="5870" y="407"/>
                    </a:lnTo>
                    <a:lnTo>
                      <a:pt x="5884" y="421"/>
                    </a:lnTo>
                    <a:lnTo>
                      <a:pt x="5897" y="435"/>
                    </a:lnTo>
                    <a:lnTo>
                      <a:pt x="5910" y="451"/>
                    </a:lnTo>
                    <a:lnTo>
                      <a:pt x="5921" y="468"/>
                    </a:lnTo>
                    <a:lnTo>
                      <a:pt x="5933" y="485"/>
                    </a:lnTo>
                    <a:lnTo>
                      <a:pt x="5943" y="502"/>
                    </a:lnTo>
                    <a:lnTo>
                      <a:pt x="5953" y="522"/>
                    </a:lnTo>
                    <a:lnTo>
                      <a:pt x="5961" y="541"/>
                    </a:lnTo>
                    <a:lnTo>
                      <a:pt x="5969" y="560"/>
                    </a:lnTo>
                    <a:lnTo>
                      <a:pt x="5977" y="582"/>
                    </a:lnTo>
                    <a:lnTo>
                      <a:pt x="5983" y="603"/>
                    </a:lnTo>
                    <a:lnTo>
                      <a:pt x="5989" y="624"/>
                    </a:lnTo>
                    <a:lnTo>
                      <a:pt x="5995" y="647"/>
                    </a:lnTo>
                    <a:lnTo>
                      <a:pt x="5998" y="668"/>
                    </a:lnTo>
                    <a:lnTo>
                      <a:pt x="6001" y="688"/>
                    </a:lnTo>
                    <a:lnTo>
                      <a:pt x="6003" y="710"/>
                    </a:lnTo>
                    <a:lnTo>
                      <a:pt x="6003" y="731"/>
                    </a:lnTo>
                    <a:lnTo>
                      <a:pt x="6003" y="751"/>
                    </a:lnTo>
                    <a:lnTo>
                      <a:pt x="6002" y="772"/>
                    </a:lnTo>
                    <a:lnTo>
                      <a:pt x="5999" y="792"/>
                    </a:lnTo>
                    <a:lnTo>
                      <a:pt x="5996" y="811"/>
                    </a:lnTo>
                    <a:lnTo>
                      <a:pt x="5992" y="832"/>
                    </a:lnTo>
                    <a:lnTo>
                      <a:pt x="5985" y="851"/>
                    </a:lnTo>
                    <a:lnTo>
                      <a:pt x="5979" y="870"/>
                    </a:lnTo>
                    <a:lnTo>
                      <a:pt x="5972" y="890"/>
                    </a:lnTo>
                    <a:lnTo>
                      <a:pt x="5963" y="908"/>
                    </a:lnTo>
                    <a:lnTo>
                      <a:pt x="5954" y="926"/>
                    </a:lnTo>
                    <a:lnTo>
                      <a:pt x="5944" y="945"/>
                    </a:lnTo>
                    <a:lnTo>
                      <a:pt x="5933" y="962"/>
                    </a:lnTo>
                    <a:lnTo>
                      <a:pt x="5920" y="979"/>
                    </a:lnTo>
                    <a:lnTo>
                      <a:pt x="5908" y="995"/>
                    </a:lnTo>
                    <a:lnTo>
                      <a:pt x="5895" y="1010"/>
                    </a:lnTo>
                    <a:lnTo>
                      <a:pt x="5881" y="1024"/>
                    </a:lnTo>
                    <a:lnTo>
                      <a:pt x="5865" y="1037"/>
                    </a:lnTo>
                    <a:lnTo>
                      <a:pt x="5850" y="1050"/>
                    </a:lnTo>
                    <a:lnTo>
                      <a:pt x="5834" y="1063"/>
                    </a:lnTo>
                    <a:lnTo>
                      <a:pt x="5818" y="1074"/>
                    </a:lnTo>
                    <a:lnTo>
                      <a:pt x="5799" y="1084"/>
                    </a:lnTo>
                    <a:lnTo>
                      <a:pt x="5782" y="1093"/>
                    </a:lnTo>
                    <a:lnTo>
                      <a:pt x="5763" y="1102"/>
                    </a:lnTo>
                    <a:lnTo>
                      <a:pt x="5742" y="1110"/>
                    </a:lnTo>
                    <a:lnTo>
                      <a:pt x="5722" y="1118"/>
                    </a:lnTo>
                    <a:lnTo>
                      <a:pt x="5701" y="1125"/>
                    </a:lnTo>
                    <a:lnTo>
                      <a:pt x="5674" y="1131"/>
                    </a:lnTo>
                    <a:lnTo>
                      <a:pt x="5648" y="1137"/>
                    </a:lnTo>
                    <a:lnTo>
                      <a:pt x="5620" y="1140"/>
                    </a:lnTo>
                    <a:lnTo>
                      <a:pt x="5594" y="1142"/>
                    </a:lnTo>
                    <a:lnTo>
                      <a:pt x="5567" y="1143"/>
                    </a:lnTo>
                    <a:lnTo>
                      <a:pt x="5539" y="1142"/>
                    </a:lnTo>
                    <a:lnTo>
                      <a:pt x="5512" y="1139"/>
                    </a:lnTo>
                    <a:lnTo>
                      <a:pt x="5484" y="1135"/>
                    </a:lnTo>
                    <a:lnTo>
                      <a:pt x="5470" y="1132"/>
                    </a:lnTo>
                    <a:lnTo>
                      <a:pt x="5457" y="1129"/>
                    </a:lnTo>
                    <a:lnTo>
                      <a:pt x="5444" y="1125"/>
                    </a:lnTo>
                    <a:lnTo>
                      <a:pt x="5431" y="1121"/>
                    </a:lnTo>
                    <a:lnTo>
                      <a:pt x="5418" y="1117"/>
                    </a:lnTo>
                    <a:lnTo>
                      <a:pt x="5406" y="1111"/>
                    </a:lnTo>
                    <a:lnTo>
                      <a:pt x="5394" y="1105"/>
                    </a:lnTo>
                    <a:lnTo>
                      <a:pt x="5382" y="1099"/>
                    </a:lnTo>
                    <a:lnTo>
                      <a:pt x="5370" y="1093"/>
                    </a:lnTo>
                    <a:lnTo>
                      <a:pt x="5359" y="1086"/>
                    </a:lnTo>
                    <a:lnTo>
                      <a:pt x="5348" y="1079"/>
                    </a:lnTo>
                    <a:lnTo>
                      <a:pt x="5337" y="1071"/>
                    </a:lnTo>
                    <a:lnTo>
                      <a:pt x="5327" y="1063"/>
                    </a:lnTo>
                    <a:lnTo>
                      <a:pt x="5317" y="1055"/>
                    </a:lnTo>
                    <a:lnTo>
                      <a:pt x="5306" y="1045"/>
                    </a:lnTo>
                    <a:lnTo>
                      <a:pt x="5296" y="1035"/>
                    </a:lnTo>
                    <a:lnTo>
                      <a:pt x="5278" y="1015"/>
                    </a:lnTo>
                    <a:lnTo>
                      <a:pt x="5261" y="993"/>
                    </a:lnTo>
                    <a:lnTo>
                      <a:pt x="5244" y="969"/>
                    </a:lnTo>
                    <a:lnTo>
                      <a:pt x="5229" y="944"/>
                    </a:lnTo>
                    <a:lnTo>
                      <a:pt x="5215" y="916"/>
                    </a:lnTo>
                    <a:lnTo>
                      <a:pt x="5203" y="887"/>
                    </a:lnTo>
                    <a:lnTo>
                      <a:pt x="5191" y="856"/>
                    </a:lnTo>
                    <a:lnTo>
                      <a:pt x="5181" y="824"/>
                    </a:lnTo>
                    <a:close/>
                    <a:moveTo>
                      <a:pt x="5395" y="774"/>
                    </a:moveTo>
                    <a:lnTo>
                      <a:pt x="5403" y="801"/>
                    </a:lnTo>
                    <a:lnTo>
                      <a:pt x="5413" y="828"/>
                    </a:lnTo>
                    <a:lnTo>
                      <a:pt x="5419" y="839"/>
                    </a:lnTo>
                    <a:lnTo>
                      <a:pt x="5425" y="851"/>
                    </a:lnTo>
                    <a:lnTo>
                      <a:pt x="5431" y="861"/>
                    </a:lnTo>
                    <a:lnTo>
                      <a:pt x="5437" y="871"/>
                    </a:lnTo>
                    <a:lnTo>
                      <a:pt x="5445" y="882"/>
                    </a:lnTo>
                    <a:lnTo>
                      <a:pt x="5451" y="891"/>
                    </a:lnTo>
                    <a:lnTo>
                      <a:pt x="5459" y="900"/>
                    </a:lnTo>
                    <a:lnTo>
                      <a:pt x="5466" y="908"/>
                    </a:lnTo>
                    <a:lnTo>
                      <a:pt x="5474" y="915"/>
                    </a:lnTo>
                    <a:lnTo>
                      <a:pt x="5482" y="922"/>
                    </a:lnTo>
                    <a:lnTo>
                      <a:pt x="5491" y="928"/>
                    </a:lnTo>
                    <a:lnTo>
                      <a:pt x="5501" y="935"/>
                    </a:lnTo>
                    <a:lnTo>
                      <a:pt x="5509" y="941"/>
                    </a:lnTo>
                    <a:lnTo>
                      <a:pt x="5518" y="946"/>
                    </a:lnTo>
                    <a:lnTo>
                      <a:pt x="5527" y="950"/>
                    </a:lnTo>
                    <a:lnTo>
                      <a:pt x="5536" y="954"/>
                    </a:lnTo>
                    <a:lnTo>
                      <a:pt x="5546" y="957"/>
                    </a:lnTo>
                    <a:lnTo>
                      <a:pt x="5555" y="959"/>
                    </a:lnTo>
                    <a:lnTo>
                      <a:pt x="5565" y="962"/>
                    </a:lnTo>
                    <a:lnTo>
                      <a:pt x="5575" y="963"/>
                    </a:lnTo>
                    <a:lnTo>
                      <a:pt x="5584" y="964"/>
                    </a:lnTo>
                    <a:lnTo>
                      <a:pt x="5593" y="965"/>
                    </a:lnTo>
                    <a:lnTo>
                      <a:pt x="5603" y="965"/>
                    </a:lnTo>
                    <a:lnTo>
                      <a:pt x="5613" y="965"/>
                    </a:lnTo>
                    <a:lnTo>
                      <a:pt x="5622" y="964"/>
                    </a:lnTo>
                    <a:lnTo>
                      <a:pt x="5633" y="962"/>
                    </a:lnTo>
                    <a:lnTo>
                      <a:pt x="5643" y="960"/>
                    </a:lnTo>
                    <a:lnTo>
                      <a:pt x="5653" y="958"/>
                    </a:lnTo>
                    <a:lnTo>
                      <a:pt x="5662" y="955"/>
                    </a:lnTo>
                    <a:lnTo>
                      <a:pt x="5672" y="951"/>
                    </a:lnTo>
                    <a:lnTo>
                      <a:pt x="5681" y="947"/>
                    </a:lnTo>
                    <a:lnTo>
                      <a:pt x="5690" y="943"/>
                    </a:lnTo>
                    <a:lnTo>
                      <a:pt x="5699" y="938"/>
                    </a:lnTo>
                    <a:lnTo>
                      <a:pt x="5707" y="933"/>
                    </a:lnTo>
                    <a:lnTo>
                      <a:pt x="5714" y="927"/>
                    </a:lnTo>
                    <a:lnTo>
                      <a:pt x="5722" y="921"/>
                    </a:lnTo>
                    <a:lnTo>
                      <a:pt x="5729" y="914"/>
                    </a:lnTo>
                    <a:lnTo>
                      <a:pt x="5736" y="908"/>
                    </a:lnTo>
                    <a:lnTo>
                      <a:pt x="5742" y="900"/>
                    </a:lnTo>
                    <a:lnTo>
                      <a:pt x="5749" y="893"/>
                    </a:lnTo>
                    <a:lnTo>
                      <a:pt x="5755" y="885"/>
                    </a:lnTo>
                    <a:lnTo>
                      <a:pt x="5760" y="876"/>
                    </a:lnTo>
                    <a:lnTo>
                      <a:pt x="5765" y="867"/>
                    </a:lnTo>
                    <a:lnTo>
                      <a:pt x="5770" y="857"/>
                    </a:lnTo>
                    <a:lnTo>
                      <a:pt x="5774" y="848"/>
                    </a:lnTo>
                    <a:lnTo>
                      <a:pt x="5778" y="838"/>
                    </a:lnTo>
                    <a:lnTo>
                      <a:pt x="5781" y="828"/>
                    </a:lnTo>
                    <a:lnTo>
                      <a:pt x="5783" y="817"/>
                    </a:lnTo>
                    <a:lnTo>
                      <a:pt x="5786" y="805"/>
                    </a:lnTo>
                    <a:lnTo>
                      <a:pt x="5787" y="794"/>
                    </a:lnTo>
                    <a:lnTo>
                      <a:pt x="5788" y="783"/>
                    </a:lnTo>
                    <a:lnTo>
                      <a:pt x="5789" y="771"/>
                    </a:lnTo>
                    <a:lnTo>
                      <a:pt x="5789" y="759"/>
                    </a:lnTo>
                    <a:lnTo>
                      <a:pt x="5788" y="745"/>
                    </a:lnTo>
                    <a:lnTo>
                      <a:pt x="5787" y="733"/>
                    </a:lnTo>
                    <a:lnTo>
                      <a:pt x="5785" y="720"/>
                    </a:lnTo>
                    <a:lnTo>
                      <a:pt x="5780" y="692"/>
                    </a:lnTo>
                    <a:lnTo>
                      <a:pt x="5773" y="664"/>
                    </a:lnTo>
                    <a:lnTo>
                      <a:pt x="5764" y="637"/>
                    </a:lnTo>
                    <a:lnTo>
                      <a:pt x="5755" y="611"/>
                    </a:lnTo>
                    <a:lnTo>
                      <a:pt x="5749" y="599"/>
                    </a:lnTo>
                    <a:lnTo>
                      <a:pt x="5742" y="588"/>
                    </a:lnTo>
                    <a:lnTo>
                      <a:pt x="5737" y="578"/>
                    </a:lnTo>
                    <a:lnTo>
                      <a:pt x="5730" y="567"/>
                    </a:lnTo>
                    <a:lnTo>
                      <a:pt x="5724" y="557"/>
                    </a:lnTo>
                    <a:lnTo>
                      <a:pt x="5717" y="548"/>
                    </a:lnTo>
                    <a:lnTo>
                      <a:pt x="5709" y="539"/>
                    </a:lnTo>
                    <a:lnTo>
                      <a:pt x="5702" y="531"/>
                    </a:lnTo>
                    <a:lnTo>
                      <a:pt x="5694" y="524"/>
                    </a:lnTo>
                    <a:lnTo>
                      <a:pt x="5686" y="517"/>
                    </a:lnTo>
                    <a:lnTo>
                      <a:pt x="5677" y="510"/>
                    </a:lnTo>
                    <a:lnTo>
                      <a:pt x="5668" y="504"/>
                    </a:lnTo>
                    <a:lnTo>
                      <a:pt x="5650" y="494"/>
                    </a:lnTo>
                    <a:lnTo>
                      <a:pt x="5632" y="486"/>
                    </a:lnTo>
                    <a:lnTo>
                      <a:pt x="5622" y="482"/>
                    </a:lnTo>
                    <a:lnTo>
                      <a:pt x="5613" y="480"/>
                    </a:lnTo>
                    <a:lnTo>
                      <a:pt x="5604" y="477"/>
                    </a:lnTo>
                    <a:lnTo>
                      <a:pt x="5594" y="476"/>
                    </a:lnTo>
                    <a:lnTo>
                      <a:pt x="5585" y="475"/>
                    </a:lnTo>
                    <a:lnTo>
                      <a:pt x="5575" y="474"/>
                    </a:lnTo>
                    <a:lnTo>
                      <a:pt x="5566" y="474"/>
                    </a:lnTo>
                    <a:lnTo>
                      <a:pt x="5555" y="474"/>
                    </a:lnTo>
                    <a:lnTo>
                      <a:pt x="5536" y="477"/>
                    </a:lnTo>
                    <a:lnTo>
                      <a:pt x="5516" y="481"/>
                    </a:lnTo>
                    <a:lnTo>
                      <a:pt x="5496" y="488"/>
                    </a:lnTo>
                    <a:lnTo>
                      <a:pt x="5479" y="496"/>
                    </a:lnTo>
                    <a:lnTo>
                      <a:pt x="5470" y="501"/>
                    </a:lnTo>
                    <a:lnTo>
                      <a:pt x="5462" y="506"/>
                    </a:lnTo>
                    <a:lnTo>
                      <a:pt x="5454" y="511"/>
                    </a:lnTo>
                    <a:lnTo>
                      <a:pt x="5447" y="518"/>
                    </a:lnTo>
                    <a:lnTo>
                      <a:pt x="5440" y="525"/>
                    </a:lnTo>
                    <a:lnTo>
                      <a:pt x="5432" y="532"/>
                    </a:lnTo>
                    <a:lnTo>
                      <a:pt x="5426" y="539"/>
                    </a:lnTo>
                    <a:lnTo>
                      <a:pt x="5420" y="546"/>
                    </a:lnTo>
                    <a:lnTo>
                      <a:pt x="5409" y="563"/>
                    </a:lnTo>
                    <a:lnTo>
                      <a:pt x="5399" y="582"/>
                    </a:lnTo>
                    <a:lnTo>
                      <a:pt x="5394" y="591"/>
                    </a:lnTo>
                    <a:lnTo>
                      <a:pt x="5391" y="601"/>
                    </a:lnTo>
                    <a:lnTo>
                      <a:pt x="5387" y="612"/>
                    </a:lnTo>
                    <a:lnTo>
                      <a:pt x="5385" y="622"/>
                    </a:lnTo>
                    <a:lnTo>
                      <a:pt x="5383" y="634"/>
                    </a:lnTo>
                    <a:lnTo>
                      <a:pt x="5381" y="645"/>
                    </a:lnTo>
                    <a:lnTo>
                      <a:pt x="5380" y="656"/>
                    </a:lnTo>
                    <a:lnTo>
                      <a:pt x="5380" y="668"/>
                    </a:lnTo>
                    <a:lnTo>
                      <a:pt x="5380" y="680"/>
                    </a:lnTo>
                    <a:lnTo>
                      <a:pt x="5380" y="692"/>
                    </a:lnTo>
                    <a:lnTo>
                      <a:pt x="5381" y="706"/>
                    </a:lnTo>
                    <a:lnTo>
                      <a:pt x="5383" y="719"/>
                    </a:lnTo>
                    <a:lnTo>
                      <a:pt x="5388" y="745"/>
                    </a:lnTo>
                    <a:lnTo>
                      <a:pt x="5395" y="774"/>
                    </a:lnTo>
                    <a:close/>
                    <a:moveTo>
                      <a:pt x="6862" y="314"/>
                    </a:moveTo>
                    <a:lnTo>
                      <a:pt x="6658" y="381"/>
                    </a:lnTo>
                    <a:lnTo>
                      <a:pt x="6653" y="366"/>
                    </a:lnTo>
                    <a:lnTo>
                      <a:pt x="6647" y="353"/>
                    </a:lnTo>
                    <a:lnTo>
                      <a:pt x="6641" y="341"/>
                    </a:lnTo>
                    <a:lnTo>
                      <a:pt x="6634" y="328"/>
                    </a:lnTo>
                    <a:lnTo>
                      <a:pt x="6626" y="318"/>
                    </a:lnTo>
                    <a:lnTo>
                      <a:pt x="6617" y="309"/>
                    </a:lnTo>
                    <a:lnTo>
                      <a:pt x="6608" y="301"/>
                    </a:lnTo>
                    <a:lnTo>
                      <a:pt x="6597" y="294"/>
                    </a:lnTo>
                    <a:lnTo>
                      <a:pt x="6587" y="288"/>
                    </a:lnTo>
                    <a:lnTo>
                      <a:pt x="6576" y="283"/>
                    </a:lnTo>
                    <a:lnTo>
                      <a:pt x="6564" y="279"/>
                    </a:lnTo>
                    <a:lnTo>
                      <a:pt x="6552" y="277"/>
                    </a:lnTo>
                    <a:lnTo>
                      <a:pt x="6538" y="275"/>
                    </a:lnTo>
                    <a:lnTo>
                      <a:pt x="6525" y="273"/>
                    </a:lnTo>
                    <a:lnTo>
                      <a:pt x="6511" y="275"/>
                    </a:lnTo>
                    <a:lnTo>
                      <a:pt x="6497" y="276"/>
                    </a:lnTo>
                    <a:lnTo>
                      <a:pt x="6477" y="280"/>
                    </a:lnTo>
                    <a:lnTo>
                      <a:pt x="6459" y="285"/>
                    </a:lnTo>
                    <a:lnTo>
                      <a:pt x="6443" y="291"/>
                    </a:lnTo>
                    <a:lnTo>
                      <a:pt x="6428" y="300"/>
                    </a:lnTo>
                    <a:lnTo>
                      <a:pt x="6413" y="309"/>
                    </a:lnTo>
                    <a:lnTo>
                      <a:pt x="6400" y="320"/>
                    </a:lnTo>
                    <a:lnTo>
                      <a:pt x="6389" y="333"/>
                    </a:lnTo>
                    <a:lnTo>
                      <a:pt x="6379" y="348"/>
                    </a:lnTo>
                    <a:lnTo>
                      <a:pt x="6374" y="356"/>
                    </a:lnTo>
                    <a:lnTo>
                      <a:pt x="6370" y="364"/>
                    </a:lnTo>
                    <a:lnTo>
                      <a:pt x="6366" y="373"/>
                    </a:lnTo>
                    <a:lnTo>
                      <a:pt x="6363" y="382"/>
                    </a:lnTo>
                    <a:lnTo>
                      <a:pt x="6360" y="392"/>
                    </a:lnTo>
                    <a:lnTo>
                      <a:pt x="6356" y="404"/>
                    </a:lnTo>
                    <a:lnTo>
                      <a:pt x="6354" y="415"/>
                    </a:lnTo>
                    <a:lnTo>
                      <a:pt x="6353" y="426"/>
                    </a:lnTo>
                    <a:lnTo>
                      <a:pt x="6351" y="450"/>
                    </a:lnTo>
                    <a:lnTo>
                      <a:pt x="6351" y="477"/>
                    </a:lnTo>
                    <a:lnTo>
                      <a:pt x="6353" y="506"/>
                    </a:lnTo>
                    <a:lnTo>
                      <a:pt x="6357" y="537"/>
                    </a:lnTo>
                    <a:lnTo>
                      <a:pt x="6363" y="571"/>
                    </a:lnTo>
                    <a:lnTo>
                      <a:pt x="6370" y="603"/>
                    </a:lnTo>
                    <a:lnTo>
                      <a:pt x="6377" y="631"/>
                    </a:lnTo>
                    <a:lnTo>
                      <a:pt x="6386" y="657"/>
                    </a:lnTo>
                    <a:lnTo>
                      <a:pt x="6391" y="668"/>
                    </a:lnTo>
                    <a:lnTo>
                      <a:pt x="6396" y="679"/>
                    </a:lnTo>
                    <a:lnTo>
                      <a:pt x="6401" y="689"/>
                    </a:lnTo>
                    <a:lnTo>
                      <a:pt x="6407" y="700"/>
                    </a:lnTo>
                    <a:lnTo>
                      <a:pt x="6413" y="709"/>
                    </a:lnTo>
                    <a:lnTo>
                      <a:pt x="6419" y="717"/>
                    </a:lnTo>
                    <a:lnTo>
                      <a:pt x="6426" y="724"/>
                    </a:lnTo>
                    <a:lnTo>
                      <a:pt x="6433" y="731"/>
                    </a:lnTo>
                    <a:lnTo>
                      <a:pt x="6440" y="737"/>
                    </a:lnTo>
                    <a:lnTo>
                      <a:pt x="6447" y="743"/>
                    </a:lnTo>
                    <a:lnTo>
                      <a:pt x="6455" y="748"/>
                    </a:lnTo>
                    <a:lnTo>
                      <a:pt x="6462" y="754"/>
                    </a:lnTo>
                    <a:lnTo>
                      <a:pt x="6470" y="758"/>
                    </a:lnTo>
                    <a:lnTo>
                      <a:pt x="6478" y="762"/>
                    </a:lnTo>
                    <a:lnTo>
                      <a:pt x="6487" y="765"/>
                    </a:lnTo>
                    <a:lnTo>
                      <a:pt x="6495" y="767"/>
                    </a:lnTo>
                    <a:lnTo>
                      <a:pt x="6504" y="770"/>
                    </a:lnTo>
                    <a:lnTo>
                      <a:pt x="6512" y="772"/>
                    </a:lnTo>
                    <a:lnTo>
                      <a:pt x="6521" y="773"/>
                    </a:lnTo>
                    <a:lnTo>
                      <a:pt x="6530" y="774"/>
                    </a:lnTo>
                    <a:lnTo>
                      <a:pt x="6550" y="774"/>
                    </a:lnTo>
                    <a:lnTo>
                      <a:pt x="6569" y="772"/>
                    </a:lnTo>
                    <a:lnTo>
                      <a:pt x="6584" y="769"/>
                    </a:lnTo>
                    <a:lnTo>
                      <a:pt x="6597" y="766"/>
                    </a:lnTo>
                    <a:lnTo>
                      <a:pt x="6611" y="761"/>
                    </a:lnTo>
                    <a:lnTo>
                      <a:pt x="6623" y="756"/>
                    </a:lnTo>
                    <a:lnTo>
                      <a:pt x="6634" y="749"/>
                    </a:lnTo>
                    <a:lnTo>
                      <a:pt x="6644" y="741"/>
                    </a:lnTo>
                    <a:lnTo>
                      <a:pt x="6654" y="733"/>
                    </a:lnTo>
                    <a:lnTo>
                      <a:pt x="6662" y="724"/>
                    </a:lnTo>
                    <a:lnTo>
                      <a:pt x="6671" y="713"/>
                    </a:lnTo>
                    <a:lnTo>
                      <a:pt x="6678" y="701"/>
                    </a:lnTo>
                    <a:lnTo>
                      <a:pt x="6684" y="687"/>
                    </a:lnTo>
                    <a:lnTo>
                      <a:pt x="6689" y="672"/>
                    </a:lnTo>
                    <a:lnTo>
                      <a:pt x="6693" y="656"/>
                    </a:lnTo>
                    <a:lnTo>
                      <a:pt x="6697" y="639"/>
                    </a:lnTo>
                    <a:lnTo>
                      <a:pt x="6699" y="619"/>
                    </a:lnTo>
                    <a:lnTo>
                      <a:pt x="6700" y="599"/>
                    </a:lnTo>
                    <a:lnTo>
                      <a:pt x="6914" y="604"/>
                    </a:lnTo>
                    <a:lnTo>
                      <a:pt x="6912" y="622"/>
                    </a:lnTo>
                    <a:lnTo>
                      <a:pt x="6908" y="641"/>
                    </a:lnTo>
                    <a:lnTo>
                      <a:pt x="6906" y="658"/>
                    </a:lnTo>
                    <a:lnTo>
                      <a:pt x="6902" y="674"/>
                    </a:lnTo>
                    <a:lnTo>
                      <a:pt x="6898" y="690"/>
                    </a:lnTo>
                    <a:lnTo>
                      <a:pt x="6894" y="707"/>
                    </a:lnTo>
                    <a:lnTo>
                      <a:pt x="6889" y="722"/>
                    </a:lnTo>
                    <a:lnTo>
                      <a:pt x="6883" y="736"/>
                    </a:lnTo>
                    <a:lnTo>
                      <a:pt x="6877" y="751"/>
                    </a:lnTo>
                    <a:lnTo>
                      <a:pt x="6871" y="765"/>
                    </a:lnTo>
                    <a:lnTo>
                      <a:pt x="6864" y="778"/>
                    </a:lnTo>
                    <a:lnTo>
                      <a:pt x="6856" y="791"/>
                    </a:lnTo>
                    <a:lnTo>
                      <a:pt x="6847" y="803"/>
                    </a:lnTo>
                    <a:lnTo>
                      <a:pt x="6838" y="816"/>
                    </a:lnTo>
                    <a:lnTo>
                      <a:pt x="6829" y="827"/>
                    </a:lnTo>
                    <a:lnTo>
                      <a:pt x="6819" y="838"/>
                    </a:lnTo>
                    <a:lnTo>
                      <a:pt x="6809" y="848"/>
                    </a:lnTo>
                    <a:lnTo>
                      <a:pt x="6798" y="858"/>
                    </a:lnTo>
                    <a:lnTo>
                      <a:pt x="6786" y="867"/>
                    </a:lnTo>
                    <a:lnTo>
                      <a:pt x="6774" y="877"/>
                    </a:lnTo>
                    <a:lnTo>
                      <a:pt x="6761" y="886"/>
                    </a:lnTo>
                    <a:lnTo>
                      <a:pt x="6748" y="893"/>
                    </a:lnTo>
                    <a:lnTo>
                      <a:pt x="6734" y="901"/>
                    </a:lnTo>
                    <a:lnTo>
                      <a:pt x="6719" y="908"/>
                    </a:lnTo>
                    <a:lnTo>
                      <a:pt x="6705" y="914"/>
                    </a:lnTo>
                    <a:lnTo>
                      <a:pt x="6689" y="920"/>
                    </a:lnTo>
                    <a:lnTo>
                      <a:pt x="6673" y="925"/>
                    </a:lnTo>
                    <a:lnTo>
                      <a:pt x="6656" y="930"/>
                    </a:lnTo>
                    <a:lnTo>
                      <a:pt x="6639" y="935"/>
                    </a:lnTo>
                    <a:lnTo>
                      <a:pt x="6621" y="939"/>
                    </a:lnTo>
                    <a:lnTo>
                      <a:pt x="6602" y="943"/>
                    </a:lnTo>
                    <a:lnTo>
                      <a:pt x="6584" y="946"/>
                    </a:lnTo>
                    <a:lnTo>
                      <a:pt x="6562" y="948"/>
                    </a:lnTo>
                    <a:lnTo>
                      <a:pt x="6540" y="950"/>
                    </a:lnTo>
                    <a:lnTo>
                      <a:pt x="6520" y="951"/>
                    </a:lnTo>
                    <a:lnTo>
                      <a:pt x="6500" y="950"/>
                    </a:lnTo>
                    <a:lnTo>
                      <a:pt x="6479" y="949"/>
                    </a:lnTo>
                    <a:lnTo>
                      <a:pt x="6460" y="947"/>
                    </a:lnTo>
                    <a:lnTo>
                      <a:pt x="6441" y="944"/>
                    </a:lnTo>
                    <a:lnTo>
                      <a:pt x="6423" y="940"/>
                    </a:lnTo>
                    <a:lnTo>
                      <a:pt x="6404" y="935"/>
                    </a:lnTo>
                    <a:lnTo>
                      <a:pt x="6386" y="929"/>
                    </a:lnTo>
                    <a:lnTo>
                      <a:pt x="6369" y="922"/>
                    </a:lnTo>
                    <a:lnTo>
                      <a:pt x="6352" y="914"/>
                    </a:lnTo>
                    <a:lnTo>
                      <a:pt x="6336" y="906"/>
                    </a:lnTo>
                    <a:lnTo>
                      <a:pt x="6320" y="896"/>
                    </a:lnTo>
                    <a:lnTo>
                      <a:pt x="6304" y="886"/>
                    </a:lnTo>
                    <a:lnTo>
                      <a:pt x="6289" y="875"/>
                    </a:lnTo>
                    <a:lnTo>
                      <a:pt x="6274" y="861"/>
                    </a:lnTo>
                    <a:lnTo>
                      <a:pt x="6261" y="849"/>
                    </a:lnTo>
                    <a:lnTo>
                      <a:pt x="6248" y="835"/>
                    </a:lnTo>
                    <a:lnTo>
                      <a:pt x="6234" y="820"/>
                    </a:lnTo>
                    <a:lnTo>
                      <a:pt x="6223" y="804"/>
                    </a:lnTo>
                    <a:lnTo>
                      <a:pt x="6212" y="788"/>
                    </a:lnTo>
                    <a:lnTo>
                      <a:pt x="6202" y="771"/>
                    </a:lnTo>
                    <a:lnTo>
                      <a:pt x="6192" y="754"/>
                    </a:lnTo>
                    <a:lnTo>
                      <a:pt x="6184" y="735"/>
                    </a:lnTo>
                    <a:lnTo>
                      <a:pt x="6176" y="715"/>
                    </a:lnTo>
                    <a:lnTo>
                      <a:pt x="6167" y="696"/>
                    </a:lnTo>
                    <a:lnTo>
                      <a:pt x="6161" y="674"/>
                    </a:lnTo>
                    <a:lnTo>
                      <a:pt x="6155" y="653"/>
                    </a:lnTo>
                    <a:lnTo>
                      <a:pt x="6150" y="629"/>
                    </a:lnTo>
                    <a:lnTo>
                      <a:pt x="6145" y="607"/>
                    </a:lnTo>
                    <a:lnTo>
                      <a:pt x="6142" y="583"/>
                    </a:lnTo>
                    <a:lnTo>
                      <a:pt x="6139" y="558"/>
                    </a:lnTo>
                    <a:lnTo>
                      <a:pt x="6137" y="534"/>
                    </a:lnTo>
                    <a:lnTo>
                      <a:pt x="6136" y="511"/>
                    </a:lnTo>
                    <a:lnTo>
                      <a:pt x="6135" y="488"/>
                    </a:lnTo>
                    <a:lnTo>
                      <a:pt x="6136" y="466"/>
                    </a:lnTo>
                    <a:lnTo>
                      <a:pt x="6137" y="444"/>
                    </a:lnTo>
                    <a:lnTo>
                      <a:pt x="6140" y="424"/>
                    </a:lnTo>
                    <a:lnTo>
                      <a:pt x="6143" y="403"/>
                    </a:lnTo>
                    <a:lnTo>
                      <a:pt x="6147" y="383"/>
                    </a:lnTo>
                    <a:lnTo>
                      <a:pt x="6152" y="364"/>
                    </a:lnTo>
                    <a:lnTo>
                      <a:pt x="6159" y="346"/>
                    </a:lnTo>
                    <a:lnTo>
                      <a:pt x="6165" y="327"/>
                    </a:lnTo>
                    <a:lnTo>
                      <a:pt x="6173" y="309"/>
                    </a:lnTo>
                    <a:lnTo>
                      <a:pt x="6183" y="293"/>
                    </a:lnTo>
                    <a:lnTo>
                      <a:pt x="6192" y="276"/>
                    </a:lnTo>
                    <a:lnTo>
                      <a:pt x="6203" y="260"/>
                    </a:lnTo>
                    <a:lnTo>
                      <a:pt x="6214" y="245"/>
                    </a:lnTo>
                    <a:lnTo>
                      <a:pt x="6226" y="231"/>
                    </a:lnTo>
                    <a:lnTo>
                      <a:pt x="6240" y="217"/>
                    </a:lnTo>
                    <a:lnTo>
                      <a:pt x="6253" y="203"/>
                    </a:lnTo>
                    <a:lnTo>
                      <a:pt x="6267" y="192"/>
                    </a:lnTo>
                    <a:lnTo>
                      <a:pt x="6282" y="180"/>
                    </a:lnTo>
                    <a:lnTo>
                      <a:pt x="6298" y="170"/>
                    </a:lnTo>
                    <a:lnTo>
                      <a:pt x="6315" y="160"/>
                    </a:lnTo>
                    <a:lnTo>
                      <a:pt x="6331" y="151"/>
                    </a:lnTo>
                    <a:lnTo>
                      <a:pt x="6349" y="142"/>
                    </a:lnTo>
                    <a:lnTo>
                      <a:pt x="6368" y="135"/>
                    </a:lnTo>
                    <a:lnTo>
                      <a:pt x="6387" y="129"/>
                    </a:lnTo>
                    <a:lnTo>
                      <a:pt x="6406" y="123"/>
                    </a:lnTo>
                    <a:lnTo>
                      <a:pt x="6427" y="118"/>
                    </a:lnTo>
                    <a:lnTo>
                      <a:pt x="6448" y="114"/>
                    </a:lnTo>
                    <a:lnTo>
                      <a:pt x="6470" y="110"/>
                    </a:lnTo>
                    <a:lnTo>
                      <a:pt x="6489" y="108"/>
                    </a:lnTo>
                    <a:lnTo>
                      <a:pt x="6506" y="106"/>
                    </a:lnTo>
                    <a:lnTo>
                      <a:pt x="6523" y="105"/>
                    </a:lnTo>
                    <a:lnTo>
                      <a:pt x="6539" y="104"/>
                    </a:lnTo>
                    <a:lnTo>
                      <a:pt x="6557" y="104"/>
                    </a:lnTo>
                    <a:lnTo>
                      <a:pt x="6572" y="105"/>
                    </a:lnTo>
                    <a:lnTo>
                      <a:pt x="6588" y="106"/>
                    </a:lnTo>
                    <a:lnTo>
                      <a:pt x="6603" y="108"/>
                    </a:lnTo>
                    <a:lnTo>
                      <a:pt x="6618" y="110"/>
                    </a:lnTo>
                    <a:lnTo>
                      <a:pt x="6633" y="112"/>
                    </a:lnTo>
                    <a:lnTo>
                      <a:pt x="6646" y="116"/>
                    </a:lnTo>
                    <a:lnTo>
                      <a:pt x="6660" y="119"/>
                    </a:lnTo>
                    <a:lnTo>
                      <a:pt x="6674" y="124"/>
                    </a:lnTo>
                    <a:lnTo>
                      <a:pt x="6687" y="129"/>
                    </a:lnTo>
                    <a:lnTo>
                      <a:pt x="6699" y="134"/>
                    </a:lnTo>
                    <a:lnTo>
                      <a:pt x="6711" y="140"/>
                    </a:lnTo>
                    <a:lnTo>
                      <a:pt x="6722" y="146"/>
                    </a:lnTo>
                    <a:lnTo>
                      <a:pt x="6734" y="154"/>
                    </a:lnTo>
                    <a:lnTo>
                      <a:pt x="6745" y="162"/>
                    </a:lnTo>
                    <a:lnTo>
                      <a:pt x="6756" y="170"/>
                    </a:lnTo>
                    <a:lnTo>
                      <a:pt x="6766" y="179"/>
                    </a:lnTo>
                    <a:lnTo>
                      <a:pt x="6776" y="188"/>
                    </a:lnTo>
                    <a:lnTo>
                      <a:pt x="6786" y="198"/>
                    </a:lnTo>
                    <a:lnTo>
                      <a:pt x="6796" y="209"/>
                    </a:lnTo>
                    <a:lnTo>
                      <a:pt x="6805" y="221"/>
                    </a:lnTo>
                    <a:lnTo>
                      <a:pt x="6814" y="232"/>
                    </a:lnTo>
                    <a:lnTo>
                      <a:pt x="6823" y="244"/>
                    </a:lnTo>
                    <a:lnTo>
                      <a:pt x="6831" y="257"/>
                    </a:lnTo>
                    <a:lnTo>
                      <a:pt x="6839" y="270"/>
                    </a:lnTo>
                    <a:lnTo>
                      <a:pt x="6847" y="285"/>
                    </a:lnTo>
                    <a:lnTo>
                      <a:pt x="6855" y="299"/>
                    </a:lnTo>
                    <a:lnTo>
                      <a:pt x="6862" y="314"/>
                    </a:lnTo>
                    <a:close/>
                    <a:moveTo>
                      <a:pt x="7817" y="326"/>
                    </a:moveTo>
                    <a:lnTo>
                      <a:pt x="7606" y="357"/>
                    </a:lnTo>
                    <a:lnTo>
                      <a:pt x="7603" y="342"/>
                    </a:lnTo>
                    <a:lnTo>
                      <a:pt x="7600" y="327"/>
                    </a:lnTo>
                    <a:lnTo>
                      <a:pt x="7596" y="314"/>
                    </a:lnTo>
                    <a:lnTo>
                      <a:pt x="7591" y="301"/>
                    </a:lnTo>
                    <a:lnTo>
                      <a:pt x="7584" y="290"/>
                    </a:lnTo>
                    <a:lnTo>
                      <a:pt x="7577" y="279"/>
                    </a:lnTo>
                    <a:lnTo>
                      <a:pt x="7569" y="269"/>
                    </a:lnTo>
                    <a:lnTo>
                      <a:pt x="7561" y="260"/>
                    </a:lnTo>
                    <a:lnTo>
                      <a:pt x="7551" y="253"/>
                    </a:lnTo>
                    <a:lnTo>
                      <a:pt x="7541" y="246"/>
                    </a:lnTo>
                    <a:lnTo>
                      <a:pt x="7530" y="240"/>
                    </a:lnTo>
                    <a:lnTo>
                      <a:pt x="7518" y="235"/>
                    </a:lnTo>
                    <a:lnTo>
                      <a:pt x="7506" y="231"/>
                    </a:lnTo>
                    <a:lnTo>
                      <a:pt x="7493" y="229"/>
                    </a:lnTo>
                    <a:lnTo>
                      <a:pt x="7479" y="227"/>
                    </a:lnTo>
                    <a:lnTo>
                      <a:pt x="7465" y="226"/>
                    </a:lnTo>
                    <a:lnTo>
                      <a:pt x="7445" y="226"/>
                    </a:lnTo>
                    <a:lnTo>
                      <a:pt x="7426" y="228"/>
                    </a:lnTo>
                    <a:lnTo>
                      <a:pt x="7409" y="231"/>
                    </a:lnTo>
                    <a:lnTo>
                      <a:pt x="7392" y="237"/>
                    </a:lnTo>
                    <a:lnTo>
                      <a:pt x="7376" y="244"/>
                    </a:lnTo>
                    <a:lnTo>
                      <a:pt x="7362" y="253"/>
                    </a:lnTo>
                    <a:lnTo>
                      <a:pt x="7348" y="263"/>
                    </a:lnTo>
                    <a:lnTo>
                      <a:pt x="7335" y="276"/>
                    </a:lnTo>
                    <a:lnTo>
                      <a:pt x="7329" y="283"/>
                    </a:lnTo>
                    <a:lnTo>
                      <a:pt x="7323" y="291"/>
                    </a:lnTo>
                    <a:lnTo>
                      <a:pt x="7318" y="299"/>
                    </a:lnTo>
                    <a:lnTo>
                      <a:pt x="7313" y="307"/>
                    </a:lnTo>
                    <a:lnTo>
                      <a:pt x="7309" y="316"/>
                    </a:lnTo>
                    <a:lnTo>
                      <a:pt x="7305" y="326"/>
                    </a:lnTo>
                    <a:lnTo>
                      <a:pt x="7301" y="338"/>
                    </a:lnTo>
                    <a:lnTo>
                      <a:pt x="7297" y="348"/>
                    </a:lnTo>
                    <a:lnTo>
                      <a:pt x="7291" y="372"/>
                    </a:lnTo>
                    <a:lnTo>
                      <a:pt x="7287" y="399"/>
                    </a:lnTo>
                    <a:lnTo>
                      <a:pt x="7284" y="427"/>
                    </a:lnTo>
                    <a:lnTo>
                      <a:pt x="7282" y="459"/>
                    </a:lnTo>
                    <a:lnTo>
                      <a:pt x="7281" y="493"/>
                    </a:lnTo>
                    <a:lnTo>
                      <a:pt x="7283" y="525"/>
                    </a:lnTo>
                    <a:lnTo>
                      <a:pt x="7285" y="554"/>
                    </a:lnTo>
                    <a:lnTo>
                      <a:pt x="7290" y="582"/>
                    </a:lnTo>
                    <a:lnTo>
                      <a:pt x="7292" y="594"/>
                    </a:lnTo>
                    <a:lnTo>
                      <a:pt x="7295" y="605"/>
                    </a:lnTo>
                    <a:lnTo>
                      <a:pt x="7299" y="616"/>
                    </a:lnTo>
                    <a:lnTo>
                      <a:pt x="7303" y="627"/>
                    </a:lnTo>
                    <a:lnTo>
                      <a:pt x="7307" y="637"/>
                    </a:lnTo>
                    <a:lnTo>
                      <a:pt x="7312" y="646"/>
                    </a:lnTo>
                    <a:lnTo>
                      <a:pt x="7317" y="655"/>
                    </a:lnTo>
                    <a:lnTo>
                      <a:pt x="7322" y="663"/>
                    </a:lnTo>
                    <a:lnTo>
                      <a:pt x="7328" y="670"/>
                    </a:lnTo>
                    <a:lnTo>
                      <a:pt x="7334" y="677"/>
                    </a:lnTo>
                    <a:lnTo>
                      <a:pt x="7341" y="683"/>
                    </a:lnTo>
                    <a:lnTo>
                      <a:pt x="7348" y="689"/>
                    </a:lnTo>
                    <a:lnTo>
                      <a:pt x="7355" y="695"/>
                    </a:lnTo>
                    <a:lnTo>
                      <a:pt x="7362" y="700"/>
                    </a:lnTo>
                    <a:lnTo>
                      <a:pt x="7370" y="705"/>
                    </a:lnTo>
                    <a:lnTo>
                      <a:pt x="7377" y="709"/>
                    </a:lnTo>
                    <a:lnTo>
                      <a:pt x="7385" y="713"/>
                    </a:lnTo>
                    <a:lnTo>
                      <a:pt x="7393" y="716"/>
                    </a:lnTo>
                    <a:lnTo>
                      <a:pt x="7403" y="719"/>
                    </a:lnTo>
                    <a:lnTo>
                      <a:pt x="7412" y="721"/>
                    </a:lnTo>
                    <a:lnTo>
                      <a:pt x="7430" y="725"/>
                    </a:lnTo>
                    <a:lnTo>
                      <a:pt x="7449" y="726"/>
                    </a:lnTo>
                    <a:lnTo>
                      <a:pt x="7465" y="726"/>
                    </a:lnTo>
                    <a:lnTo>
                      <a:pt x="7479" y="725"/>
                    </a:lnTo>
                    <a:lnTo>
                      <a:pt x="7492" y="723"/>
                    </a:lnTo>
                    <a:lnTo>
                      <a:pt x="7505" y="720"/>
                    </a:lnTo>
                    <a:lnTo>
                      <a:pt x="7517" y="715"/>
                    </a:lnTo>
                    <a:lnTo>
                      <a:pt x="7530" y="710"/>
                    </a:lnTo>
                    <a:lnTo>
                      <a:pt x="7540" y="703"/>
                    </a:lnTo>
                    <a:lnTo>
                      <a:pt x="7550" y="696"/>
                    </a:lnTo>
                    <a:lnTo>
                      <a:pt x="7560" y="686"/>
                    </a:lnTo>
                    <a:lnTo>
                      <a:pt x="7569" y="675"/>
                    </a:lnTo>
                    <a:lnTo>
                      <a:pt x="7577" y="663"/>
                    </a:lnTo>
                    <a:lnTo>
                      <a:pt x="7586" y="650"/>
                    </a:lnTo>
                    <a:lnTo>
                      <a:pt x="7592" y="635"/>
                    </a:lnTo>
                    <a:lnTo>
                      <a:pt x="7599" y="617"/>
                    </a:lnTo>
                    <a:lnTo>
                      <a:pt x="7604" y="599"/>
                    </a:lnTo>
                    <a:lnTo>
                      <a:pt x="7609" y="579"/>
                    </a:lnTo>
                    <a:lnTo>
                      <a:pt x="7817" y="621"/>
                    </a:lnTo>
                    <a:lnTo>
                      <a:pt x="7812" y="639"/>
                    </a:lnTo>
                    <a:lnTo>
                      <a:pt x="7807" y="656"/>
                    </a:lnTo>
                    <a:lnTo>
                      <a:pt x="7801" y="672"/>
                    </a:lnTo>
                    <a:lnTo>
                      <a:pt x="7795" y="688"/>
                    </a:lnTo>
                    <a:lnTo>
                      <a:pt x="7788" y="704"/>
                    </a:lnTo>
                    <a:lnTo>
                      <a:pt x="7781" y="718"/>
                    </a:lnTo>
                    <a:lnTo>
                      <a:pt x="7774" y="732"/>
                    </a:lnTo>
                    <a:lnTo>
                      <a:pt x="7765" y="746"/>
                    </a:lnTo>
                    <a:lnTo>
                      <a:pt x="7756" y="760"/>
                    </a:lnTo>
                    <a:lnTo>
                      <a:pt x="7748" y="772"/>
                    </a:lnTo>
                    <a:lnTo>
                      <a:pt x="7738" y="784"/>
                    </a:lnTo>
                    <a:lnTo>
                      <a:pt x="7729" y="795"/>
                    </a:lnTo>
                    <a:lnTo>
                      <a:pt x="7718" y="806"/>
                    </a:lnTo>
                    <a:lnTo>
                      <a:pt x="7708" y="817"/>
                    </a:lnTo>
                    <a:lnTo>
                      <a:pt x="7696" y="826"/>
                    </a:lnTo>
                    <a:lnTo>
                      <a:pt x="7684" y="835"/>
                    </a:lnTo>
                    <a:lnTo>
                      <a:pt x="7672" y="843"/>
                    </a:lnTo>
                    <a:lnTo>
                      <a:pt x="7660" y="851"/>
                    </a:lnTo>
                    <a:lnTo>
                      <a:pt x="7647" y="858"/>
                    </a:lnTo>
                    <a:lnTo>
                      <a:pt x="7633" y="865"/>
                    </a:lnTo>
                    <a:lnTo>
                      <a:pt x="7619" y="871"/>
                    </a:lnTo>
                    <a:lnTo>
                      <a:pt x="7605" y="877"/>
                    </a:lnTo>
                    <a:lnTo>
                      <a:pt x="7590" y="882"/>
                    </a:lnTo>
                    <a:lnTo>
                      <a:pt x="7574" y="887"/>
                    </a:lnTo>
                    <a:lnTo>
                      <a:pt x="7558" y="890"/>
                    </a:lnTo>
                    <a:lnTo>
                      <a:pt x="7542" y="893"/>
                    </a:lnTo>
                    <a:lnTo>
                      <a:pt x="7526" y="896"/>
                    </a:lnTo>
                    <a:lnTo>
                      <a:pt x="7508" y="898"/>
                    </a:lnTo>
                    <a:lnTo>
                      <a:pt x="7490" y="899"/>
                    </a:lnTo>
                    <a:lnTo>
                      <a:pt x="7472" y="900"/>
                    </a:lnTo>
                    <a:lnTo>
                      <a:pt x="7453" y="900"/>
                    </a:lnTo>
                    <a:lnTo>
                      <a:pt x="7434" y="900"/>
                    </a:lnTo>
                    <a:lnTo>
                      <a:pt x="7412" y="899"/>
                    </a:lnTo>
                    <a:lnTo>
                      <a:pt x="7390" y="897"/>
                    </a:lnTo>
                    <a:lnTo>
                      <a:pt x="7370" y="894"/>
                    </a:lnTo>
                    <a:lnTo>
                      <a:pt x="7350" y="890"/>
                    </a:lnTo>
                    <a:lnTo>
                      <a:pt x="7330" y="886"/>
                    </a:lnTo>
                    <a:lnTo>
                      <a:pt x="7312" y="880"/>
                    </a:lnTo>
                    <a:lnTo>
                      <a:pt x="7294" y="874"/>
                    </a:lnTo>
                    <a:lnTo>
                      <a:pt x="7275" y="866"/>
                    </a:lnTo>
                    <a:lnTo>
                      <a:pt x="7259" y="858"/>
                    </a:lnTo>
                    <a:lnTo>
                      <a:pt x="7242" y="849"/>
                    </a:lnTo>
                    <a:lnTo>
                      <a:pt x="7227" y="840"/>
                    </a:lnTo>
                    <a:lnTo>
                      <a:pt x="7211" y="829"/>
                    </a:lnTo>
                    <a:lnTo>
                      <a:pt x="7196" y="818"/>
                    </a:lnTo>
                    <a:lnTo>
                      <a:pt x="7182" y="805"/>
                    </a:lnTo>
                    <a:lnTo>
                      <a:pt x="7169" y="792"/>
                    </a:lnTo>
                    <a:lnTo>
                      <a:pt x="7156" y="778"/>
                    </a:lnTo>
                    <a:lnTo>
                      <a:pt x="7143" y="764"/>
                    </a:lnTo>
                    <a:lnTo>
                      <a:pt x="7132" y="748"/>
                    </a:lnTo>
                    <a:lnTo>
                      <a:pt x="7122" y="732"/>
                    </a:lnTo>
                    <a:lnTo>
                      <a:pt x="7112" y="716"/>
                    </a:lnTo>
                    <a:lnTo>
                      <a:pt x="7104" y="699"/>
                    </a:lnTo>
                    <a:lnTo>
                      <a:pt x="7096" y="680"/>
                    </a:lnTo>
                    <a:lnTo>
                      <a:pt x="7088" y="662"/>
                    </a:lnTo>
                    <a:lnTo>
                      <a:pt x="7081" y="643"/>
                    </a:lnTo>
                    <a:lnTo>
                      <a:pt x="7076" y="622"/>
                    </a:lnTo>
                    <a:lnTo>
                      <a:pt x="7071" y="602"/>
                    </a:lnTo>
                    <a:lnTo>
                      <a:pt x="7068" y="581"/>
                    </a:lnTo>
                    <a:lnTo>
                      <a:pt x="7065" y="559"/>
                    </a:lnTo>
                    <a:lnTo>
                      <a:pt x="7063" y="537"/>
                    </a:lnTo>
                    <a:lnTo>
                      <a:pt x="7062" y="513"/>
                    </a:lnTo>
                    <a:lnTo>
                      <a:pt x="7061" y="490"/>
                    </a:lnTo>
                    <a:lnTo>
                      <a:pt x="7062" y="466"/>
                    </a:lnTo>
                    <a:lnTo>
                      <a:pt x="7063" y="441"/>
                    </a:lnTo>
                    <a:lnTo>
                      <a:pt x="7065" y="417"/>
                    </a:lnTo>
                    <a:lnTo>
                      <a:pt x="7068" y="395"/>
                    </a:lnTo>
                    <a:lnTo>
                      <a:pt x="7071" y="372"/>
                    </a:lnTo>
                    <a:lnTo>
                      <a:pt x="7076" y="350"/>
                    </a:lnTo>
                    <a:lnTo>
                      <a:pt x="7081" y="329"/>
                    </a:lnTo>
                    <a:lnTo>
                      <a:pt x="7087" y="309"/>
                    </a:lnTo>
                    <a:lnTo>
                      <a:pt x="7095" y="289"/>
                    </a:lnTo>
                    <a:lnTo>
                      <a:pt x="7102" y="270"/>
                    </a:lnTo>
                    <a:lnTo>
                      <a:pt x="7111" y="252"/>
                    </a:lnTo>
                    <a:lnTo>
                      <a:pt x="7120" y="235"/>
                    </a:lnTo>
                    <a:lnTo>
                      <a:pt x="7130" y="219"/>
                    </a:lnTo>
                    <a:lnTo>
                      <a:pt x="7140" y="202"/>
                    </a:lnTo>
                    <a:lnTo>
                      <a:pt x="7152" y="187"/>
                    </a:lnTo>
                    <a:lnTo>
                      <a:pt x="7165" y="173"/>
                    </a:lnTo>
                    <a:lnTo>
                      <a:pt x="7178" y="159"/>
                    </a:lnTo>
                    <a:lnTo>
                      <a:pt x="7192" y="145"/>
                    </a:lnTo>
                    <a:lnTo>
                      <a:pt x="7206" y="133"/>
                    </a:lnTo>
                    <a:lnTo>
                      <a:pt x="7222" y="122"/>
                    </a:lnTo>
                    <a:lnTo>
                      <a:pt x="7237" y="112"/>
                    </a:lnTo>
                    <a:lnTo>
                      <a:pt x="7253" y="103"/>
                    </a:lnTo>
                    <a:lnTo>
                      <a:pt x="7269" y="93"/>
                    </a:lnTo>
                    <a:lnTo>
                      <a:pt x="7287" y="86"/>
                    </a:lnTo>
                    <a:lnTo>
                      <a:pt x="7305" y="79"/>
                    </a:lnTo>
                    <a:lnTo>
                      <a:pt x="7323" y="73"/>
                    </a:lnTo>
                    <a:lnTo>
                      <a:pt x="7343" y="69"/>
                    </a:lnTo>
                    <a:lnTo>
                      <a:pt x="7362" y="65"/>
                    </a:lnTo>
                    <a:lnTo>
                      <a:pt x="7381" y="61"/>
                    </a:lnTo>
                    <a:lnTo>
                      <a:pt x="7403" y="59"/>
                    </a:lnTo>
                    <a:lnTo>
                      <a:pt x="7423" y="58"/>
                    </a:lnTo>
                    <a:lnTo>
                      <a:pt x="7445" y="57"/>
                    </a:lnTo>
                    <a:lnTo>
                      <a:pt x="7468" y="57"/>
                    </a:lnTo>
                    <a:lnTo>
                      <a:pt x="7485" y="58"/>
                    </a:lnTo>
                    <a:lnTo>
                      <a:pt x="7503" y="60"/>
                    </a:lnTo>
                    <a:lnTo>
                      <a:pt x="7520" y="61"/>
                    </a:lnTo>
                    <a:lnTo>
                      <a:pt x="7537" y="64"/>
                    </a:lnTo>
                    <a:lnTo>
                      <a:pt x="7553" y="66"/>
                    </a:lnTo>
                    <a:lnTo>
                      <a:pt x="7568" y="70"/>
                    </a:lnTo>
                    <a:lnTo>
                      <a:pt x="7583" y="73"/>
                    </a:lnTo>
                    <a:lnTo>
                      <a:pt x="7599" y="78"/>
                    </a:lnTo>
                    <a:lnTo>
                      <a:pt x="7613" y="82"/>
                    </a:lnTo>
                    <a:lnTo>
                      <a:pt x="7626" y="87"/>
                    </a:lnTo>
                    <a:lnTo>
                      <a:pt x="7640" y="93"/>
                    </a:lnTo>
                    <a:lnTo>
                      <a:pt x="7653" y="100"/>
                    </a:lnTo>
                    <a:lnTo>
                      <a:pt x="7665" y="107"/>
                    </a:lnTo>
                    <a:lnTo>
                      <a:pt x="7677" y="113"/>
                    </a:lnTo>
                    <a:lnTo>
                      <a:pt x="7688" y="121"/>
                    </a:lnTo>
                    <a:lnTo>
                      <a:pt x="7699" y="129"/>
                    </a:lnTo>
                    <a:lnTo>
                      <a:pt x="7710" y="137"/>
                    </a:lnTo>
                    <a:lnTo>
                      <a:pt x="7720" y="146"/>
                    </a:lnTo>
                    <a:lnTo>
                      <a:pt x="7729" y="157"/>
                    </a:lnTo>
                    <a:lnTo>
                      <a:pt x="7738" y="166"/>
                    </a:lnTo>
                    <a:lnTo>
                      <a:pt x="7747" y="177"/>
                    </a:lnTo>
                    <a:lnTo>
                      <a:pt x="7755" y="188"/>
                    </a:lnTo>
                    <a:lnTo>
                      <a:pt x="7763" y="199"/>
                    </a:lnTo>
                    <a:lnTo>
                      <a:pt x="7771" y="211"/>
                    </a:lnTo>
                    <a:lnTo>
                      <a:pt x="7778" y="225"/>
                    </a:lnTo>
                    <a:lnTo>
                      <a:pt x="7785" y="237"/>
                    </a:lnTo>
                    <a:lnTo>
                      <a:pt x="7791" y="251"/>
                    </a:lnTo>
                    <a:lnTo>
                      <a:pt x="7797" y="265"/>
                    </a:lnTo>
                    <a:lnTo>
                      <a:pt x="7803" y="280"/>
                    </a:lnTo>
                    <a:lnTo>
                      <a:pt x="7808" y="295"/>
                    </a:lnTo>
                    <a:lnTo>
                      <a:pt x="7812" y="310"/>
                    </a:lnTo>
                    <a:lnTo>
                      <a:pt x="7817" y="326"/>
                    </a:lnTo>
                    <a:close/>
                    <a:moveTo>
                      <a:pt x="8081" y="98"/>
                    </a:moveTo>
                    <a:lnTo>
                      <a:pt x="8284" y="126"/>
                    </a:lnTo>
                    <a:lnTo>
                      <a:pt x="8214" y="627"/>
                    </a:lnTo>
                    <a:lnTo>
                      <a:pt x="8608" y="172"/>
                    </a:lnTo>
                    <a:lnTo>
                      <a:pt x="8816" y="201"/>
                    </a:lnTo>
                    <a:lnTo>
                      <a:pt x="8704" y="1000"/>
                    </a:lnTo>
                    <a:lnTo>
                      <a:pt x="8500" y="971"/>
                    </a:lnTo>
                    <a:lnTo>
                      <a:pt x="8573" y="461"/>
                    </a:lnTo>
                    <a:lnTo>
                      <a:pt x="8172" y="924"/>
                    </a:lnTo>
                    <a:lnTo>
                      <a:pt x="7969" y="896"/>
                    </a:lnTo>
                    <a:lnTo>
                      <a:pt x="8081" y="98"/>
                    </a:lnTo>
                    <a:close/>
                    <a:moveTo>
                      <a:pt x="9128" y="276"/>
                    </a:moveTo>
                    <a:lnTo>
                      <a:pt x="9325" y="331"/>
                    </a:lnTo>
                    <a:lnTo>
                      <a:pt x="9186" y="819"/>
                    </a:lnTo>
                    <a:lnTo>
                      <a:pt x="9640" y="422"/>
                    </a:lnTo>
                    <a:lnTo>
                      <a:pt x="9841" y="480"/>
                    </a:lnTo>
                    <a:lnTo>
                      <a:pt x="9620" y="1255"/>
                    </a:lnTo>
                    <a:lnTo>
                      <a:pt x="9422" y="1199"/>
                    </a:lnTo>
                    <a:lnTo>
                      <a:pt x="9565" y="704"/>
                    </a:lnTo>
                    <a:lnTo>
                      <a:pt x="9102" y="1107"/>
                    </a:lnTo>
                    <a:lnTo>
                      <a:pt x="8906" y="1050"/>
                    </a:lnTo>
                    <a:lnTo>
                      <a:pt x="9128" y="276"/>
                    </a:lnTo>
                    <a:close/>
                    <a:moveTo>
                      <a:pt x="9709" y="102"/>
                    </a:moveTo>
                    <a:lnTo>
                      <a:pt x="9809" y="130"/>
                    </a:lnTo>
                    <a:lnTo>
                      <a:pt x="9800" y="153"/>
                    </a:lnTo>
                    <a:lnTo>
                      <a:pt x="9788" y="175"/>
                    </a:lnTo>
                    <a:lnTo>
                      <a:pt x="9776" y="194"/>
                    </a:lnTo>
                    <a:lnTo>
                      <a:pt x="9762" y="212"/>
                    </a:lnTo>
                    <a:lnTo>
                      <a:pt x="9755" y="221"/>
                    </a:lnTo>
                    <a:lnTo>
                      <a:pt x="9747" y="229"/>
                    </a:lnTo>
                    <a:lnTo>
                      <a:pt x="9740" y="236"/>
                    </a:lnTo>
                    <a:lnTo>
                      <a:pt x="9732" y="243"/>
                    </a:lnTo>
                    <a:lnTo>
                      <a:pt x="9722" y="249"/>
                    </a:lnTo>
                    <a:lnTo>
                      <a:pt x="9713" y="255"/>
                    </a:lnTo>
                    <a:lnTo>
                      <a:pt x="9704" y="261"/>
                    </a:lnTo>
                    <a:lnTo>
                      <a:pt x="9695" y="266"/>
                    </a:lnTo>
                    <a:lnTo>
                      <a:pt x="9686" y="270"/>
                    </a:lnTo>
                    <a:lnTo>
                      <a:pt x="9676" y="275"/>
                    </a:lnTo>
                    <a:lnTo>
                      <a:pt x="9665" y="279"/>
                    </a:lnTo>
                    <a:lnTo>
                      <a:pt x="9655" y="282"/>
                    </a:lnTo>
                    <a:lnTo>
                      <a:pt x="9645" y="284"/>
                    </a:lnTo>
                    <a:lnTo>
                      <a:pt x="9634" y="286"/>
                    </a:lnTo>
                    <a:lnTo>
                      <a:pt x="9624" y="288"/>
                    </a:lnTo>
                    <a:lnTo>
                      <a:pt x="9613" y="289"/>
                    </a:lnTo>
                    <a:lnTo>
                      <a:pt x="9601" y="289"/>
                    </a:lnTo>
                    <a:lnTo>
                      <a:pt x="9590" y="289"/>
                    </a:lnTo>
                    <a:lnTo>
                      <a:pt x="9579" y="288"/>
                    </a:lnTo>
                    <a:lnTo>
                      <a:pt x="9568" y="287"/>
                    </a:lnTo>
                    <a:lnTo>
                      <a:pt x="9544" y="283"/>
                    </a:lnTo>
                    <a:lnTo>
                      <a:pt x="9521" y="278"/>
                    </a:lnTo>
                    <a:lnTo>
                      <a:pt x="9497" y="269"/>
                    </a:lnTo>
                    <a:lnTo>
                      <a:pt x="9475" y="260"/>
                    </a:lnTo>
                    <a:lnTo>
                      <a:pt x="9465" y="255"/>
                    </a:lnTo>
                    <a:lnTo>
                      <a:pt x="9455" y="250"/>
                    </a:lnTo>
                    <a:lnTo>
                      <a:pt x="9446" y="244"/>
                    </a:lnTo>
                    <a:lnTo>
                      <a:pt x="9437" y="238"/>
                    </a:lnTo>
                    <a:lnTo>
                      <a:pt x="9428" y="232"/>
                    </a:lnTo>
                    <a:lnTo>
                      <a:pt x="9419" y="225"/>
                    </a:lnTo>
                    <a:lnTo>
                      <a:pt x="9412" y="218"/>
                    </a:lnTo>
                    <a:lnTo>
                      <a:pt x="9404" y="209"/>
                    </a:lnTo>
                    <a:lnTo>
                      <a:pt x="9397" y="201"/>
                    </a:lnTo>
                    <a:lnTo>
                      <a:pt x="9391" y="193"/>
                    </a:lnTo>
                    <a:lnTo>
                      <a:pt x="9385" y="184"/>
                    </a:lnTo>
                    <a:lnTo>
                      <a:pt x="9379" y="175"/>
                    </a:lnTo>
                    <a:lnTo>
                      <a:pt x="9374" y="166"/>
                    </a:lnTo>
                    <a:lnTo>
                      <a:pt x="9369" y="157"/>
                    </a:lnTo>
                    <a:lnTo>
                      <a:pt x="9365" y="146"/>
                    </a:lnTo>
                    <a:lnTo>
                      <a:pt x="9360" y="136"/>
                    </a:lnTo>
                    <a:lnTo>
                      <a:pt x="9357" y="126"/>
                    </a:lnTo>
                    <a:lnTo>
                      <a:pt x="9354" y="116"/>
                    </a:lnTo>
                    <a:lnTo>
                      <a:pt x="9352" y="106"/>
                    </a:lnTo>
                    <a:lnTo>
                      <a:pt x="9350" y="94"/>
                    </a:lnTo>
                    <a:lnTo>
                      <a:pt x="9349" y="83"/>
                    </a:lnTo>
                    <a:lnTo>
                      <a:pt x="9348" y="72"/>
                    </a:lnTo>
                    <a:lnTo>
                      <a:pt x="9348" y="61"/>
                    </a:lnTo>
                    <a:lnTo>
                      <a:pt x="9348" y="49"/>
                    </a:lnTo>
                    <a:lnTo>
                      <a:pt x="9350" y="24"/>
                    </a:lnTo>
                    <a:lnTo>
                      <a:pt x="9353" y="0"/>
                    </a:lnTo>
                    <a:lnTo>
                      <a:pt x="9454" y="28"/>
                    </a:lnTo>
                    <a:lnTo>
                      <a:pt x="9452" y="42"/>
                    </a:lnTo>
                    <a:lnTo>
                      <a:pt x="9451" y="54"/>
                    </a:lnTo>
                    <a:lnTo>
                      <a:pt x="9451" y="66"/>
                    </a:lnTo>
                    <a:lnTo>
                      <a:pt x="9453" y="77"/>
                    </a:lnTo>
                    <a:lnTo>
                      <a:pt x="9455" y="88"/>
                    </a:lnTo>
                    <a:lnTo>
                      <a:pt x="9458" y="99"/>
                    </a:lnTo>
                    <a:lnTo>
                      <a:pt x="9462" y="108"/>
                    </a:lnTo>
                    <a:lnTo>
                      <a:pt x="9468" y="117"/>
                    </a:lnTo>
                    <a:lnTo>
                      <a:pt x="9474" y="126"/>
                    </a:lnTo>
                    <a:lnTo>
                      <a:pt x="9482" y="134"/>
                    </a:lnTo>
                    <a:lnTo>
                      <a:pt x="9491" y="141"/>
                    </a:lnTo>
                    <a:lnTo>
                      <a:pt x="9501" y="148"/>
                    </a:lnTo>
                    <a:lnTo>
                      <a:pt x="9512" y="154"/>
                    </a:lnTo>
                    <a:lnTo>
                      <a:pt x="9524" y="161"/>
                    </a:lnTo>
                    <a:lnTo>
                      <a:pt x="9537" y="166"/>
                    </a:lnTo>
                    <a:lnTo>
                      <a:pt x="9552" y="170"/>
                    </a:lnTo>
                    <a:lnTo>
                      <a:pt x="9566" y="174"/>
                    </a:lnTo>
                    <a:lnTo>
                      <a:pt x="9580" y="177"/>
                    </a:lnTo>
                    <a:lnTo>
                      <a:pt x="9593" y="178"/>
                    </a:lnTo>
                    <a:lnTo>
                      <a:pt x="9606" y="179"/>
                    </a:lnTo>
                    <a:lnTo>
                      <a:pt x="9618" y="178"/>
                    </a:lnTo>
                    <a:lnTo>
                      <a:pt x="9630" y="176"/>
                    </a:lnTo>
                    <a:lnTo>
                      <a:pt x="9640" y="174"/>
                    </a:lnTo>
                    <a:lnTo>
                      <a:pt x="9650" y="170"/>
                    </a:lnTo>
                    <a:lnTo>
                      <a:pt x="9659" y="165"/>
                    </a:lnTo>
                    <a:lnTo>
                      <a:pt x="9668" y="159"/>
                    </a:lnTo>
                    <a:lnTo>
                      <a:pt x="9677" y="151"/>
                    </a:lnTo>
                    <a:lnTo>
                      <a:pt x="9685" y="143"/>
                    </a:lnTo>
                    <a:lnTo>
                      <a:pt x="9692" y="135"/>
                    </a:lnTo>
                    <a:lnTo>
                      <a:pt x="9698" y="125"/>
                    </a:lnTo>
                    <a:lnTo>
                      <a:pt x="9704" y="114"/>
                    </a:lnTo>
                    <a:lnTo>
                      <a:pt x="9709" y="102"/>
                    </a:lnTo>
                    <a:close/>
                    <a:moveTo>
                      <a:pt x="10706" y="1116"/>
                    </a:moveTo>
                    <a:lnTo>
                      <a:pt x="10500" y="1061"/>
                    </a:lnTo>
                    <a:lnTo>
                      <a:pt x="10503" y="1045"/>
                    </a:lnTo>
                    <a:lnTo>
                      <a:pt x="10506" y="1031"/>
                    </a:lnTo>
                    <a:lnTo>
                      <a:pt x="10507" y="1017"/>
                    </a:lnTo>
                    <a:lnTo>
                      <a:pt x="10507" y="1004"/>
                    </a:lnTo>
                    <a:lnTo>
                      <a:pt x="10506" y="990"/>
                    </a:lnTo>
                    <a:lnTo>
                      <a:pt x="10504" y="978"/>
                    </a:lnTo>
                    <a:lnTo>
                      <a:pt x="10501" y="966"/>
                    </a:lnTo>
                    <a:lnTo>
                      <a:pt x="10496" y="955"/>
                    </a:lnTo>
                    <a:lnTo>
                      <a:pt x="10491" y="944"/>
                    </a:lnTo>
                    <a:lnTo>
                      <a:pt x="10484" y="934"/>
                    </a:lnTo>
                    <a:lnTo>
                      <a:pt x="10476" y="923"/>
                    </a:lnTo>
                    <a:lnTo>
                      <a:pt x="10468" y="914"/>
                    </a:lnTo>
                    <a:lnTo>
                      <a:pt x="10457" y="906"/>
                    </a:lnTo>
                    <a:lnTo>
                      <a:pt x="10446" y="898"/>
                    </a:lnTo>
                    <a:lnTo>
                      <a:pt x="10434" y="891"/>
                    </a:lnTo>
                    <a:lnTo>
                      <a:pt x="10422" y="885"/>
                    </a:lnTo>
                    <a:lnTo>
                      <a:pt x="10403" y="877"/>
                    </a:lnTo>
                    <a:lnTo>
                      <a:pt x="10385" y="871"/>
                    </a:lnTo>
                    <a:lnTo>
                      <a:pt x="10368" y="868"/>
                    </a:lnTo>
                    <a:lnTo>
                      <a:pt x="10351" y="866"/>
                    </a:lnTo>
                    <a:lnTo>
                      <a:pt x="10333" y="867"/>
                    </a:lnTo>
                    <a:lnTo>
                      <a:pt x="10316" y="869"/>
                    </a:lnTo>
                    <a:lnTo>
                      <a:pt x="10300" y="874"/>
                    </a:lnTo>
                    <a:lnTo>
                      <a:pt x="10283" y="881"/>
                    </a:lnTo>
                    <a:lnTo>
                      <a:pt x="10274" y="885"/>
                    </a:lnTo>
                    <a:lnTo>
                      <a:pt x="10266" y="889"/>
                    </a:lnTo>
                    <a:lnTo>
                      <a:pt x="10258" y="895"/>
                    </a:lnTo>
                    <a:lnTo>
                      <a:pt x="10250" y="901"/>
                    </a:lnTo>
                    <a:lnTo>
                      <a:pt x="10243" y="908"/>
                    </a:lnTo>
                    <a:lnTo>
                      <a:pt x="10235" y="915"/>
                    </a:lnTo>
                    <a:lnTo>
                      <a:pt x="10227" y="923"/>
                    </a:lnTo>
                    <a:lnTo>
                      <a:pt x="10219" y="933"/>
                    </a:lnTo>
                    <a:lnTo>
                      <a:pt x="10204" y="952"/>
                    </a:lnTo>
                    <a:lnTo>
                      <a:pt x="10190" y="974"/>
                    </a:lnTo>
                    <a:lnTo>
                      <a:pt x="10176" y="1000"/>
                    </a:lnTo>
                    <a:lnTo>
                      <a:pt x="10162" y="1027"/>
                    </a:lnTo>
                    <a:lnTo>
                      <a:pt x="10148" y="1059"/>
                    </a:lnTo>
                    <a:lnTo>
                      <a:pt x="10136" y="1089"/>
                    </a:lnTo>
                    <a:lnTo>
                      <a:pt x="10128" y="1117"/>
                    </a:lnTo>
                    <a:lnTo>
                      <a:pt x="10121" y="1143"/>
                    </a:lnTo>
                    <a:lnTo>
                      <a:pt x="10119" y="1156"/>
                    </a:lnTo>
                    <a:lnTo>
                      <a:pt x="10117" y="1168"/>
                    </a:lnTo>
                    <a:lnTo>
                      <a:pt x="10116" y="1180"/>
                    </a:lnTo>
                    <a:lnTo>
                      <a:pt x="10116" y="1191"/>
                    </a:lnTo>
                    <a:lnTo>
                      <a:pt x="10116" y="1202"/>
                    </a:lnTo>
                    <a:lnTo>
                      <a:pt x="10117" y="1212"/>
                    </a:lnTo>
                    <a:lnTo>
                      <a:pt x="10118" y="1222"/>
                    </a:lnTo>
                    <a:lnTo>
                      <a:pt x="10120" y="1232"/>
                    </a:lnTo>
                    <a:lnTo>
                      <a:pt x="10123" y="1241"/>
                    </a:lnTo>
                    <a:lnTo>
                      <a:pt x="10126" y="1250"/>
                    </a:lnTo>
                    <a:lnTo>
                      <a:pt x="10129" y="1258"/>
                    </a:lnTo>
                    <a:lnTo>
                      <a:pt x="10133" y="1266"/>
                    </a:lnTo>
                    <a:lnTo>
                      <a:pt x="10137" y="1274"/>
                    </a:lnTo>
                    <a:lnTo>
                      <a:pt x="10141" y="1281"/>
                    </a:lnTo>
                    <a:lnTo>
                      <a:pt x="10146" y="1288"/>
                    </a:lnTo>
                    <a:lnTo>
                      <a:pt x="10152" y="1296"/>
                    </a:lnTo>
                    <a:lnTo>
                      <a:pt x="10158" y="1302"/>
                    </a:lnTo>
                    <a:lnTo>
                      <a:pt x="10165" y="1309"/>
                    </a:lnTo>
                    <a:lnTo>
                      <a:pt x="10172" y="1315"/>
                    </a:lnTo>
                    <a:lnTo>
                      <a:pt x="10179" y="1320"/>
                    </a:lnTo>
                    <a:lnTo>
                      <a:pt x="10195" y="1330"/>
                    </a:lnTo>
                    <a:lnTo>
                      <a:pt x="10212" y="1339"/>
                    </a:lnTo>
                    <a:lnTo>
                      <a:pt x="10226" y="1345"/>
                    </a:lnTo>
                    <a:lnTo>
                      <a:pt x="10240" y="1350"/>
                    </a:lnTo>
                    <a:lnTo>
                      <a:pt x="10253" y="1354"/>
                    </a:lnTo>
                    <a:lnTo>
                      <a:pt x="10266" y="1356"/>
                    </a:lnTo>
                    <a:lnTo>
                      <a:pt x="10278" y="1356"/>
                    </a:lnTo>
                    <a:lnTo>
                      <a:pt x="10292" y="1356"/>
                    </a:lnTo>
                    <a:lnTo>
                      <a:pt x="10305" y="1354"/>
                    </a:lnTo>
                    <a:lnTo>
                      <a:pt x="10317" y="1350"/>
                    </a:lnTo>
                    <a:lnTo>
                      <a:pt x="10329" y="1346"/>
                    </a:lnTo>
                    <a:lnTo>
                      <a:pt x="10341" y="1339"/>
                    </a:lnTo>
                    <a:lnTo>
                      <a:pt x="10355" y="1331"/>
                    </a:lnTo>
                    <a:lnTo>
                      <a:pt x="10367" y="1322"/>
                    </a:lnTo>
                    <a:lnTo>
                      <a:pt x="10379" y="1311"/>
                    </a:lnTo>
                    <a:lnTo>
                      <a:pt x="10391" y="1298"/>
                    </a:lnTo>
                    <a:lnTo>
                      <a:pt x="10404" y="1282"/>
                    </a:lnTo>
                    <a:lnTo>
                      <a:pt x="10417" y="1266"/>
                    </a:lnTo>
                    <a:lnTo>
                      <a:pt x="10592" y="1387"/>
                    </a:lnTo>
                    <a:lnTo>
                      <a:pt x="10580" y="1401"/>
                    </a:lnTo>
                    <a:lnTo>
                      <a:pt x="10568" y="1415"/>
                    </a:lnTo>
                    <a:lnTo>
                      <a:pt x="10557" y="1428"/>
                    </a:lnTo>
                    <a:lnTo>
                      <a:pt x="10545" y="1440"/>
                    </a:lnTo>
                    <a:lnTo>
                      <a:pt x="10533" y="1451"/>
                    </a:lnTo>
                    <a:lnTo>
                      <a:pt x="10520" y="1462"/>
                    </a:lnTo>
                    <a:lnTo>
                      <a:pt x="10507" y="1473"/>
                    </a:lnTo>
                    <a:lnTo>
                      <a:pt x="10495" y="1482"/>
                    </a:lnTo>
                    <a:lnTo>
                      <a:pt x="10482" y="1490"/>
                    </a:lnTo>
                    <a:lnTo>
                      <a:pt x="10469" y="1498"/>
                    </a:lnTo>
                    <a:lnTo>
                      <a:pt x="10455" y="1505"/>
                    </a:lnTo>
                    <a:lnTo>
                      <a:pt x="10442" y="1512"/>
                    </a:lnTo>
                    <a:lnTo>
                      <a:pt x="10428" y="1518"/>
                    </a:lnTo>
                    <a:lnTo>
                      <a:pt x="10415" y="1523"/>
                    </a:lnTo>
                    <a:lnTo>
                      <a:pt x="10400" y="1527"/>
                    </a:lnTo>
                    <a:lnTo>
                      <a:pt x="10386" y="1532"/>
                    </a:lnTo>
                    <a:lnTo>
                      <a:pt x="10371" y="1535"/>
                    </a:lnTo>
                    <a:lnTo>
                      <a:pt x="10357" y="1537"/>
                    </a:lnTo>
                    <a:lnTo>
                      <a:pt x="10341" y="1539"/>
                    </a:lnTo>
                    <a:lnTo>
                      <a:pt x="10327" y="1540"/>
                    </a:lnTo>
                    <a:lnTo>
                      <a:pt x="10311" y="1540"/>
                    </a:lnTo>
                    <a:lnTo>
                      <a:pt x="10296" y="1539"/>
                    </a:lnTo>
                    <a:lnTo>
                      <a:pt x="10280" y="1538"/>
                    </a:lnTo>
                    <a:lnTo>
                      <a:pt x="10264" y="1536"/>
                    </a:lnTo>
                    <a:lnTo>
                      <a:pt x="10248" y="1533"/>
                    </a:lnTo>
                    <a:lnTo>
                      <a:pt x="10232" y="1529"/>
                    </a:lnTo>
                    <a:lnTo>
                      <a:pt x="10215" y="1525"/>
                    </a:lnTo>
                    <a:lnTo>
                      <a:pt x="10199" y="1520"/>
                    </a:lnTo>
                    <a:lnTo>
                      <a:pt x="10182" y="1514"/>
                    </a:lnTo>
                    <a:lnTo>
                      <a:pt x="10165" y="1508"/>
                    </a:lnTo>
                    <a:lnTo>
                      <a:pt x="10147" y="1501"/>
                    </a:lnTo>
                    <a:lnTo>
                      <a:pt x="10130" y="1493"/>
                    </a:lnTo>
                    <a:lnTo>
                      <a:pt x="10110" y="1484"/>
                    </a:lnTo>
                    <a:lnTo>
                      <a:pt x="10091" y="1474"/>
                    </a:lnTo>
                    <a:lnTo>
                      <a:pt x="10073" y="1462"/>
                    </a:lnTo>
                    <a:lnTo>
                      <a:pt x="10057" y="1451"/>
                    </a:lnTo>
                    <a:lnTo>
                      <a:pt x="10041" y="1440"/>
                    </a:lnTo>
                    <a:lnTo>
                      <a:pt x="10025" y="1427"/>
                    </a:lnTo>
                    <a:lnTo>
                      <a:pt x="10011" y="1415"/>
                    </a:lnTo>
                    <a:lnTo>
                      <a:pt x="9998" y="1400"/>
                    </a:lnTo>
                    <a:lnTo>
                      <a:pt x="9985" y="1387"/>
                    </a:lnTo>
                    <a:lnTo>
                      <a:pt x="9973" y="1372"/>
                    </a:lnTo>
                    <a:lnTo>
                      <a:pt x="9962" y="1357"/>
                    </a:lnTo>
                    <a:lnTo>
                      <a:pt x="9952" y="1341"/>
                    </a:lnTo>
                    <a:lnTo>
                      <a:pt x="9943" y="1325"/>
                    </a:lnTo>
                    <a:lnTo>
                      <a:pt x="9935" y="1308"/>
                    </a:lnTo>
                    <a:lnTo>
                      <a:pt x="9928" y="1290"/>
                    </a:lnTo>
                    <a:lnTo>
                      <a:pt x="9922" y="1273"/>
                    </a:lnTo>
                    <a:lnTo>
                      <a:pt x="9916" y="1255"/>
                    </a:lnTo>
                    <a:lnTo>
                      <a:pt x="9911" y="1236"/>
                    </a:lnTo>
                    <a:lnTo>
                      <a:pt x="9907" y="1217"/>
                    </a:lnTo>
                    <a:lnTo>
                      <a:pt x="9905" y="1198"/>
                    </a:lnTo>
                    <a:lnTo>
                      <a:pt x="9904" y="1179"/>
                    </a:lnTo>
                    <a:lnTo>
                      <a:pt x="9903" y="1159"/>
                    </a:lnTo>
                    <a:lnTo>
                      <a:pt x="9904" y="1139"/>
                    </a:lnTo>
                    <a:lnTo>
                      <a:pt x="9906" y="1119"/>
                    </a:lnTo>
                    <a:lnTo>
                      <a:pt x="9908" y="1098"/>
                    </a:lnTo>
                    <a:lnTo>
                      <a:pt x="9912" y="1078"/>
                    </a:lnTo>
                    <a:lnTo>
                      <a:pt x="9918" y="1057"/>
                    </a:lnTo>
                    <a:lnTo>
                      <a:pt x="9923" y="1035"/>
                    </a:lnTo>
                    <a:lnTo>
                      <a:pt x="9930" y="1014"/>
                    </a:lnTo>
                    <a:lnTo>
                      <a:pt x="9938" y="993"/>
                    </a:lnTo>
                    <a:lnTo>
                      <a:pt x="9947" y="970"/>
                    </a:lnTo>
                    <a:lnTo>
                      <a:pt x="9956" y="948"/>
                    </a:lnTo>
                    <a:lnTo>
                      <a:pt x="9967" y="926"/>
                    </a:lnTo>
                    <a:lnTo>
                      <a:pt x="9979" y="905"/>
                    </a:lnTo>
                    <a:lnTo>
                      <a:pt x="9991" y="885"/>
                    </a:lnTo>
                    <a:lnTo>
                      <a:pt x="10003" y="865"/>
                    </a:lnTo>
                    <a:lnTo>
                      <a:pt x="10015" y="847"/>
                    </a:lnTo>
                    <a:lnTo>
                      <a:pt x="10028" y="830"/>
                    </a:lnTo>
                    <a:lnTo>
                      <a:pt x="10042" y="814"/>
                    </a:lnTo>
                    <a:lnTo>
                      <a:pt x="10056" y="798"/>
                    </a:lnTo>
                    <a:lnTo>
                      <a:pt x="10070" y="784"/>
                    </a:lnTo>
                    <a:lnTo>
                      <a:pt x="10085" y="771"/>
                    </a:lnTo>
                    <a:lnTo>
                      <a:pt x="10101" y="759"/>
                    </a:lnTo>
                    <a:lnTo>
                      <a:pt x="10116" y="747"/>
                    </a:lnTo>
                    <a:lnTo>
                      <a:pt x="10132" y="736"/>
                    </a:lnTo>
                    <a:lnTo>
                      <a:pt x="10149" y="727"/>
                    </a:lnTo>
                    <a:lnTo>
                      <a:pt x="10166" y="719"/>
                    </a:lnTo>
                    <a:lnTo>
                      <a:pt x="10184" y="711"/>
                    </a:lnTo>
                    <a:lnTo>
                      <a:pt x="10201" y="705"/>
                    </a:lnTo>
                    <a:lnTo>
                      <a:pt x="10219" y="699"/>
                    </a:lnTo>
                    <a:lnTo>
                      <a:pt x="10238" y="695"/>
                    </a:lnTo>
                    <a:lnTo>
                      <a:pt x="10256" y="691"/>
                    </a:lnTo>
                    <a:lnTo>
                      <a:pt x="10274" y="688"/>
                    </a:lnTo>
                    <a:lnTo>
                      <a:pt x="10294" y="687"/>
                    </a:lnTo>
                    <a:lnTo>
                      <a:pt x="10312" y="687"/>
                    </a:lnTo>
                    <a:lnTo>
                      <a:pt x="10331" y="687"/>
                    </a:lnTo>
                    <a:lnTo>
                      <a:pt x="10351" y="689"/>
                    </a:lnTo>
                    <a:lnTo>
                      <a:pt x="10370" y="692"/>
                    </a:lnTo>
                    <a:lnTo>
                      <a:pt x="10389" y="697"/>
                    </a:lnTo>
                    <a:lnTo>
                      <a:pt x="10410" y="701"/>
                    </a:lnTo>
                    <a:lnTo>
                      <a:pt x="10429" y="707"/>
                    </a:lnTo>
                    <a:lnTo>
                      <a:pt x="10449" y="714"/>
                    </a:lnTo>
                    <a:lnTo>
                      <a:pt x="10470" y="722"/>
                    </a:lnTo>
                    <a:lnTo>
                      <a:pt x="10490" y="731"/>
                    </a:lnTo>
                    <a:lnTo>
                      <a:pt x="10506" y="738"/>
                    </a:lnTo>
                    <a:lnTo>
                      <a:pt x="10521" y="746"/>
                    </a:lnTo>
                    <a:lnTo>
                      <a:pt x="10537" y="756"/>
                    </a:lnTo>
                    <a:lnTo>
                      <a:pt x="10551" y="764"/>
                    </a:lnTo>
                    <a:lnTo>
                      <a:pt x="10565" y="773"/>
                    </a:lnTo>
                    <a:lnTo>
                      <a:pt x="10578" y="782"/>
                    </a:lnTo>
                    <a:lnTo>
                      <a:pt x="10591" y="791"/>
                    </a:lnTo>
                    <a:lnTo>
                      <a:pt x="10603" y="801"/>
                    </a:lnTo>
                    <a:lnTo>
                      <a:pt x="10614" y="811"/>
                    </a:lnTo>
                    <a:lnTo>
                      <a:pt x="10624" y="822"/>
                    </a:lnTo>
                    <a:lnTo>
                      <a:pt x="10634" y="832"/>
                    </a:lnTo>
                    <a:lnTo>
                      <a:pt x="10643" y="842"/>
                    </a:lnTo>
                    <a:lnTo>
                      <a:pt x="10653" y="853"/>
                    </a:lnTo>
                    <a:lnTo>
                      <a:pt x="10661" y="864"/>
                    </a:lnTo>
                    <a:lnTo>
                      <a:pt x="10668" y="876"/>
                    </a:lnTo>
                    <a:lnTo>
                      <a:pt x="10675" y="888"/>
                    </a:lnTo>
                    <a:lnTo>
                      <a:pt x="10681" y="899"/>
                    </a:lnTo>
                    <a:lnTo>
                      <a:pt x="10687" y="911"/>
                    </a:lnTo>
                    <a:lnTo>
                      <a:pt x="10692" y="924"/>
                    </a:lnTo>
                    <a:lnTo>
                      <a:pt x="10696" y="937"/>
                    </a:lnTo>
                    <a:lnTo>
                      <a:pt x="10700" y="950"/>
                    </a:lnTo>
                    <a:lnTo>
                      <a:pt x="10703" y="964"/>
                    </a:lnTo>
                    <a:lnTo>
                      <a:pt x="10706" y="977"/>
                    </a:lnTo>
                    <a:lnTo>
                      <a:pt x="10708" y="991"/>
                    </a:lnTo>
                    <a:lnTo>
                      <a:pt x="10710" y="1006"/>
                    </a:lnTo>
                    <a:lnTo>
                      <a:pt x="10711" y="1021"/>
                    </a:lnTo>
                    <a:lnTo>
                      <a:pt x="10713" y="1035"/>
                    </a:lnTo>
                    <a:lnTo>
                      <a:pt x="10713" y="1051"/>
                    </a:lnTo>
                    <a:lnTo>
                      <a:pt x="10711" y="1067"/>
                    </a:lnTo>
                    <a:lnTo>
                      <a:pt x="10710" y="1083"/>
                    </a:lnTo>
                    <a:lnTo>
                      <a:pt x="10708" y="1099"/>
                    </a:lnTo>
                    <a:lnTo>
                      <a:pt x="10706" y="1116"/>
                    </a:lnTo>
                    <a:close/>
                    <a:moveTo>
                      <a:pt x="11041" y="1023"/>
                    </a:moveTo>
                    <a:lnTo>
                      <a:pt x="11219" y="1139"/>
                    </a:lnTo>
                    <a:lnTo>
                      <a:pt x="11040" y="1416"/>
                    </a:lnTo>
                    <a:lnTo>
                      <a:pt x="11051" y="1421"/>
                    </a:lnTo>
                    <a:lnTo>
                      <a:pt x="11062" y="1426"/>
                    </a:lnTo>
                    <a:lnTo>
                      <a:pt x="11073" y="1429"/>
                    </a:lnTo>
                    <a:lnTo>
                      <a:pt x="11084" y="1431"/>
                    </a:lnTo>
                    <a:lnTo>
                      <a:pt x="11094" y="1432"/>
                    </a:lnTo>
                    <a:lnTo>
                      <a:pt x="11103" y="1432"/>
                    </a:lnTo>
                    <a:lnTo>
                      <a:pt x="11112" y="1431"/>
                    </a:lnTo>
                    <a:lnTo>
                      <a:pt x="11120" y="1429"/>
                    </a:lnTo>
                    <a:lnTo>
                      <a:pt x="11129" y="1426"/>
                    </a:lnTo>
                    <a:lnTo>
                      <a:pt x="11139" y="1421"/>
                    </a:lnTo>
                    <a:lnTo>
                      <a:pt x="11151" y="1415"/>
                    </a:lnTo>
                    <a:lnTo>
                      <a:pt x="11164" y="1406"/>
                    </a:lnTo>
                    <a:lnTo>
                      <a:pt x="11193" y="1387"/>
                    </a:lnTo>
                    <a:lnTo>
                      <a:pt x="11228" y="1361"/>
                    </a:lnTo>
                    <a:lnTo>
                      <a:pt x="11252" y="1342"/>
                    </a:lnTo>
                    <a:lnTo>
                      <a:pt x="11276" y="1326"/>
                    </a:lnTo>
                    <a:lnTo>
                      <a:pt x="11297" y="1313"/>
                    </a:lnTo>
                    <a:lnTo>
                      <a:pt x="11317" y="1302"/>
                    </a:lnTo>
                    <a:lnTo>
                      <a:pt x="11337" y="1294"/>
                    </a:lnTo>
                    <a:lnTo>
                      <a:pt x="11355" y="1287"/>
                    </a:lnTo>
                    <a:lnTo>
                      <a:pt x="11363" y="1284"/>
                    </a:lnTo>
                    <a:lnTo>
                      <a:pt x="11371" y="1283"/>
                    </a:lnTo>
                    <a:lnTo>
                      <a:pt x="11379" y="1282"/>
                    </a:lnTo>
                    <a:lnTo>
                      <a:pt x="11387" y="1281"/>
                    </a:lnTo>
                    <a:lnTo>
                      <a:pt x="11402" y="1281"/>
                    </a:lnTo>
                    <a:lnTo>
                      <a:pt x="11417" y="1283"/>
                    </a:lnTo>
                    <a:lnTo>
                      <a:pt x="11432" y="1286"/>
                    </a:lnTo>
                    <a:lnTo>
                      <a:pt x="11448" y="1292"/>
                    </a:lnTo>
                    <a:lnTo>
                      <a:pt x="11463" y="1297"/>
                    </a:lnTo>
                    <a:lnTo>
                      <a:pt x="11479" y="1304"/>
                    </a:lnTo>
                    <a:lnTo>
                      <a:pt x="11495" y="1313"/>
                    </a:lnTo>
                    <a:lnTo>
                      <a:pt x="11512" y="1323"/>
                    </a:lnTo>
                    <a:lnTo>
                      <a:pt x="11524" y="1331"/>
                    </a:lnTo>
                    <a:lnTo>
                      <a:pt x="11539" y="1341"/>
                    </a:lnTo>
                    <a:lnTo>
                      <a:pt x="11558" y="1356"/>
                    </a:lnTo>
                    <a:lnTo>
                      <a:pt x="11581" y="1372"/>
                    </a:lnTo>
                    <a:lnTo>
                      <a:pt x="11504" y="1491"/>
                    </a:lnTo>
                    <a:lnTo>
                      <a:pt x="11487" y="1481"/>
                    </a:lnTo>
                    <a:lnTo>
                      <a:pt x="11471" y="1470"/>
                    </a:lnTo>
                    <a:lnTo>
                      <a:pt x="11457" y="1463"/>
                    </a:lnTo>
                    <a:lnTo>
                      <a:pt x="11443" y="1456"/>
                    </a:lnTo>
                    <a:lnTo>
                      <a:pt x="11432" y="1451"/>
                    </a:lnTo>
                    <a:lnTo>
                      <a:pt x="11422" y="1448"/>
                    </a:lnTo>
                    <a:lnTo>
                      <a:pt x="11413" y="1446"/>
                    </a:lnTo>
                    <a:lnTo>
                      <a:pt x="11405" y="1445"/>
                    </a:lnTo>
                    <a:lnTo>
                      <a:pt x="11397" y="1447"/>
                    </a:lnTo>
                    <a:lnTo>
                      <a:pt x="11389" y="1449"/>
                    </a:lnTo>
                    <a:lnTo>
                      <a:pt x="11377" y="1454"/>
                    </a:lnTo>
                    <a:lnTo>
                      <a:pt x="11366" y="1460"/>
                    </a:lnTo>
                    <a:lnTo>
                      <a:pt x="11354" y="1467"/>
                    </a:lnTo>
                    <a:lnTo>
                      <a:pt x="11340" y="1478"/>
                    </a:lnTo>
                    <a:lnTo>
                      <a:pt x="11324" y="1489"/>
                    </a:lnTo>
                    <a:lnTo>
                      <a:pt x="11308" y="1501"/>
                    </a:lnTo>
                    <a:lnTo>
                      <a:pt x="11286" y="1518"/>
                    </a:lnTo>
                    <a:lnTo>
                      <a:pt x="11264" y="1533"/>
                    </a:lnTo>
                    <a:lnTo>
                      <a:pt x="11252" y="1539"/>
                    </a:lnTo>
                    <a:lnTo>
                      <a:pt x="11242" y="1544"/>
                    </a:lnTo>
                    <a:lnTo>
                      <a:pt x="11231" y="1549"/>
                    </a:lnTo>
                    <a:lnTo>
                      <a:pt x="11221" y="1552"/>
                    </a:lnTo>
                    <a:lnTo>
                      <a:pt x="11211" y="1556"/>
                    </a:lnTo>
                    <a:lnTo>
                      <a:pt x="11200" y="1558"/>
                    </a:lnTo>
                    <a:lnTo>
                      <a:pt x="11190" y="1560"/>
                    </a:lnTo>
                    <a:lnTo>
                      <a:pt x="11181" y="1561"/>
                    </a:lnTo>
                    <a:lnTo>
                      <a:pt x="11171" y="1561"/>
                    </a:lnTo>
                    <a:lnTo>
                      <a:pt x="11162" y="1561"/>
                    </a:lnTo>
                    <a:lnTo>
                      <a:pt x="11153" y="1560"/>
                    </a:lnTo>
                    <a:lnTo>
                      <a:pt x="11144" y="1558"/>
                    </a:lnTo>
                    <a:lnTo>
                      <a:pt x="11152" y="1568"/>
                    </a:lnTo>
                    <a:lnTo>
                      <a:pt x="11160" y="1579"/>
                    </a:lnTo>
                    <a:lnTo>
                      <a:pt x="11166" y="1591"/>
                    </a:lnTo>
                    <a:lnTo>
                      <a:pt x="11173" y="1603"/>
                    </a:lnTo>
                    <a:lnTo>
                      <a:pt x="11178" y="1616"/>
                    </a:lnTo>
                    <a:lnTo>
                      <a:pt x="11183" y="1629"/>
                    </a:lnTo>
                    <a:lnTo>
                      <a:pt x="11187" y="1643"/>
                    </a:lnTo>
                    <a:lnTo>
                      <a:pt x="11190" y="1658"/>
                    </a:lnTo>
                    <a:lnTo>
                      <a:pt x="11192" y="1673"/>
                    </a:lnTo>
                    <a:lnTo>
                      <a:pt x="11194" y="1689"/>
                    </a:lnTo>
                    <a:lnTo>
                      <a:pt x="11195" y="1705"/>
                    </a:lnTo>
                    <a:lnTo>
                      <a:pt x="11196" y="1723"/>
                    </a:lnTo>
                    <a:lnTo>
                      <a:pt x="11196" y="1741"/>
                    </a:lnTo>
                    <a:lnTo>
                      <a:pt x="11195" y="1759"/>
                    </a:lnTo>
                    <a:lnTo>
                      <a:pt x="11193" y="1779"/>
                    </a:lnTo>
                    <a:lnTo>
                      <a:pt x="11191" y="1798"/>
                    </a:lnTo>
                    <a:lnTo>
                      <a:pt x="11190" y="1807"/>
                    </a:lnTo>
                    <a:lnTo>
                      <a:pt x="11189" y="1816"/>
                    </a:lnTo>
                    <a:lnTo>
                      <a:pt x="11168" y="2067"/>
                    </a:lnTo>
                    <a:lnTo>
                      <a:pt x="10976" y="1943"/>
                    </a:lnTo>
                    <a:lnTo>
                      <a:pt x="11013" y="1689"/>
                    </a:lnTo>
                    <a:lnTo>
                      <a:pt x="11019" y="1654"/>
                    </a:lnTo>
                    <a:lnTo>
                      <a:pt x="11020" y="1624"/>
                    </a:lnTo>
                    <a:lnTo>
                      <a:pt x="11020" y="1612"/>
                    </a:lnTo>
                    <a:lnTo>
                      <a:pt x="11020" y="1601"/>
                    </a:lnTo>
                    <a:lnTo>
                      <a:pt x="11017" y="1591"/>
                    </a:lnTo>
                    <a:lnTo>
                      <a:pt x="11016" y="1582"/>
                    </a:lnTo>
                    <a:lnTo>
                      <a:pt x="11013" y="1575"/>
                    </a:lnTo>
                    <a:lnTo>
                      <a:pt x="11009" y="1568"/>
                    </a:lnTo>
                    <a:lnTo>
                      <a:pt x="11004" y="1561"/>
                    </a:lnTo>
                    <a:lnTo>
                      <a:pt x="10999" y="1554"/>
                    </a:lnTo>
                    <a:lnTo>
                      <a:pt x="10992" y="1547"/>
                    </a:lnTo>
                    <a:lnTo>
                      <a:pt x="10985" y="1541"/>
                    </a:lnTo>
                    <a:lnTo>
                      <a:pt x="10977" y="1534"/>
                    </a:lnTo>
                    <a:lnTo>
                      <a:pt x="10968" y="1527"/>
                    </a:lnTo>
                    <a:lnTo>
                      <a:pt x="10780" y="1815"/>
                    </a:lnTo>
                    <a:lnTo>
                      <a:pt x="10602" y="1699"/>
                    </a:lnTo>
                    <a:lnTo>
                      <a:pt x="11041" y="1023"/>
                    </a:lnTo>
                    <a:close/>
                    <a:moveTo>
                      <a:pt x="11473" y="1764"/>
                    </a:moveTo>
                    <a:lnTo>
                      <a:pt x="11490" y="1745"/>
                    </a:lnTo>
                    <a:lnTo>
                      <a:pt x="11508" y="1726"/>
                    </a:lnTo>
                    <a:lnTo>
                      <a:pt x="11529" y="1708"/>
                    </a:lnTo>
                    <a:lnTo>
                      <a:pt x="11549" y="1692"/>
                    </a:lnTo>
                    <a:lnTo>
                      <a:pt x="11572" y="1677"/>
                    </a:lnTo>
                    <a:lnTo>
                      <a:pt x="11594" y="1663"/>
                    </a:lnTo>
                    <a:lnTo>
                      <a:pt x="11618" y="1649"/>
                    </a:lnTo>
                    <a:lnTo>
                      <a:pt x="11644" y="1637"/>
                    </a:lnTo>
                    <a:lnTo>
                      <a:pt x="11669" y="1628"/>
                    </a:lnTo>
                    <a:lnTo>
                      <a:pt x="11696" y="1620"/>
                    </a:lnTo>
                    <a:lnTo>
                      <a:pt x="11721" y="1614"/>
                    </a:lnTo>
                    <a:lnTo>
                      <a:pt x="11747" y="1610"/>
                    </a:lnTo>
                    <a:lnTo>
                      <a:pt x="11774" y="1608"/>
                    </a:lnTo>
                    <a:lnTo>
                      <a:pt x="11801" y="1608"/>
                    </a:lnTo>
                    <a:lnTo>
                      <a:pt x="11828" y="1610"/>
                    </a:lnTo>
                    <a:lnTo>
                      <a:pt x="11854" y="1613"/>
                    </a:lnTo>
                    <a:lnTo>
                      <a:pt x="11881" y="1619"/>
                    </a:lnTo>
                    <a:lnTo>
                      <a:pt x="11907" y="1627"/>
                    </a:lnTo>
                    <a:lnTo>
                      <a:pt x="11932" y="1636"/>
                    </a:lnTo>
                    <a:lnTo>
                      <a:pt x="11958" y="1646"/>
                    </a:lnTo>
                    <a:lnTo>
                      <a:pt x="11983" y="1660"/>
                    </a:lnTo>
                    <a:lnTo>
                      <a:pt x="12007" y="1674"/>
                    </a:lnTo>
                    <a:lnTo>
                      <a:pt x="12031" y="1690"/>
                    </a:lnTo>
                    <a:lnTo>
                      <a:pt x="12054" y="1707"/>
                    </a:lnTo>
                    <a:lnTo>
                      <a:pt x="12072" y="1722"/>
                    </a:lnTo>
                    <a:lnTo>
                      <a:pt x="12088" y="1737"/>
                    </a:lnTo>
                    <a:lnTo>
                      <a:pt x="12103" y="1752"/>
                    </a:lnTo>
                    <a:lnTo>
                      <a:pt x="12117" y="1768"/>
                    </a:lnTo>
                    <a:lnTo>
                      <a:pt x="12131" y="1785"/>
                    </a:lnTo>
                    <a:lnTo>
                      <a:pt x="12143" y="1801"/>
                    </a:lnTo>
                    <a:lnTo>
                      <a:pt x="12154" y="1818"/>
                    </a:lnTo>
                    <a:lnTo>
                      <a:pt x="12165" y="1836"/>
                    </a:lnTo>
                    <a:lnTo>
                      <a:pt x="12174" y="1853"/>
                    </a:lnTo>
                    <a:lnTo>
                      <a:pt x="12182" y="1871"/>
                    </a:lnTo>
                    <a:lnTo>
                      <a:pt x="12190" y="1890"/>
                    </a:lnTo>
                    <a:lnTo>
                      <a:pt x="12197" y="1909"/>
                    </a:lnTo>
                    <a:lnTo>
                      <a:pt x="12202" y="1928"/>
                    </a:lnTo>
                    <a:lnTo>
                      <a:pt x="12206" y="1948"/>
                    </a:lnTo>
                    <a:lnTo>
                      <a:pt x="12210" y="1968"/>
                    </a:lnTo>
                    <a:lnTo>
                      <a:pt x="12212" y="1989"/>
                    </a:lnTo>
                    <a:lnTo>
                      <a:pt x="12214" y="2010"/>
                    </a:lnTo>
                    <a:lnTo>
                      <a:pt x="12214" y="2030"/>
                    </a:lnTo>
                    <a:lnTo>
                      <a:pt x="12214" y="2050"/>
                    </a:lnTo>
                    <a:lnTo>
                      <a:pt x="12212" y="2071"/>
                    </a:lnTo>
                    <a:lnTo>
                      <a:pt x="12210" y="2090"/>
                    </a:lnTo>
                    <a:lnTo>
                      <a:pt x="12206" y="2110"/>
                    </a:lnTo>
                    <a:lnTo>
                      <a:pt x="12202" y="2130"/>
                    </a:lnTo>
                    <a:lnTo>
                      <a:pt x="12196" y="2149"/>
                    </a:lnTo>
                    <a:lnTo>
                      <a:pt x="12189" y="2168"/>
                    </a:lnTo>
                    <a:lnTo>
                      <a:pt x="12181" y="2186"/>
                    </a:lnTo>
                    <a:lnTo>
                      <a:pt x="12172" y="2206"/>
                    </a:lnTo>
                    <a:lnTo>
                      <a:pt x="12163" y="2224"/>
                    </a:lnTo>
                    <a:lnTo>
                      <a:pt x="12152" y="2242"/>
                    </a:lnTo>
                    <a:lnTo>
                      <a:pt x="12141" y="2261"/>
                    </a:lnTo>
                    <a:lnTo>
                      <a:pt x="12128" y="2278"/>
                    </a:lnTo>
                    <a:lnTo>
                      <a:pt x="12114" y="2296"/>
                    </a:lnTo>
                    <a:lnTo>
                      <a:pt x="12099" y="2314"/>
                    </a:lnTo>
                    <a:lnTo>
                      <a:pt x="12085" y="2330"/>
                    </a:lnTo>
                    <a:lnTo>
                      <a:pt x="12069" y="2345"/>
                    </a:lnTo>
                    <a:lnTo>
                      <a:pt x="12053" y="2359"/>
                    </a:lnTo>
                    <a:lnTo>
                      <a:pt x="12037" y="2373"/>
                    </a:lnTo>
                    <a:lnTo>
                      <a:pt x="12021" y="2385"/>
                    </a:lnTo>
                    <a:lnTo>
                      <a:pt x="12004" y="2397"/>
                    </a:lnTo>
                    <a:lnTo>
                      <a:pt x="11986" y="2407"/>
                    </a:lnTo>
                    <a:lnTo>
                      <a:pt x="11968" y="2417"/>
                    </a:lnTo>
                    <a:lnTo>
                      <a:pt x="11950" y="2425"/>
                    </a:lnTo>
                    <a:lnTo>
                      <a:pt x="11931" y="2434"/>
                    </a:lnTo>
                    <a:lnTo>
                      <a:pt x="11912" y="2440"/>
                    </a:lnTo>
                    <a:lnTo>
                      <a:pt x="11893" y="2446"/>
                    </a:lnTo>
                    <a:lnTo>
                      <a:pt x="11872" y="2451"/>
                    </a:lnTo>
                    <a:lnTo>
                      <a:pt x="11852" y="2455"/>
                    </a:lnTo>
                    <a:lnTo>
                      <a:pt x="11832" y="2457"/>
                    </a:lnTo>
                    <a:lnTo>
                      <a:pt x="11810" y="2459"/>
                    </a:lnTo>
                    <a:lnTo>
                      <a:pt x="11790" y="2460"/>
                    </a:lnTo>
                    <a:lnTo>
                      <a:pt x="11770" y="2460"/>
                    </a:lnTo>
                    <a:lnTo>
                      <a:pt x="11749" y="2459"/>
                    </a:lnTo>
                    <a:lnTo>
                      <a:pt x="11730" y="2457"/>
                    </a:lnTo>
                    <a:lnTo>
                      <a:pt x="11710" y="2453"/>
                    </a:lnTo>
                    <a:lnTo>
                      <a:pt x="11690" y="2449"/>
                    </a:lnTo>
                    <a:lnTo>
                      <a:pt x="11671" y="2444"/>
                    </a:lnTo>
                    <a:lnTo>
                      <a:pt x="11652" y="2438"/>
                    </a:lnTo>
                    <a:lnTo>
                      <a:pt x="11634" y="2430"/>
                    </a:lnTo>
                    <a:lnTo>
                      <a:pt x="11614" y="2421"/>
                    </a:lnTo>
                    <a:lnTo>
                      <a:pt x="11596" y="2412"/>
                    </a:lnTo>
                    <a:lnTo>
                      <a:pt x="11579" y="2401"/>
                    </a:lnTo>
                    <a:lnTo>
                      <a:pt x="11560" y="2390"/>
                    </a:lnTo>
                    <a:lnTo>
                      <a:pt x="11542" y="2378"/>
                    </a:lnTo>
                    <a:lnTo>
                      <a:pt x="11525" y="2363"/>
                    </a:lnTo>
                    <a:lnTo>
                      <a:pt x="11504" y="2346"/>
                    </a:lnTo>
                    <a:lnTo>
                      <a:pt x="11484" y="2327"/>
                    </a:lnTo>
                    <a:lnTo>
                      <a:pt x="11466" y="2306"/>
                    </a:lnTo>
                    <a:lnTo>
                      <a:pt x="11449" y="2286"/>
                    </a:lnTo>
                    <a:lnTo>
                      <a:pt x="11432" y="2264"/>
                    </a:lnTo>
                    <a:lnTo>
                      <a:pt x="11418" y="2240"/>
                    </a:lnTo>
                    <a:lnTo>
                      <a:pt x="11405" y="2217"/>
                    </a:lnTo>
                    <a:lnTo>
                      <a:pt x="11393" y="2192"/>
                    </a:lnTo>
                    <a:lnTo>
                      <a:pt x="11387" y="2179"/>
                    </a:lnTo>
                    <a:lnTo>
                      <a:pt x="11381" y="2166"/>
                    </a:lnTo>
                    <a:lnTo>
                      <a:pt x="11377" y="2153"/>
                    </a:lnTo>
                    <a:lnTo>
                      <a:pt x="11373" y="2141"/>
                    </a:lnTo>
                    <a:lnTo>
                      <a:pt x="11369" y="2127"/>
                    </a:lnTo>
                    <a:lnTo>
                      <a:pt x="11366" y="2114"/>
                    </a:lnTo>
                    <a:lnTo>
                      <a:pt x="11364" y="2101"/>
                    </a:lnTo>
                    <a:lnTo>
                      <a:pt x="11362" y="2088"/>
                    </a:lnTo>
                    <a:lnTo>
                      <a:pt x="11361" y="2075"/>
                    </a:lnTo>
                    <a:lnTo>
                      <a:pt x="11360" y="2061"/>
                    </a:lnTo>
                    <a:lnTo>
                      <a:pt x="11359" y="2048"/>
                    </a:lnTo>
                    <a:lnTo>
                      <a:pt x="11360" y="2035"/>
                    </a:lnTo>
                    <a:lnTo>
                      <a:pt x="11360" y="2022"/>
                    </a:lnTo>
                    <a:lnTo>
                      <a:pt x="11361" y="2008"/>
                    </a:lnTo>
                    <a:lnTo>
                      <a:pt x="11363" y="1994"/>
                    </a:lnTo>
                    <a:lnTo>
                      <a:pt x="11365" y="1981"/>
                    </a:lnTo>
                    <a:lnTo>
                      <a:pt x="11368" y="1968"/>
                    </a:lnTo>
                    <a:lnTo>
                      <a:pt x="11371" y="1954"/>
                    </a:lnTo>
                    <a:lnTo>
                      <a:pt x="11375" y="1940"/>
                    </a:lnTo>
                    <a:lnTo>
                      <a:pt x="11380" y="1927"/>
                    </a:lnTo>
                    <a:lnTo>
                      <a:pt x="11391" y="1900"/>
                    </a:lnTo>
                    <a:lnTo>
                      <a:pt x="11403" y="1873"/>
                    </a:lnTo>
                    <a:lnTo>
                      <a:pt x="11417" y="1846"/>
                    </a:lnTo>
                    <a:lnTo>
                      <a:pt x="11433" y="1819"/>
                    </a:lnTo>
                    <a:lnTo>
                      <a:pt x="11453" y="1792"/>
                    </a:lnTo>
                    <a:lnTo>
                      <a:pt x="11473" y="1764"/>
                    </a:lnTo>
                    <a:close/>
                    <a:moveTo>
                      <a:pt x="11637" y="1911"/>
                    </a:moveTo>
                    <a:lnTo>
                      <a:pt x="11618" y="1934"/>
                    </a:lnTo>
                    <a:lnTo>
                      <a:pt x="11603" y="1958"/>
                    </a:lnTo>
                    <a:lnTo>
                      <a:pt x="11597" y="1969"/>
                    </a:lnTo>
                    <a:lnTo>
                      <a:pt x="11591" y="1980"/>
                    </a:lnTo>
                    <a:lnTo>
                      <a:pt x="11585" y="1991"/>
                    </a:lnTo>
                    <a:lnTo>
                      <a:pt x="11581" y="2002"/>
                    </a:lnTo>
                    <a:lnTo>
                      <a:pt x="11577" y="2014"/>
                    </a:lnTo>
                    <a:lnTo>
                      <a:pt x="11573" y="2025"/>
                    </a:lnTo>
                    <a:lnTo>
                      <a:pt x="11569" y="2036"/>
                    </a:lnTo>
                    <a:lnTo>
                      <a:pt x="11567" y="2047"/>
                    </a:lnTo>
                    <a:lnTo>
                      <a:pt x="11566" y="2057"/>
                    </a:lnTo>
                    <a:lnTo>
                      <a:pt x="11565" y="2068"/>
                    </a:lnTo>
                    <a:lnTo>
                      <a:pt x="11564" y="2080"/>
                    </a:lnTo>
                    <a:lnTo>
                      <a:pt x="11564" y="2090"/>
                    </a:lnTo>
                    <a:lnTo>
                      <a:pt x="11565" y="2101"/>
                    </a:lnTo>
                    <a:lnTo>
                      <a:pt x="11566" y="2111"/>
                    </a:lnTo>
                    <a:lnTo>
                      <a:pt x="11568" y="2121"/>
                    </a:lnTo>
                    <a:lnTo>
                      <a:pt x="11571" y="2131"/>
                    </a:lnTo>
                    <a:lnTo>
                      <a:pt x="11574" y="2141"/>
                    </a:lnTo>
                    <a:lnTo>
                      <a:pt x="11577" y="2150"/>
                    </a:lnTo>
                    <a:lnTo>
                      <a:pt x="11580" y="2159"/>
                    </a:lnTo>
                    <a:lnTo>
                      <a:pt x="11584" y="2167"/>
                    </a:lnTo>
                    <a:lnTo>
                      <a:pt x="11589" y="2176"/>
                    </a:lnTo>
                    <a:lnTo>
                      <a:pt x="11594" y="2184"/>
                    </a:lnTo>
                    <a:lnTo>
                      <a:pt x="11599" y="2192"/>
                    </a:lnTo>
                    <a:lnTo>
                      <a:pt x="11605" y="2200"/>
                    </a:lnTo>
                    <a:lnTo>
                      <a:pt x="11611" y="2207"/>
                    </a:lnTo>
                    <a:lnTo>
                      <a:pt x="11618" y="2214"/>
                    </a:lnTo>
                    <a:lnTo>
                      <a:pt x="11626" y="2221"/>
                    </a:lnTo>
                    <a:lnTo>
                      <a:pt x="11634" y="2228"/>
                    </a:lnTo>
                    <a:lnTo>
                      <a:pt x="11642" y="2234"/>
                    </a:lnTo>
                    <a:lnTo>
                      <a:pt x="11651" y="2240"/>
                    </a:lnTo>
                    <a:lnTo>
                      <a:pt x="11659" y="2245"/>
                    </a:lnTo>
                    <a:lnTo>
                      <a:pt x="11667" y="2251"/>
                    </a:lnTo>
                    <a:lnTo>
                      <a:pt x="11676" y="2255"/>
                    </a:lnTo>
                    <a:lnTo>
                      <a:pt x="11685" y="2258"/>
                    </a:lnTo>
                    <a:lnTo>
                      <a:pt x="11695" y="2262"/>
                    </a:lnTo>
                    <a:lnTo>
                      <a:pt x="11704" y="2264"/>
                    </a:lnTo>
                    <a:lnTo>
                      <a:pt x="11713" y="2266"/>
                    </a:lnTo>
                    <a:lnTo>
                      <a:pt x="11722" y="2268"/>
                    </a:lnTo>
                    <a:lnTo>
                      <a:pt x="11732" y="2269"/>
                    </a:lnTo>
                    <a:lnTo>
                      <a:pt x="11742" y="2270"/>
                    </a:lnTo>
                    <a:lnTo>
                      <a:pt x="11751" y="2270"/>
                    </a:lnTo>
                    <a:lnTo>
                      <a:pt x="11762" y="2269"/>
                    </a:lnTo>
                    <a:lnTo>
                      <a:pt x="11772" y="2268"/>
                    </a:lnTo>
                    <a:lnTo>
                      <a:pt x="11783" y="2267"/>
                    </a:lnTo>
                    <a:lnTo>
                      <a:pt x="11793" y="2265"/>
                    </a:lnTo>
                    <a:lnTo>
                      <a:pt x="11803" y="2262"/>
                    </a:lnTo>
                    <a:lnTo>
                      <a:pt x="11813" y="2259"/>
                    </a:lnTo>
                    <a:lnTo>
                      <a:pt x="11825" y="2255"/>
                    </a:lnTo>
                    <a:lnTo>
                      <a:pt x="11835" y="2251"/>
                    </a:lnTo>
                    <a:lnTo>
                      <a:pt x="11845" y="2245"/>
                    </a:lnTo>
                    <a:lnTo>
                      <a:pt x="11855" y="2239"/>
                    </a:lnTo>
                    <a:lnTo>
                      <a:pt x="11865" y="2232"/>
                    </a:lnTo>
                    <a:lnTo>
                      <a:pt x="11874" y="2225"/>
                    </a:lnTo>
                    <a:lnTo>
                      <a:pt x="11885" y="2218"/>
                    </a:lnTo>
                    <a:lnTo>
                      <a:pt x="11895" y="2210"/>
                    </a:lnTo>
                    <a:lnTo>
                      <a:pt x="11905" y="2201"/>
                    </a:lnTo>
                    <a:lnTo>
                      <a:pt x="11924" y="2180"/>
                    </a:lnTo>
                    <a:lnTo>
                      <a:pt x="11944" y="2158"/>
                    </a:lnTo>
                    <a:lnTo>
                      <a:pt x="11961" y="2136"/>
                    </a:lnTo>
                    <a:lnTo>
                      <a:pt x="11976" y="2113"/>
                    </a:lnTo>
                    <a:lnTo>
                      <a:pt x="11982" y="2102"/>
                    </a:lnTo>
                    <a:lnTo>
                      <a:pt x="11988" y="2090"/>
                    </a:lnTo>
                    <a:lnTo>
                      <a:pt x="11993" y="2079"/>
                    </a:lnTo>
                    <a:lnTo>
                      <a:pt x="11998" y="2068"/>
                    </a:lnTo>
                    <a:lnTo>
                      <a:pt x="12003" y="2057"/>
                    </a:lnTo>
                    <a:lnTo>
                      <a:pt x="12006" y="2046"/>
                    </a:lnTo>
                    <a:lnTo>
                      <a:pt x="12009" y="2035"/>
                    </a:lnTo>
                    <a:lnTo>
                      <a:pt x="12011" y="2024"/>
                    </a:lnTo>
                    <a:lnTo>
                      <a:pt x="12013" y="2014"/>
                    </a:lnTo>
                    <a:lnTo>
                      <a:pt x="12014" y="2002"/>
                    </a:lnTo>
                    <a:lnTo>
                      <a:pt x="12014" y="1991"/>
                    </a:lnTo>
                    <a:lnTo>
                      <a:pt x="12014" y="1981"/>
                    </a:lnTo>
                    <a:lnTo>
                      <a:pt x="12012" y="1961"/>
                    </a:lnTo>
                    <a:lnTo>
                      <a:pt x="12009" y="1940"/>
                    </a:lnTo>
                    <a:lnTo>
                      <a:pt x="12006" y="1931"/>
                    </a:lnTo>
                    <a:lnTo>
                      <a:pt x="12003" y="1922"/>
                    </a:lnTo>
                    <a:lnTo>
                      <a:pt x="11998" y="1913"/>
                    </a:lnTo>
                    <a:lnTo>
                      <a:pt x="11995" y="1904"/>
                    </a:lnTo>
                    <a:lnTo>
                      <a:pt x="11990" y="1896"/>
                    </a:lnTo>
                    <a:lnTo>
                      <a:pt x="11985" y="1887"/>
                    </a:lnTo>
                    <a:lnTo>
                      <a:pt x="11980" y="1879"/>
                    </a:lnTo>
                    <a:lnTo>
                      <a:pt x="11974" y="1871"/>
                    </a:lnTo>
                    <a:lnTo>
                      <a:pt x="11967" y="1864"/>
                    </a:lnTo>
                    <a:lnTo>
                      <a:pt x="11961" y="1857"/>
                    </a:lnTo>
                    <a:lnTo>
                      <a:pt x="11953" y="1850"/>
                    </a:lnTo>
                    <a:lnTo>
                      <a:pt x="11946" y="1844"/>
                    </a:lnTo>
                    <a:lnTo>
                      <a:pt x="11928" y="1832"/>
                    </a:lnTo>
                    <a:lnTo>
                      <a:pt x="11912" y="1821"/>
                    </a:lnTo>
                    <a:lnTo>
                      <a:pt x="11903" y="1817"/>
                    </a:lnTo>
                    <a:lnTo>
                      <a:pt x="11894" y="1813"/>
                    </a:lnTo>
                    <a:lnTo>
                      <a:pt x="11885" y="1810"/>
                    </a:lnTo>
                    <a:lnTo>
                      <a:pt x="11875" y="1807"/>
                    </a:lnTo>
                    <a:lnTo>
                      <a:pt x="11866" y="1805"/>
                    </a:lnTo>
                    <a:lnTo>
                      <a:pt x="11856" y="1803"/>
                    </a:lnTo>
                    <a:lnTo>
                      <a:pt x="11847" y="1802"/>
                    </a:lnTo>
                    <a:lnTo>
                      <a:pt x="11837" y="1802"/>
                    </a:lnTo>
                    <a:lnTo>
                      <a:pt x="11817" y="1802"/>
                    </a:lnTo>
                    <a:lnTo>
                      <a:pt x="11796" y="1804"/>
                    </a:lnTo>
                    <a:lnTo>
                      <a:pt x="11785" y="1806"/>
                    </a:lnTo>
                    <a:lnTo>
                      <a:pt x="11775" y="1809"/>
                    </a:lnTo>
                    <a:lnTo>
                      <a:pt x="11765" y="1812"/>
                    </a:lnTo>
                    <a:lnTo>
                      <a:pt x="11755" y="1816"/>
                    </a:lnTo>
                    <a:lnTo>
                      <a:pt x="11744" y="1820"/>
                    </a:lnTo>
                    <a:lnTo>
                      <a:pt x="11734" y="1825"/>
                    </a:lnTo>
                    <a:lnTo>
                      <a:pt x="11724" y="1832"/>
                    </a:lnTo>
                    <a:lnTo>
                      <a:pt x="11714" y="1838"/>
                    </a:lnTo>
                    <a:lnTo>
                      <a:pt x="11704" y="1845"/>
                    </a:lnTo>
                    <a:lnTo>
                      <a:pt x="11694" y="1853"/>
                    </a:lnTo>
                    <a:lnTo>
                      <a:pt x="11684" y="1861"/>
                    </a:lnTo>
                    <a:lnTo>
                      <a:pt x="11674" y="1870"/>
                    </a:lnTo>
                    <a:lnTo>
                      <a:pt x="11655" y="1890"/>
                    </a:lnTo>
                    <a:lnTo>
                      <a:pt x="11637" y="1911"/>
                    </a:lnTo>
                    <a:close/>
                    <a:moveTo>
                      <a:pt x="12559" y="2167"/>
                    </a:moveTo>
                    <a:lnTo>
                      <a:pt x="12698" y="2317"/>
                    </a:lnTo>
                    <a:lnTo>
                      <a:pt x="12328" y="2662"/>
                    </a:lnTo>
                    <a:lnTo>
                      <a:pt x="12922" y="2557"/>
                    </a:lnTo>
                    <a:lnTo>
                      <a:pt x="13065" y="2710"/>
                    </a:lnTo>
                    <a:lnTo>
                      <a:pt x="12475" y="3260"/>
                    </a:lnTo>
                    <a:lnTo>
                      <a:pt x="12335" y="3110"/>
                    </a:lnTo>
                    <a:lnTo>
                      <a:pt x="12712" y="2758"/>
                    </a:lnTo>
                    <a:lnTo>
                      <a:pt x="12108" y="2867"/>
                    </a:lnTo>
                    <a:lnTo>
                      <a:pt x="11969" y="2716"/>
                    </a:lnTo>
                    <a:lnTo>
                      <a:pt x="12559" y="2167"/>
                    </a:lnTo>
                    <a:close/>
                    <a:moveTo>
                      <a:pt x="13146" y="2318"/>
                    </a:moveTo>
                    <a:lnTo>
                      <a:pt x="13217" y="2393"/>
                    </a:lnTo>
                    <a:lnTo>
                      <a:pt x="13196" y="2408"/>
                    </a:lnTo>
                    <a:lnTo>
                      <a:pt x="13176" y="2421"/>
                    </a:lnTo>
                    <a:lnTo>
                      <a:pt x="13166" y="2426"/>
                    </a:lnTo>
                    <a:lnTo>
                      <a:pt x="13155" y="2432"/>
                    </a:lnTo>
                    <a:lnTo>
                      <a:pt x="13145" y="2436"/>
                    </a:lnTo>
                    <a:lnTo>
                      <a:pt x="13134" y="2440"/>
                    </a:lnTo>
                    <a:lnTo>
                      <a:pt x="13124" y="2443"/>
                    </a:lnTo>
                    <a:lnTo>
                      <a:pt x="13114" y="2446"/>
                    </a:lnTo>
                    <a:lnTo>
                      <a:pt x="13102" y="2448"/>
                    </a:lnTo>
                    <a:lnTo>
                      <a:pt x="13092" y="2450"/>
                    </a:lnTo>
                    <a:lnTo>
                      <a:pt x="13081" y="2451"/>
                    </a:lnTo>
                    <a:lnTo>
                      <a:pt x="13071" y="2452"/>
                    </a:lnTo>
                    <a:lnTo>
                      <a:pt x="13060" y="2452"/>
                    </a:lnTo>
                    <a:lnTo>
                      <a:pt x="13050" y="2451"/>
                    </a:lnTo>
                    <a:lnTo>
                      <a:pt x="13038" y="2450"/>
                    </a:lnTo>
                    <a:lnTo>
                      <a:pt x="13028" y="2448"/>
                    </a:lnTo>
                    <a:lnTo>
                      <a:pt x="13017" y="2446"/>
                    </a:lnTo>
                    <a:lnTo>
                      <a:pt x="13007" y="2444"/>
                    </a:lnTo>
                    <a:lnTo>
                      <a:pt x="12997" y="2441"/>
                    </a:lnTo>
                    <a:lnTo>
                      <a:pt x="12987" y="2437"/>
                    </a:lnTo>
                    <a:lnTo>
                      <a:pt x="12976" y="2433"/>
                    </a:lnTo>
                    <a:lnTo>
                      <a:pt x="12967" y="2427"/>
                    </a:lnTo>
                    <a:lnTo>
                      <a:pt x="12957" y="2422"/>
                    </a:lnTo>
                    <a:lnTo>
                      <a:pt x="12948" y="2416"/>
                    </a:lnTo>
                    <a:lnTo>
                      <a:pt x="12939" y="2410"/>
                    </a:lnTo>
                    <a:lnTo>
                      <a:pt x="12930" y="2403"/>
                    </a:lnTo>
                    <a:lnTo>
                      <a:pt x="12911" y="2388"/>
                    </a:lnTo>
                    <a:lnTo>
                      <a:pt x="12894" y="2371"/>
                    </a:lnTo>
                    <a:lnTo>
                      <a:pt x="12878" y="2352"/>
                    </a:lnTo>
                    <a:lnTo>
                      <a:pt x="12864" y="2333"/>
                    </a:lnTo>
                    <a:lnTo>
                      <a:pt x="12857" y="2324"/>
                    </a:lnTo>
                    <a:lnTo>
                      <a:pt x="12851" y="2314"/>
                    </a:lnTo>
                    <a:lnTo>
                      <a:pt x="12846" y="2303"/>
                    </a:lnTo>
                    <a:lnTo>
                      <a:pt x="12842" y="2293"/>
                    </a:lnTo>
                    <a:lnTo>
                      <a:pt x="12838" y="2284"/>
                    </a:lnTo>
                    <a:lnTo>
                      <a:pt x="12835" y="2274"/>
                    </a:lnTo>
                    <a:lnTo>
                      <a:pt x="12832" y="2264"/>
                    </a:lnTo>
                    <a:lnTo>
                      <a:pt x="12829" y="2253"/>
                    </a:lnTo>
                    <a:lnTo>
                      <a:pt x="12827" y="2242"/>
                    </a:lnTo>
                    <a:lnTo>
                      <a:pt x="12826" y="2232"/>
                    </a:lnTo>
                    <a:lnTo>
                      <a:pt x="12825" y="2221"/>
                    </a:lnTo>
                    <a:lnTo>
                      <a:pt x="12825" y="2210"/>
                    </a:lnTo>
                    <a:lnTo>
                      <a:pt x="12825" y="2200"/>
                    </a:lnTo>
                    <a:lnTo>
                      <a:pt x="12826" y="2188"/>
                    </a:lnTo>
                    <a:lnTo>
                      <a:pt x="12827" y="2178"/>
                    </a:lnTo>
                    <a:lnTo>
                      <a:pt x="12829" y="2168"/>
                    </a:lnTo>
                    <a:lnTo>
                      <a:pt x="12831" y="2157"/>
                    </a:lnTo>
                    <a:lnTo>
                      <a:pt x="12834" y="2147"/>
                    </a:lnTo>
                    <a:lnTo>
                      <a:pt x="12838" y="2137"/>
                    </a:lnTo>
                    <a:lnTo>
                      <a:pt x="12842" y="2126"/>
                    </a:lnTo>
                    <a:lnTo>
                      <a:pt x="12846" y="2116"/>
                    </a:lnTo>
                    <a:lnTo>
                      <a:pt x="12851" y="2106"/>
                    </a:lnTo>
                    <a:lnTo>
                      <a:pt x="12857" y="2096"/>
                    </a:lnTo>
                    <a:lnTo>
                      <a:pt x="12864" y="2086"/>
                    </a:lnTo>
                    <a:lnTo>
                      <a:pt x="12878" y="2066"/>
                    </a:lnTo>
                    <a:lnTo>
                      <a:pt x="12894" y="2047"/>
                    </a:lnTo>
                    <a:lnTo>
                      <a:pt x="12965" y="2123"/>
                    </a:lnTo>
                    <a:lnTo>
                      <a:pt x="12956" y="2134"/>
                    </a:lnTo>
                    <a:lnTo>
                      <a:pt x="12949" y="2144"/>
                    </a:lnTo>
                    <a:lnTo>
                      <a:pt x="12943" y="2154"/>
                    </a:lnTo>
                    <a:lnTo>
                      <a:pt x="12939" y="2164"/>
                    </a:lnTo>
                    <a:lnTo>
                      <a:pt x="12935" y="2174"/>
                    </a:lnTo>
                    <a:lnTo>
                      <a:pt x="12933" y="2185"/>
                    </a:lnTo>
                    <a:lnTo>
                      <a:pt x="12931" y="2196"/>
                    </a:lnTo>
                    <a:lnTo>
                      <a:pt x="12931" y="2207"/>
                    </a:lnTo>
                    <a:lnTo>
                      <a:pt x="12932" y="2217"/>
                    </a:lnTo>
                    <a:lnTo>
                      <a:pt x="12935" y="2228"/>
                    </a:lnTo>
                    <a:lnTo>
                      <a:pt x="12938" y="2239"/>
                    </a:lnTo>
                    <a:lnTo>
                      <a:pt x="12943" y="2250"/>
                    </a:lnTo>
                    <a:lnTo>
                      <a:pt x="12949" y="2261"/>
                    </a:lnTo>
                    <a:lnTo>
                      <a:pt x="12957" y="2272"/>
                    </a:lnTo>
                    <a:lnTo>
                      <a:pt x="12965" y="2283"/>
                    </a:lnTo>
                    <a:lnTo>
                      <a:pt x="12975" y="2294"/>
                    </a:lnTo>
                    <a:lnTo>
                      <a:pt x="12986" y="2305"/>
                    </a:lnTo>
                    <a:lnTo>
                      <a:pt x="12997" y="2315"/>
                    </a:lnTo>
                    <a:lnTo>
                      <a:pt x="13007" y="2323"/>
                    </a:lnTo>
                    <a:lnTo>
                      <a:pt x="13018" y="2330"/>
                    </a:lnTo>
                    <a:lnTo>
                      <a:pt x="13028" y="2336"/>
                    </a:lnTo>
                    <a:lnTo>
                      <a:pt x="13039" y="2340"/>
                    </a:lnTo>
                    <a:lnTo>
                      <a:pt x="13050" y="2343"/>
                    </a:lnTo>
                    <a:lnTo>
                      <a:pt x="13061" y="2345"/>
                    </a:lnTo>
                    <a:lnTo>
                      <a:pt x="13071" y="2346"/>
                    </a:lnTo>
                    <a:lnTo>
                      <a:pt x="13082" y="2345"/>
                    </a:lnTo>
                    <a:lnTo>
                      <a:pt x="13092" y="2344"/>
                    </a:lnTo>
                    <a:lnTo>
                      <a:pt x="13104" y="2341"/>
                    </a:lnTo>
                    <a:lnTo>
                      <a:pt x="13114" y="2337"/>
                    </a:lnTo>
                    <a:lnTo>
                      <a:pt x="13125" y="2332"/>
                    </a:lnTo>
                    <a:lnTo>
                      <a:pt x="13135" y="2325"/>
                    </a:lnTo>
                    <a:lnTo>
                      <a:pt x="13146" y="2318"/>
                    </a:lnTo>
                    <a:close/>
                    <a:moveTo>
                      <a:pt x="13317" y="4287"/>
                    </a:moveTo>
                    <a:lnTo>
                      <a:pt x="13204" y="4352"/>
                    </a:lnTo>
                    <a:lnTo>
                      <a:pt x="13094" y="4160"/>
                    </a:lnTo>
                    <a:lnTo>
                      <a:pt x="13206" y="4095"/>
                    </a:lnTo>
                    <a:lnTo>
                      <a:pt x="13192" y="4067"/>
                    </a:lnTo>
                    <a:lnTo>
                      <a:pt x="13178" y="4038"/>
                    </a:lnTo>
                    <a:lnTo>
                      <a:pt x="13166" y="4010"/>
                    </a:lnTo>
                    <a:lnTo>
                      <a:pt x="13155" y="3982"/>
                    </a:lnTo>
                    <a:lnTo>
                      <a:pt x="13145" y="3956"/>
                    </a:lnTo>
                    <a:lnTo>
                      <a:pt x="13138" y="3931"/>
                    </a:lnTo>
                    <a:lnTo>
                      <a:pt x="13131" y="3905"/>
                    </a:lnTo>
                    <a:lnTo>
                      <a:pt x="13126" y="3880"/>
                    </a:lnTo>
                    <a:lnTo>
                      <a:pt x="13122" y="3855"/>
                    </a:lnTo>
                    <a:lnTo>
                      <a:pt x="13119" y="3832"/>
                    </a:lnTo>
                    <a:lnTo>
                      <a:pt x="13118" y="3810"/>
                    </a:lnTo>
                    <a:lnTo>
                      <a:pt x="13118" y="3787"/>
                    </a:lnTo>
                    <a:lnTo>
                      <a:pt x="13120" y="3765"/>
                    </a:lnTo>
                    <a:lnTo>
                      <a:pt x="13123" y="3745"/>
                    </a:lnTo>
                    <a:lnTo>
                      <a:pt x="13127" y="3724"/>
                    </a:lnTo>
                    <a:lnTo>
                      <a:pt x="13132" y="3704"/>
                    </a:lnTo>
                    <a:lnTo>
                      <a:pt x="13139" y="3685"/>
                    </a:lnTo>
                    <a:lnTo>
                      <a:pt x="13147" y="3666"/>
                    </a:lnTo>
                    <a:lnTo>
                      <a:pt x="13155" y="3648"/>
                    </a:lnTo>
                    <a:lnTo>
                      <a:pt x="13165" y="3630"/>
                    </a:lnTo>
                    <a:lnTo>
                      <a:pt x="13175" y="3613"/>
                    </a:lnTo>
                    <a:lnTo>
                      <a:pt x="13186" y="3596"/>
                    </a:lnTo>
                    <a:lnTo>
                      <a:pt x="13197" y="3580"/>
                    </a:lnTo>
                    <a:lnTo>
                      <a:pt x="13210" y="3564"/>
                    </a:lnTo>
                    <a:lnTo>
                      <a:pt x="13223" y="3549"/>
                    </a:lnTo>
                    <a:lnTo>
                      <a:pt x="13238" y="3534"/>
                    </a:lnTo>
                    <a:lnTo>
                      <a:pt x="13253" y="3520"/>
                    </a:lnTo>
                    <a:lnTo>
                      <a:pt x="13269" y="3507"/>
                    </a:lnTo>
                    <a:lnTo>
                      <a:pt x="13286" y="3493"/>
                    </a:lnTo>
                    <a:lnTo>
                      <a:pt x="13304" y="3480"/>
                    </a:lnTo>
                    <a:lnTo>
                      <a:pt x="13322" y="3468"/>
                    </a:lnTo>
                    <a:lnTo>
                      <a:pt x="13341" y="3457"/>
                    </a:lnTo>
                    <a:lnTo>
                      <a:pt x="13363" y="3444"/>
                    </a:lnTo>
                    <a:lnTo>
                      <a:pt x="13383" y="3434"/>
                    </a:lnTo>
                    <a:lnTo>
                      <a:pt x="13404" y="3425"/>
                    </a:lnTo>
                    <a:lnTo>
                      <a:pt x="13425" y="3417"/>
                    </a:lnTo>
                    <a:lnTo>
                      <a:pt x="13445" y="3410"/>
                    </a:lnTo>
                    <a:lnTo>
                      <a:pt x="13465" y="3404"/>
                    </a:lnTo>
                    <a:lnTo>
                      <a:pt x="13486" y="3399"/>
                    </a:lnTo>
                    <a:lnTo>
                      <a:pt x="13506" y="3395"/>
                    </a:lnTo>
                    <a:lnTo>
                      <a:pt x="13526" y="3392"/>
                    </a:lnTo>
                    <a:lnTo>
                      <a:pt x="13547" y="3390"/>
                    </a:lnTo>
                    <a:lnTo>
                      <a:pt x="13567" y="3389"/>
                    </a:lnTo>
                    <a:lnTo>
                      <a:pt x="13587" y="3390"/>
                    </a:lnTo>
                    <a:lnTo>
                      <a:pt x="13607" y="3391"/>
                    </a:lnTo>
                    <a:lnTo>
                      <a:pt x="13627" y="3393"/>
                    </a:lnTo>
                    <a:lnTo>
                      <a:pt x="13647" y="3397"/>
                    </a:lnTo>
                    <a:lnTo>
                      <a:pt x="13667" y="3401"/>
                    </a:lnTo>
                    <a:lnTo>
                      <a:pt x="13686" y="3407"/>
                    </a:lnTo>
                    <a:lnTo>
                      <a:pt x="13706" y="3414"/>
                    </a:lnTo>
                    <a:lnTo>
                      <a:pt x="13726" y="3423"/>
                    </a:lnTo>
                    <a:lnTo>
                      <a:pt x="13745" y="3432"/>
                    </a:lnTo>
                    <a:lnTo>
                      <a:pt x="13763" y="3444"/>
                    </a:lnTo>
                    <a:lnTo>
                      <a:pt x="13783" y="3457"/>
                    </a:lnTo>
                    <a:lnTo>
                      <a:pt x="13801" y="3471"/>
                    </a:lnTo>
                    <a:lnTo>
                      <a:pt x="13820" y="3486"/>
                    </a:lnTo>
                    <a:lnTo>
                      <a:pt x="13838" y="3503"/>
                    </a:lnTo>
                    <a:lnTo>
                      <a:pt x="13857" y="3522"/>
                    </a:lnTo>
                    <a:lnTo>
                      <a:pt x="13874" y="3541"/>
                    </a:lnTo>
                    <a:lnTo>
                      <a:pt x="13892" y="3561"/>
                    </a:lnTo>
                    <a:lnTo>
                      <a:pt x="13910" y="3584"/>
                    </a:lnTo>
                    <a:lnTo>
                      <a:pt x="13928" y="3608"/>
                    </a:lnTo>
                    <a:lnTo>
                      <a:pt x="13945" y="3633"/>
                    </a:lnTo>
                    <a:lnTo>
                      <a:pt x="13962" y="3659"/>
                    </a:lnTo>
                    <a:lnTo>
                      <a:pt x="14057" y="3604"/>
                    </a:lnTo>
                    <a:lnTo>
                      <a:pt x="14168" y="3795"/>
                    </a:lnTo>
                    <a:lnTo>
                      <a:pt x="14072" y="3850"/>
                    </a:lnTo>
                    <a:lnTo>
                      <a:pt x="14087" y="3879"/>
                    </a:lnTo>
                    <a:lnTo>
                      <a:pt x="14101" y="3907"/>
                    </a:lnTo>
                    <a:lnTo>
                      <a:pt x="14112" y="3936"/>
                    </a:lnTo>
                    <a:lnTo>
                      <a:pt x="14123" y="3962"/>
                    </a:lnTo>
                    <a:lnTo>
                      <a:pt x="14132" y="3990"/>
                    </a:lnTo>
                    <a:lnTo>
                      <a:pt x="14140" y="4015"/>
                    </a:lnTo>
                    <a:lnTo>
                      <a:pt x="14148" y="4040"/>
                    </a:lnTo>
                    <a:lnTo>
                      <a:pt x="14153" y="4065"/>
                    </a:lnTo>
                    <a:lnTo>
                      <a:pt x="14157" y="4089"/>
                    </a:lnTo>
                    <a:lnTo>
                      <a:pt x="14160" y="4113"/>
                    </a:lnTo>
                    <a:lnTo>
                      <a:pt x="14161" y="4136"/>
                    </a:lnTo>
                    <a:lnTo>
                      <a:pt x="14161" y="4157"/>
                    </a:lnTo>
                    <a:lnTo>
                      <a:pt x="14159" y="4180"/>
                    </a:lnTo>
                    <a:lnTo>
                      <a:pt x="14157" y="4200"/>
                    </a:lnTo>
                    <a:lnTo>
                      <a:pt x="14152" y="4221"/>
                    </a:lnTo>
                    <a:lnTo>
                      <a:pt x="14147" y="4241"/>
                    </a:lnTo>
                    <a:lnTo>
                      <a:pt x="14140" y="4260"/>
                    </a:lnTo>
                    <a:lnTo>
                      <a:pt x="14132" y="4278"/>
                    </a:lnTo>
                    <a:lnTo>
                      <a:pt x="14124" y="4297"/>
                    </a:lnTo>
                    <a:lnTo>
                      <a:pt x="14115" y="4315"/>
                    </a:lnTo>
                    <a:lnTo>
                      <a:pt x="14105" y="4332"/>
                    </a:lnTo>
                    <a:lnTo>
                      <a:pt x="14094" y="4349"/>
                    </a:lnTo>
                    <a:lnTo>
                      <a:pt x="14082" y="4365"/>
                    </a:lnTo>
                    <a:lnTo>
                      <a:pt x="14069" y="4381"/>
                    </a:lnTo>
                    <a:lnTo>
                      <a:pt x="14056" y="4396"/>
                    </a:lnTo>
                    <a:lnTo>
                      <a:pt x="14042" y="4411"/>
                    </a:lnTo>
                    <a:lnTo>
                      <a:pt x="14027" y="4425"/>
                    </a:lnTo>
                    <a:lnTo>
                      <a:pt x="14010" y="4439"/>
                    </a:lnTo>
                    <a:lnTo>
                      <a:pt x="13993" y="4452"/>
                    </a:lnTo>
                    <a:lnTo>
                      <a:pt x="13976" y="4466"/>
                    </a:lnTo>
                    <a:lnTo>
                      <a:pt x="13956" y="4478"/>
                    </a:lnTo>
                    <a:lnTo>
                      <a:pt x="13937" y="4489"/>
                    </a:lnTo>
                    <a:lnTo>
                      <a:pt x="13917" y="4500"/>
                    </a:lnTo>
                    <a:lnTo>
                      <a:pt x="13897" y="4510"/>
                    </a:lnTo>
                    <a:lnTo>
                      <a:pt x="13877" y="4519"/>
                    </a:lnTo>
                    <a:lnTo>
                      <a:pt x="13858" y="4528"/>
                    </a:lnTo>
                    <a:lnTo>
                      <a:pt x="13837" y="4535"/>
                    </a:lnTo>
                    <a:lnTo>
                      <a:pt x="13817" y="4541"/>
                    </a:lnTo>
                    <a:lnTo>
                      <a:pt x="13798" y="4546"/>
                    </a:lnTo>
                    <a:lnTo>
                      <a:pt x="13778" y="4550"/>
                    </a:lnTo>
                    <a:lnTo>
                      <a:pt x="13758" y="4553"/>
                    </a:lnTo>
                    <a:lnTo>
                      <a:pt x="13738" y="4555"/>
                    </a:lnTo>
                    <a:lnTo>
                      <a:pt x="13718" y="4556"/>
                    </a:lnTo>
                    <a:lnTo>
                      <a:pt x="13698" y="4556"/>
                    </a:lnTo>
                    <a:lnTo>
                      <a:pt x="13678" y="4555"/>
                    </a:lnTo>
                    <a:lnTo>
                      <a:pt x="13658" y="4553"/>
                    </a:lnTo>
                    <a:lnTo>
                      <a:pt x="13638" y="4551"/>
                    </a:lnTo>
                    <a:lnTo>
                      <a:pt x="13618" y="4547"/>
                    </a:lnTo>
                    <a:lnTo>
                      <a:pt x="13598" y="4542"/>
                    </a:lnTo>
                    <a:lnTo>
                      <a:pt x="13578" y="4535"/>
                    </a:lnTo>
                    <a:lnTo>
                      <a:pt x="13559" y="4527"/>
                    </a:lnTo>
                    <a:lnTo>
                      <a:pt x="13539" y="4517"/>
                    </a:lnTo>
                    <a:lnTo>
                      <a:pt x="13519" y="4506"/>
                    </a:lnTo>
                    <a:lnTo>
                      <a:pt x="13501" y="4494"/>
                    </a:lnTo>
                    <a:lnTo>
                      <a:pt x="13482" y="4480"/>
                    </a:lnTo>
                    <a:lnTo>
                      <a:pt x="13462" y="4465"/>
                    </a:lnTo>
                    <a:lnTo>
                      <a:pt x="13444" y="4447"/>
                    </a:lnTo>
                    <a:lnTo>
                      <a:pt x="13425" y="4429"/>
                    </a:lnTo>
                    <a:lnTo>
                      <a:pt x="13406" y="4409"/>
                    </a:lnTo>
                    <a:lnTo>
                      <a:pt x="13388" y="4387"/>
                    </a:lnTo>
                    <a:lnTo>
                      <a:pt x="13370" y="4364"/>
                    </a:lnTo>
                    <a:lnTo>
                      <a:pt x="13353" y="4339"/>
                    </a:lnTo>
                    <a:lnTo>
                      <a:pt x="13334" y="4314"/>
                    </a:lnTo>
                    <a:lnTo>
                      <a:pt x="13317" y="4287"/>
                    </a:lnTo>
                    <a:close/>
                    <a:moveTo>
                      <a:pt x="13479" y="4193"/>
                    </a:moveTo>
                    <a:lnTo>
                      <a:pt x="13490" y="4211"/>
                    </a:lnTo>
                    <a:lnTo>
                      <a:pt x="13502" y="4229"/>
                    </a:lnTo>
                    <a:lnTo>
                      <a:pt x="13514" y="4245"/>
                    </a:lnTo>
                    <a:lnTo>
                      <a:pt x="13526" y="4260"/>
                    </a:lnTo>
                    <a:lnTo>
                      <a:pt x="13540" y="4274"/>
                    </a:lnTo>
                    <a:lnTo>
                      <a:pt x="13553" y="4287"/>
                    </a:lnTo>
                    <a:lnTo>
                      <a:pt x="13566" y="4299"/>
                    </a:lnTo>
                    <a:lnTo>
                      <a:pt x="13580" y="4309"/>
                    </a:lnTo>
                    <a:lnTo>
                      <a:pt x="13595" y="4318"/>
                    </a:lnTo>
                    <a:lnTo>
                      <a:pt x="13609" y="4326"/>
                    </a:lnTo>
                    <a:lnTo>
                      <a:pt x="13623" y="4333"/>
                    </a:lnTo>
                    <a:lnTo>
                      <a:pt x="13637" y="4338"/>
                    </a:lnTo>
                    <a:lnTo>
                      <a:pt x="13651" y="4343"/>
                    </a:lnTo>
                    <a:lnTo>
                      <a:pt x="13666" y="4346"/>
                    </a:lnTo>
                    <a:lnTo>
                      <a:pt x="13680" y="4348"/>
                    </a:lnTo>
                    <a:lnTo>
                      <a:pt x="13694" y="4348"/>
                    </a:lnTo>
                    <a:lnTo>
                      <a:pt x="13708" y="4347"/>
                    </a:lnTo>
                    <a:lnTo>
                      <a:pt x="13725" y="4344"/>
                    </a:lnTo>
                    <a:lnTo>
                      <a:pt x="13741" y="4339"/>
                    </a:lnTo>
                    <a:lnTo>
                      <a:pt x="13758" y="4333"/>
                    </a:lnTo>
                    <a:lnTo>
                      <a:pt x="13775" y="4327"/>
                    </a:lnTo>
                    <a:lnTo>
                      <a:pt x="13795" y="4318"/>
                    </a:lnTo>
                    <a:lnTo>
                      <a:pt x="13814" y="4308"/>
                    </a:lnTo>
                    <a:lnTo>
                      <a:pt x="13834" y="4297"/>
                    </a:lnTo>
                    <a:lnTo>
                      <a:pt x="13848" y="4290"/>
                    </a:lnTo>
                    <a:lnTo>
                      <a:pt x="13860" y="4281"/>
                    </a:lnTo>
                    <a:lnTo>
                      <a:pt x="13871" y="4273"/>
                    </a:lnTo>
                    <a:lnTo>
                      <a:pt x="13881" y="4265"/>
                    </a:lnTo>
                    <a:lnTo>
                      <a:pt x="13891" y="4257"/>
                    </a:lnTo>
                    <a:lnTo>
                      <a:pt x="13901" y="4248"/>
                    </a:lnTo>
                    <a:lnTo>
                      <a:pt x="13910" y="4239"/>
                    </a:lnTo>
                    <a:lnTo>
                      <a:pt x="13918" y="4230"/>
                    </a:lnTo>
                    <a:lnTo>
                      <a:pt x="13925" y="4220"/>
                    </a:lnTo>
                    <a:lnTo>
                      <a:pt x="13932" y="4210"/>
                    </a:lnTo>
                    <a:lnTo>
                      <a:pt x="13938" y="4201"/>
                    </a:lnTo>
                    <a:lnTo>
                      <a:pt x="13943" y="4191"/>
                    </a:lnTo>
                    <a:lnTo>
                      <a:pt x="13948" y="4181"/>
                    </a:lnTo>
                    <a:lnTo>
                      <a:pt x="13952" y="4170"/>
                    </a:lnTo>
                    <a:lnTo>
                      <a:pt x="13955" y="4159"/>
                    </a:lnTo>
                    <a:lnTo>
                      <a:pt x="13958" y="4148"/>
                    </a:lnTo>
                    <a:lnTo>
                      <a:pt x="13959" y="4137"/>
                    </a:lnTo>
                    <a:lnTo>
                      <a:pt x="13962" y="4126"/>
                    </a:lnTo>
                    <a:lnTo>
                      <a:pt x="13962" y="4115"/>
                    </a:lnTo>
                    <a:lnTo>
                      <a:pt x="13962" y="4102"/>
                    </a:lnTo>
                    <a:lnTo>
                      <a:pt x="13962" y="4090"/>
                    </a:lnTo>
                    <a:lnTo>
                      <a:pt x="13959" y="4078"/>
                    </a:lnTo>
                    <a:lnTo>
                      <a:pt x="13957" y="4066"/>
                    </a:lnTo>
                    <a:lnTo>
                      <a:pt x="13955" y="4053"/>
                    </a:lnTo>
                    <a:lnTo>
                      <a:pt x="13952" y="4040"/>
                    </a:lnTo>
                    <a:lnTo>
                      <a:pt x="13948" y="4027"/>
                    </a:lnTo>
                    <a:lnTo>
                      <a:pt x="13943" y="4014"/>
                    </a:lnTo>
                    <a:lnTo>
                      <a:pt x="13938" y="4000"/>
                    </a:lnTo>
                    <a:lnTo>
                      <a:pt x="13925" y="3972"/>
                    </a:lnTo>
                    <a:lnTo>
                      <a:pt x="13910" y="3944"/>
                    </a:lnTo>
                    <a:lnTo>
                      <a:pt x="13479" y="4193"/>
                    </a:lnTo>
                    <a:close/>
                    <a:moveTo>
                      <a:pt x="13369" y="4002"/>
                    </a:moveTo>
                    <a:lnTo>
                      <a:pt x="13800" y="3754"/>
                    </a:lnTo>
                    <a:lnTo>
                      <a:pt x="13791" y="3738"/>
                    </a:lnTo>
                    <a:lnTo>
                      <a:pt x="13782" y="3724"/>
                    </a:lnTo>
                    <a:lnTo>
                      <a:pt x="13772" y="3711"/>
                    </a:lnTo>
                    <a:lnTo>
                      <a:pt x="13763" y="3698"/>
                    </a:lnTo>
                    <a:lnTo>
                      <a:pt x="13754" y="3687"/>
                    </a:lnTo>
                    <a:lnTo>
                      <a:pt x="13744" y="3675"/>
                    </a:lnTo>
                    <a:lnTo>
                      <a:pt x="13735" y="3665"/>
                    </a:lnTo>
                    <a:lnTo>
                      <a:pt x="13725" y="3655"/>
                    </a:lnTo>
                    <a:lnTo>
                      <a:pt x="13714" y="3647"/>
                    </a:lnTo>
                    <a:lnTo>
                      <a:pt x="13705" y="3639"/>
                    </a:lnTo>
                    <a:lnTo>
                      <a:pt x="13695" y="3632"/>
                    </a:lnTo>
                    <a:lnTo>
                      <a:pt x="13684" y="3626"/>
                    </a:lnTo>
                    <a:lnTo>
                      <a:pt x="13674" y="3619"/>
                    </a:lnTo>
                    <a:lnTo>
                      <a:pt x="13664" y="3614"/>
                    </a:lnTo>
                    <a:lnTo>
                      <a:pt x="13652" y="3610"/>
                    </a:lnTo>
                    <a:lnTo>
                      <a:pt x="13642" y="3607"/>
                    </a:lnTo>
                    <a:lnTo>
                      <a:pt x="13631" y="3605"/>
                    </a:lnTo>
                    <a:lnTo>
                      <a:pt x="13620" y="3603"/>
                    </a:lnTo>
                    <a:lnTo>
                      <a:pt x="13609" y="3602"/>
                    </a:lnTo>
                    <a:lnTo>
                      <a:pt x="13598" y="3601"/>
                    </a:lnTo>
                    <a:lnTo>
                      <a:pt x="13585" y="3602"/>
                    </a:lnTo>
                    <a:lnTo>
                      <a:pt x="13574" y="3602"/>
                    </a:lnTo>
                    <a:lnTo>
                      <a:pt x="13562" y="3604"/>
                    </a:lnTo>
                    <a:lnTo>
                      <a:pt x="13550" y="3606"/>
                    </a:lnTo>
                    <a:lnTo>
                      <a:pt x="13538" y="3609"/>
                    </a:lnTo>
                    <a:lnTo>
                      <a:pt x="13524" y="3613"/>
                    </a:lnTo>
                    <a:lnTo>
                      <a:pt x="13512" y="3617"/>
                    </a:lnTo>
                    <a:lnTo>
                      <a:pt x="13499" y="3622"/>
                    </a:lnTo>
                    <a:lnTo>
                      <a:pt x="13486" y="3628"/>
                    </a:lnTo>
                    <a:lnTo>
                      <a:pt x="13473" y="3634"/>
                    </a:lnTo>
                    <a:lnTo>
                      <a:pt x="13458" y="3641"/>
                    </a:lnTo>
                    <a:lnTo>
                      <a:pt x="13445" y="3649"/>
                    </a:lnTo>
                    <a:lnTo>
                      <a:pt x="13432" y="3656"/>
                    </a:lnTo>
                    <a:lnTo>
                      <a:pt x="13420" y="3664"/>
                    </a:lnTo>
                    <a:lnTo>
                      <a:pt x="13408" y="3672"/>
                    </a:lnTo>
                    <a:lnTo>
                      <a:pt x="13397" y="3680"/>
                    </a:lnTo>
                    <a:lnTo>
                      <a:pt x="13387" y="3690"/>
                    </a:lnTo>
                    <a:lnTo>
                      <a:pt x="13378" y="3698"/>
                    </a:lnTo>
                    <a:lnTo>
                      <a:pt x="13369" y="3707"/>
                    </a:lnTo>
                    <a:lnTo>
                      <a:pt x="13362" y="3716"/>
                    </a:lnTo>
                    <a:lnTo>
                      <a:pt x="13354" y="3726"/>
                    </a:lnTo>
                    <a:lnTo>
                      <a:pt x="13347" y="3735"/>
                    </a:lnTo>
                    <a:lnTo>
                      <a:pt x="13341" y="3746"/>
                    </a:lnTo>
                    <a:lnTo>
                      <a:pt x="13335" y="3756"/>
                    </a:lnTo>
                    <a:lnTo>
                      <a:pt x="13331" y="3766"/>
                    </a:lnTo>
                    <a:lnTo>
                      <a:pt x="13327" y="3776"/>
                    </a:lnTo>
                    <a:lnTo>
                      <a:pt x="13323" y="3786"/>
                    </a:lnTo>
                    <a:lnTo>
                      <a:pt x="13321" y="3797"/>
                    </a:lnTo>
                    <a:lnTo>
                      <a:pt x="13319" y="3809"/>
                    </a:lnTo>
                    <a:lnTo>
                      <a:pt x="13318" y="3820"/>
                    </a:lnTo>
                    <a:lnTo>
                      <a:pt x="13317" y="3832"/>
                    </a:lnTo>
                    <a:lnTo>
                      <a:pt x="13317" y="3843"/>
                    </a:lnTo>
                    <a:lnTo>
                      <a:pt x="13317" y="3855"/>
                    </a:lnTo>
                    <a:lnTo>
                      <a:pt x="13319" y="3868"/>
                    </a:lnTo>
                    <a:lnTo>
                      <a:pt x="13321" y="3880"/>
                    </a:lnTo>
                    <a:lnTo>
                      <a:pt x="13323" y="3893"/>
                    </a:lnTo>
                    <a:lnTo>
                      <a:pt x="13327" y="3906"/>
                    </a:lnTo>
                    <a:lnTo>
                      <a:pt x="13331" y="3918"/>
                    </a:lnTo>
                    <a:lnTo>
                      <a:pt x="13335" y="3933"/>
                    </a:lnTo>
                    <a:lnTo>
                      <a:pt x="13340" y="3946"/>
                    </a:lnTo>
                    <a:lnTo>
                      <a:pt x="13346" y="3959"/>
                    </a:lnTo>
                    <a:lnTo>
                      <a:pt x="13354" y="3973"/>
                    </a:lnTo>
                    <a:lnTo>
                      <a:pt x="13361" y="3988"/>
                    </a:lnTo>
                    <a:lnTo>
                      <a:pt x="13369" y="4002"/>
                    </a:lnTo>
                    <a:close/>
                    <a:moveTo>
                      <a:pt x="13883" y="5319"/>
                    </a:moveTo>
                    <a:lnTo>
                      <a:pt x="13915" y="5532"/>
                    </a:lnTo>
                    <a:lnTo>
                      <a:pt x="13899" y="5531"/>
                    </a:lnTo>
                    <a:lnTo>
                      <a:pt x="13884" y="5530"/>
                    </a:lnTo>
                    <a:lnTo>
                      <a:pt x="13870" y="5529"/>
                    </a:lnTo>
                    <a:lnTo>
                      <a:pt x="13856" y="5527"/>
                    </a:lnTo>
                    <a:lnTo>
                      <a:pt x="13842" y="5524"/>
                    </a:lnTo>
                    <a:lnTo>
                      <a:pt x="13827" y="5521"/>
                    </a:lnTo>
                    <a:lnTo>
                      <a:pt x="13814" y="5518"/>
                    </a:lnTo>
                    <a:lnTo>
                      <a:pt x="13801" y="5514"/>
                    </a:lnTo>
                    <a:lnTo>
                      <a:pt x="13788" y="5509"/>
                    </a:lnTo>
                    <a:lnTo>
                      <a:pt x="13775" y="5504"/>
                    </a:lnTo>
                    <a:lnTo>
                      <a:pt x="13762" y="5499"/>
                    </a:lnTo>
                    <a:lnTo>
                      <a:pt x="13751" y="5493"/>
                    </a:lnTo>
                    <a:lnTo>
                      <a:pt x="13739" y="5487"/>
                    </a:lnTo>
                    <a:lnTo>
                      <a:pt x="13728" y="5480"/>
                    </a:lnTo>
                    <a:lnTo>
                      <a:pt x="13717" y="5472"/>
                    </a:lnTo>
                    <a:lnTo>
                      <a:pt x="13705" y="5464"/>
                    </a:lnTo>
                    <a:lnTo>
                      <a:pt x="13695" y="5456"/>
                    </a:lnTo>
                    <a:lnTo>
                      <a:pt x="13685" y="5447"/>
                    </a:lnTo>
                    <a:lnTo>
                      <a:pt x="13675" y="5438"/>
                    </a:lnTo>
                    <a:lnTo>
                      <a:pt x="13666" y="5428"/>
                    </a:lnTo>
                    <a:lnTo>
                      <a:pt x="13657" y="5417"/>
                    </a:lnTo>
                    <a:lnTo>
                      <a:pt x="13647" y="5406"/>
                    </a:lnTo>
                    <a:lnTo>
                      <a:pt x="13639" y="5395"/>
                    </a:lnTo>
                    <a:lnTo>
                      <a:pt x="13631" y="5384"/>
                    </a:lnTo>
                    <a:lnTo>
                      <a:pt x="13623" y="5372"/>
                    </a:lnTo>
                    <a:lnTo>
                      <a:pt x="13616" y="5358"/>
                    </a:lnTo>
                    <a:lnTo>
                      <a:pt x="13609" y="5345"/>
                    </a:lnTo>
                    <a:lnTo>
                      <a:pt x="13603" y="5332"/>
                    </a:lnTo>
                    <a:lnTo>
                      <a:pt x="13590" y="5304"/>
                    </a:lnTo>
                    <a:lnTo>
                      <a:pt x="13579" y="5272"/>
                    </a:lnTo>
                    <a:lnTo>
                      <a:pt x="13571" y="5248"/>
                    </a:lnTo>
                    <a:lnTo>
                      <a:pt x="13565" y="5223"/>
                    </a:lnTo>
                    <a:lnTo>
                      <a:pt x="13560" y="5200"/>
                    </a:lnTo>
                    <a:lnTo>
                      <a:pt x="13557" y="5176"/>
                    </a:lnTo>
                    <a:lnTo>
                      <a:pt x="13555" y="5153"/>
                    </a:lnTo>
                    <a:lnTo>
                      <a:pt x="13554" y="5131"/>
                    </a:lnTo>
                    <a:lnTo>
                      <a:pt x="13554" y="5109"/>
                    </a:lnTo>
                    <a:lnTo>
                      <a:pt x="13555" y="5088"/>
                    </a:lnTo>
                    <a:lnTo>
                      <a:pt x="13558" y="5067"/>
                    </a:lnTo>
                    <a:lnTo>
                      <a:pt x="13562" y="5046"/>
                    </a:lnTo>
                    <a:lnTo>
                      <a:pt x="13567" y="5027"/>
                    </a:lnTo>
                    <a:lnTo>
                      <a:pt x="13574" y="5007"/>
                    </a:lnTo>
                    <a:lnTo>
                      <a:pt x="13582" y="4988"/>
                    </a:lnTo>
                    <a:lnTo>
                      <a:pt x="13591" y="4969"/>
                    </a:lnTo>
                    <a:lnTo>
                      <a:pt x="13602" y="4952"/>
                    </a:lnTo>
                    <a:lnTo>
                      <a:pt x="13614" y="4933"/>
                    </a:lnTo>
                    <a:lnTo>
                      <a:pt x="13624" y="4920"/>
                    </a:lnTo>
                    <a:lnTo>
                      <a:pt x="13635" y="4907"/>
                    </a:lnTo>
                    <a:lnTo>
                      <a:pt x="13646" y="4895"/>
                    </a:lnTo>
                    <a:lnTo>
                      <a:pt x="13659" y="4883"/>
                    </a:lnTo>
                    <a:lnTo>
                      <a:pt x="13672" y="4871"/>
                    </a:lnTo>
                    <a:lnTo>
                      <a:pt x="13685" y="4859"/>
                    </a:lnTo>
                    <a:lnTo>
                      <a:pt x="13699" y="4849"/>
                    </a:lnTo>
                    <a:lnTo>
                      <a:pt x="13713" y="4839"/>
                    </a:lnTo>
                    <a:lnTo>
                      <a:pt x="13729" y="4829"/>
                    </a:lnTo>
                    <a:lnTo>
                      <a:pt x="13745" y="4819"/>
                    </a:lnTo>
                    <a:lnTo>
                      <a:pt x="13761" y="4810"/>
                    </a:lnTo>
                    <a:lnTo>
                      <a:pt x="13779" y="4801"/>
                    </a:lnTo>
                    <a:lnTo>
                      <a:pt x="13796" y="4793"/>
                    </a:lnTo>
                    <a:lnTo>
                      <a:pt x="13814" y="4786"/>
                    </a:lnTo>
                    <a:lnTo>
                      <a:pt x="13833" y="4779"/>
                    </a:lnTo>
                    <a:lnTo>
                      <a:pt x="13853" y="4772"/>
                    </a:lnTo>
                    <a:lnTo>
                      <a:pt x="13877" y="4765"/>
                    </a:lnTo>
                    <a:lnTo>
                      <a:pt x="13899" y="4758"/>
                    </a:lnTo>
                    <a:lnTo>
                      <a:pt x="13923" y="4753"/>
                    </a:lnTo>
                    <a:lnTo>
                      <a:pt x="13945" y="4749"/>
                    </a:lnTo>
                    <a:lnTo>
                      <a:pt x="13968" y="4745"/>
                    </a:lnTo>
                    <a:lnTo>
                      <a:pt x="13989" y="4743"/>
                    </a:lnTo>
                    <a:lnTo>
                      <a:pt x="14010" y="4742"/>
                    </a:lnTo>
                    <a:lnTo>
                      <a:pt x="14032" y="4742"/>
                    </a:lnTo>
                    <a:lnTo>
                      <a:pt x="14052" y="4742"/>
                    </a:lnTo>
                    <a:lnTo>
                      <a:pt x="14071" y="4744"/>
                    </a:lnTo>
                    <a:lnTo>
                      <a:pt x="14092" y="4746"/>
                    </a:lnTo>
                    <a:lnTo>
                      <a:pt x="14111" y="4750"/>
                    </a:lnTo>
                    <a:lnTo>
                      <a:pt x="14129" y="4755"/>
                    </a:lnTo>
                    <a:lnTo>
                      <a:pt x="14149" y="4760"/>
                    </a:lnTo>
                    <a:lnTo>
                      <a:pt x="14167" y="4768"/>
                    </a:lnTo>
                    <a:lnTo>
                      <a:pt x="14184" y="4775"/>
                    </a:lnTo>
                    <a:lnTo>
                      <a:pt x="14201" y="4783"/>
                    </a:lnTo>
                    <a:lnTo>
                      <a:pt x="14218" y="4792"/>
                    </a:lnTo>
                    <a:lnTo>
                      <a:pt x="14234" y="4802"/>
                    </a:lnTo>
                    <a:lnTo>
                      <a:pt x="14248" y="4812"/>
                    </a:lnTo>
                    <a:lnTo>
                      <a:pt x="14263" y="4824"/>
                    </a:lnTo>
                    <a:lnTo>
                      <a:pt x="14277" y="4836"/>
                    </a:lnTo>
                    <a:lnTo>
                      <a:pt x="14290" y="4848"/>
                    </a:lnTo>
                    <a:lnTo>
                      <a:pt x="14302" y="4861"/>
                    </a:lnTo>
                    <a:lnTo>
                      <a:pt x="14313" y="4875"/>
                    </a:lnTo>
                    <a:lnTo>
                      <a:pt x="14324" y="4890"/>
                    </a:lnTo>
                    <a:lnTo>
                      <a:pt x="14335" y="4905"/>
                    </a:lnTo>
                    <a:lnTo>
                      <a:pt x="14344" y="4921"/>
                    </a:lnTo>
                    <a:lnTo>
                      <a:pt x="14352" y="4937"/>
                    </a:lnTo>
                    <a:lnTo>
                      <a:pt x="14360" y="4955"/>
                    </a:lnTo>
                    <a:lnTo>
                      <a:pt x="14367" y="4973"/>
                    </a:lnTo>
                    <a:lnTo>
                      <a:pt x="14374" y="4991"/>
                    </a:lnTo>
                    <a:lnTo>
                      <a:pt x="14380" y="5013"/>
                    </a:lnTo>
                    <a:lnTo>
                      <a:pt x="14385" y="5034"/>
                    </a:lnTo>
                    <a:lnTo>
                      <a:pt x="14389" y="5054"/>
                    </a:lnTo>
                    <a:lnTo>
                      <a:pt x="14394" y="5075"/>
                    </a:lnTo>
                    <a:lnTo>
                      <a:pt x="14396" y="5095"/>
                    </a:lnTo>
                    <a:lnTo>
                      <a:pt x="14397" y="5115"/>
                    </a:lnTo>
                    <a:lnTo>
                      <a:pt x="14397" y="5135"/>
                    </a:lnTo>
                    <a:lnTo>
                      <a:pt x="14396" y="5154"/>
                    </a:lnTo>
                    <a:lnTo>
                      <a:pt x="14394" y="5173"/>
                    </a:lnTo>
                    <a:lnTo>
                      <a:pt x="14391" y="5192"/>
                    </a:lnTo>
                    <a:lnTo>
                      <a:pt x="14385" y="5210"/>
                    </a:lnTo>
                    <a:lnTo>
                      <a:pt x="14380" y="5228"/>
                    </a:lnTo>
                    <a:lnTo>
                      <a:pt x="14374" y="5247"/>
                    </a:lnTo>
                    <a:lnTo>
                      <a:pt x="14367" y="5264"/>
                    </a:lnTo>
                    <a:lnTo>
                      <a:pt x="14358" y="5281"/>
                    </a:lnTo>
                    <a:lnTo>
                      <a:pt x="14349" y="5298"/>
                    </a:lnTo>
                    <a:lnTo>
                      <a:pt x="14338" y="5316"/>
                    </a:lnTo>
                    <a:lnTo>
                      <a:pt x="14326" y="5332"/>
                    </a:lnTo>
                    <a:lnTo>
                      <a:pt x="14313" y="5347"/>
                    </a:lnTo>
                    <a:lnTo>
                      <a:pt x="14299" y="5363"/>
                    </a:lnTo>
                    <a:lnTo>
                      <a:pt x="14283" y="5377"/>
                    </a:lnTo>
                    <a:lnTo>
                      <a:pt x="14266" y="5391"/>
                    </a:lnTo>
                    <a:lnTo>
                      <a:pt x="14248" y="5405"/>
                    </a:lnTo>
                    <a:lnTo>
                      <a:pt x="14229" y="5418"/>
                    </a:lnTo>
                    <a:lnTo>
                      <a:pt x="14209" y="5431"/>
                    </a:lnTo>
                    <a:lnTo>
                      <a:pt x="14187" y="5443"/>
                    </a:lnTo>
                    <a:lnTo>
                      <a:pt x="14165" y="5455"/>
                    </a:lnTo>
                    <a:lnTo>
                      <a:pt x="14140" y="5466"/>
                    </a:lnTo>
                    <a:lnTo>
                      <a:pt x="14116" y="5476"/>
                    </a:lnTo>
                    <a:lnTo>
                      <a:pt x="14090" y="5487"/>
                    </a:lnTo>
                    <a:lnTo>
                      <a:pt x="14062" y="5497"/>
                    </a:lnTo>
                    <a:lnTo>
                      <a:pt x="14033" y="5506"/>
                    </a:lnTo>
                    <a:lnTo>
                      <a:pt x="13868" y="4997"/>
                    </a:lnTo>
                    <a:lnTo>
                      <a:pt x="13847" y="5006"/>
                    </a:lnTo>
                    <a:lnTo>
                      <a:pt x="13826" y="5015"/>
                    </a:lnTo>
                    <a:lnTo>
                      <a:pt x="13808" y="5025"/>
                    </a:lnTo>
                    <a:lnTo>
                      <a:pt x="13792" y="5037"/>
                    </a:lnTo>
                    <a:lnTo>
                      <a:pt x="13778" y="5049"/>
                    </a:lnTo>
                    <a:lnTo>
                      <a:pt x="13764" y="5063"/>
                    </a:lnTo>
                    <a:lnTo>
                      <a:pt x="13753" y="5077"/>
                    </a:lnTo>
                    <a:lnTo>
                      <a:pt x="13744" y="5092"/>
                    </a:lnTo>
                    <a:lnTo>
                      <a:pt x="13736" y="5108"/>
                    </a:lnTo>
                    <a:lnTo>
                      <a:pt x="13730" y="5124"/>
                    </a:lnTo>
                    <a:lnTo>
                      <a:pt x="13726" y="5141"/>
                    </a:lnTo>
                    <a:lnTo>
                      <a:pt x="13723" y="5157"/>
                    </a:lnTo>
                    <a:lnTo>
                      <a:pt x="13723" y="5173"/>
                    </a:lnTo>
                    <a:lnTo>
                      <a:pt x="13724" y="5191"/>
                    </a:lnTo>
                    <a:lnTo>
                      <a:pt x="13727" y="5208"/>
                    </a:lnTo>
                    <a:lnTo>
                      <a:pt x="13732" y="5225"/>
                    </a:lnTo>
                    <a:lnTo>
                      <a:pt x="13736" y="5236"/>
                    </a:lnTo>
                    <a:lnTo>
                      <a:pt x="13740" y="5248"/>
                    </a:lnTo>
                    <a:lnTo>
                      <a:pt x="13746" y="5258"/>
                    </a:lnTo>
                    <a:lnTo>
                      <a:pt x="13752" y="5267"/>
                    </a:lnTo>
                    <a:lnTo>
                      <a:pt x="13759" y="5276"/>
                    </a:lnTo>
                    <a:lnTo>
                      <a:pt x="13766" y="5283"/>
                    </a:lnTo>
                    <a:lnTo>
                      <a:pt x="13774" y="5290"/>
                    </a:lnTo>
                    <a:lnTo>
                      <a:pt x="13784" y="5297"/>
                    </a:lnTo>
                    <a:lnTo>
                      <a:pt x="13793" y="5303"/>
                    </a:lnTo>
                    <a:lnTo>
                      <a:pt x="13803" y="5308"/>
                    </a:lnTo>
                    <a:lnTo>
                      <a:pt x="13814" y="5312"/>
                    </a:lnTo>
                    <a:lnTo>
                      <a:pt x="13826" y="5315"/>
                    </a:lnTo>
                    <a:lnTo>
                      <a:pt x="13840" y="5317"/>
                    </a:lnTo>
                    <a:lnTo>
                      <a:pt x="13853" y="5319"/>
                    </a:lnTo>
                    <a:lnTo>
                      <a:pt x="13868" y="5319"/>
                    </a:lnTo>
                    <a:lnTo>
                      <a:pt x="13883" y="5319"/>
                    </a:lnTo>
                    <a:close/>
                    <a:moveTo>
                      <a:pt x="14092" y="5264"/>
                    </a:moveTo>
                    <a:lnTo>
                      <a:pt x="14113" y="5256"/>
                    </a:lnTo>
                    <a:lnTo>
                      <a:pt x="14132" y="5247"/>
                    </a:lnTo>
                    <a:lnTo>
                      <a:pt x="14150" y="5236"/>
                    </a:lnTo>
                    <a:lnTo>
                      <a:pt x="14166" y="5226"/>
                    </a:lnTo>
                    <a:lnTo>
                      <a:pt x="14179" y="5215"/>
                    </a:lnTo>
                    <a:lnTo>
                      <a:pt x="14192" y="5202"/>
                    </a:lnTo>
                    <a:lnTo>
                      <a:pt x="14202" y="5189"/>
                    </a:lnTo>
                    <a:lnTo>
                      <a:pt x="14212" y="5174"/>
                    </a:lnTo>
                    <a:lnTo>
                      <a:pt x="14219" y="5160"/>
                    </a:lnTo>
                    <a:lnTo>
                      <a:pt x="14224" y="5146"/>
                    </a:lnTo>
                    <a:lnTo>
                      <a:pt x="14228" y="5131"/>
                    </a:lnTo>
                    <a:lnTo>
                      <a:pt x="14230" y="5115"/>
                    </a:lnTo>
                    <a:lnTo>
                      <a:pt x="14231" y="5100"/>
                    </a:lnTo>
                    <a:lnTo>
                      <a:pt x="14230" y="5085"/>
                    </a:lnTo>
                    <a:lnTo>
                      <a:pt x="14227" y="5070"/>
                    </a:lnTo>
                    <a:lnTo>
                      <a:pt x="14223" y="5054"/>
                    </a:lnTo>
                    <a:lnTo>
                      <a:pt x="14217" y="5038"/>
                    </a:lnTo>
                    <a:lnTo>
                      <a:pt x="14210" y="5024"/>
                    </a:lnTo>
                    <a:lnTo>
                      <a:pt x="14200" y="5010"/>
                    </a:lnTo>
                    <a:lnTo>
                      <a:pt x="14191" y="4997"/>
                    </a:lnTo>
                    <a:lnTo>
                      <a:pt x="14180" y="4986"/>
                    </a:lnTo>
                    <a:lnTo>
                      <a:pt x="14167" y="4977"/>
                    </a:lnTo>
                    <a:lnTo>
                      <a:pt x="14154" y="4968"/>
                    </a:lnTo>
                    <a:lnTo>
                      <a:pt x="14138" y="4961"/>
                    </a:lnTo>
                    <a:lnTo>
                      <a:pt x="14123" y="4955"/>
                    </a:lnTo>
                    <a:lnTo>
                      <a:pt x="14106" y="4950"/>
                    </a:lnTo>
                    <a:lnTo>
                      <a:pt x="14089" y="4948"/>
                    </a:lnTo>
                    <a:lnTo>
                      <a:pt x="14071" y="4947"/>
                    </a:lnTo>
                    <a:lnTo>
                      <a:pt x="14053" y="4948"/>
                    </a:lnTo>
                    <a:lnTo>
                      <a:pt x="14034" y="4950"/>
                    </a:lnTo>
                    <a:lnTo>
                      <a:pt x="14013" y="4955"/>
                    </a:lnTo>
                    <a:lnTo>
                      <a:pt x="13993" y="4961"/>
                    </a:lnTo>
                    <a:lnTo>
                      <a:pt x="14092" y="5264"/>
                    </a:lnTo>
                    <a:close/>
                    <a:moveTo>
                      <a:pt x="13901" y="6423"/>
                    </a:moveTo>
                    <a:lnTo>
                      <a:pt x="13795" y="5822"/>
                    </a:lnTo>
                    <a:lnTo>
                      <a:pt x="13585" y="5859"/>
                    </a:lnTo>
                    <a:lnTo>
                      <a:pt x="13555" y="5688"/>
                    </a:lnTo>
                    <a:lnTo>
                      <a:pt x="13936" y="5621"/>
                    </a:lnTo>
                    <a:lnTo>
                      <a:pt x="13951" y="5707"/>
                    </a:lnTo>
                    <a:lnTo>
                      <a:pt x="13970" y="5717"/>
                    </a:lnTo>
                    <a:lnTo>
                      <a:pt x="13990" y="5727"/>
                    </a:lnTo>
                    <a:lnTo>
                      <a:pt x="14012" y="5736"/>
                    </a:lnTo>
                    <a:lnTo>
                      <a:pt x="14037" y="5743"/>
                    </a:lnTo>
                    <a:lnTo>
                      <a:pt x="14063" y="5749"/>
                    </a:lnTo>
                    <a:lnTo>
                      <a:pt x="14092" y="5755"/>
                    </a:lnTo>
                    <a:lnTo>
                      <a:pt x="14122" y="5759"/>
                    </a:lnTo>
                    <a:lnTo>
                      <a:pt x="14154" y="5763"/>
                    </a:lnTo>
                    <a:lnTo>
                      <a:pt x="14171" y="5764"/>
                    </a:lnTo>
                    <a:lnTo>
                      <a:pt x="14190" y="5765"/>
                    </a:lnTo>
                    <a:lnTo>
                      <a:pt x="14211" y="5766"/>
                    </a:lnTo>
                    <a:lnTo>
                      <a:pt x="14232" y="5766"/>
                    </a:lnTo>
                    <a:lnTo>
                      <a:pt x="14279" y="5764"/>
                    </a:lnTo>
                    <a:lnTo>
                      <a:pt x="14332" y="5761"/>
                    </a:lnTo>
                    <a:lnTo>
                      <a:pt x="14389" y="5756"/>
                    </a:lnTo>
                    <a:lnTo>
                      <a:pt x="14453" y="5748"/>
                    </a:lnTo>
                    <a:lnTo>
                      <a:pt x="14522" y="5739"/>
                    </a:lnTo>
                    <a:lnTo>
                      <a:pt x="14597" y="5729"/>
                    </a:lnTo>
                    <a:lnTo>
                      <a:pt x="14710" y="6369"/>
                    </a:lnTo>
                    <a:lnTo>
                      <a:pt x="14088" y="6479"/>
                    </a:lnTo>
                    <a:lnTo>
                      <a:pt x="14103" y="6565"/>
                    </a:lnTo>
                    <a:lnTo>
                      <a:pt x="13722" y="6632"/>
                    </a:lnTo>
                    <a:lnTo>
                      <a:pt x="13691" y="6460"/>
                    </a:lnTo>
                    <a:lnTo>
                      <a:pt x="13901" y="6423"/>
                    </a:lnTo>
                    <a:close/>
                    <a:moveTo>
                      <a:pt x="14051" y="6271"/>
                    </a:moveTo>
                    <a:lnTo>
                      <a:pt x="14500" y="6192"/>
                    </a:lnTo>
                    <a:lnTo>
                      <a:pt x="14456" y="5938"/>
                    </a:lnTo>
                    <a:lnTo>
                      <a:pt x="14415" y="5943"/>
                    </a:lnTo>
                    <a:lnTo>
                      <a:pt x="14376" y="5947"/>
                    </a:lnTo>
                    <a:lnTo>
                      <a:pt x="14339" y="5951"/>
                    </a:lnTo>
                    <a:lnTo>
                      <a:pt x="14302" y="5953"/>
                    </a:lnTo>
                    <a:lnTo>
                      <a:pt x="14267" y="5955"/>
                    </a:lnTo>
                    <a:lnTo>
                      <a:pt x="14234" y="5955"/>
                    </a:lnTo>
                    <a:lnTo>
                      <a:pt x="14202" y="5955"/>
                    </a:lnTo>
                    <a:lnTo>
                      <a:pt x="14173" y="5954"/>
                    </a:lnTo>
                    <a:lnTo>
                      <a:pt x="14144" y="5952"/>
                    </a:lnTo>
                    <a:lnTo>
                      <a:pt x="14117" y="5949"/>
                    </a:lnTo>
                    <a:lnTo>
                      <a:pt x="14092" y="5945"/>
                    </a:lnTo>
                    <a:lnTo>
                      <a:pt x="14068" y="5941"/>
                    </a:lnTo>
                    <a:lnTo>
                      <a:pt x="14046" y="5935"/>
                    </a:lnTo>
                    <a:lnTo>
                      <a:pt x="14025" y="5929"/>
                    </a:lnTo>
                    <a:lnTo>
                      <a:pt x="14005" y="5921"/>
                    </a:lnTo>
                    <a:lnTo>
                      <a:pt x="13988" y="5913"/>
                    </a:lnTo>
                    <a:lnTo>
                      <a:pt x="14051" y="6271"/>
                    </a:lnTo>
                    <a:close/>
                    <a:moveTo>
                      <a:pt x="14240" y="7196"/>
                    </a:moveTo>
                    <a:lnTo>
                      <a:pt x="14220" y="7411"/>
                    </a:lnTo>
                    <a:lnTo>
                      <a:pt x="14204" y="7407"/>
                    </a:lnTo>
                    <a:lnTo>
                      <a:pt x="14190" y="7402"/>
                    </a:lnTo>
                    <a:lnTo>
                      <a:pt x="14177" y="7397"/>
                    </a:lnTo>
                    <a:lnTo>
                      <a:pt x="14163" y="7391"/>
                    </a:lnTo>
                    <a:lnTo>
                      <a:pt x="14150" y="7385"/>
                    </a:lnTo>
                    <a:lnTo>
                      <a:pt x="14137" y="7379"/>
                    </a:lnTo>
                    <a:lnTo>
                      <a:pt x="14125" y="7372"/>
                    </a:lnTo>
                    <a:lnTo>
                      <a:pt x="14113" y="7365"/>
                    </a:lnTo>
                    <a:lnTo>
                      <a:pt x="14102" y="7358"/>
                    </a:lnTo>
                    <a:lnTo>
                      <a:pt x="14091" y="7350"/>
                    </a:lnTo>
                    <a:lnTo>
                      <a:pt x="14079" y="7342"/>
                    </a:lnTo>
                    <a:lnTo>
                      <a:pt x="14069" y="7332"/>
                    </a:lnTo>
                    <a:lnTo>
                      <a:pt x="14060" y="7323"/>
                    </a:lnTo>
                    <a:lnTo>
                      <a:pt x="14051" y="7314"/>
                    </a:lnTo>
                    <a:lnTo>
                      <a:pt x="14042" y="7304"/>
                    </a:lnTo>
                    <a:lnTo>
                      <a:pt x="14033" y="7294"/>
                    </a:lnTo>
                    <a:lnTo>
                      <a:pt x="14025" y="7284"/>
                    </a:lnTo>
                    <a:lnTo>
                      <a:pt x="14017" y="7272"/>
                    </a:lnTo>
                    <a:lnTo>
                      <a:pt x="14009" y="7261"/>
                    </a:lnTo>
                    <a:lnTo>
                      <a:pt x="14003" y="7249"/>
                    </a:lnTo>
                    <a:lnTo>
                      <a:pt x="13996" y="7237"/>
                    </a:lnTo>
                    <a:lnTo>
                      <a:pt x="13991" y="7225"/>
                    </a:lnTo>
                    <a:lnTo>
                      <a:pt x="13985" y="7211"/>
                    </a:lnTo>
                    <a:lnTo>
                      <a:pt x="13980" y="7198"/>
                    </a:lnTo>
                    <a:lnTo>
                      <a:pt x="13976" y="7184"/>
                    </a:lnTo>
                    <a:lnTo>
                      <a:pt x="13972" y="7170"/>
                    </a:lnTo>
                    <a:lnTo>
                      <a:pt x="13968" y="7156"/>
                    </a:lnTo>
                    <a:lnTo>
                      <a:pt x="13965" y="7140"/>
                    </a:lnTo>
                    <a:lnTo>
                      <a:pt x="13959" y="7110"/>
                    </a:lnTo>
                    <a:lnTo>
                      <a:pt x="13956" y="7077"/>
                    </a:lnTo>
                    <a:lnTo>
                      <a:pt x="13955" y="7052"/>
                    </a:lnTo>
                    <a:lnTo>
                      <a:pt x="13955" y="7026"/>
                    </a:lnTo>
                    <a:lnTo>
                      <a:pt x="13956" y="7002"/>
                    </a:lnTo>
                    <a:lnTo>
                      <a:pt x="13958" y="6979"/>
                    </a:lnTo>
                    <a:lnTo>
                      <a:pt x="13962" y="6956"/>
                    </a:lnTo>
                    <a:lnTo>
                      <a:pt x="13966" y="6934"/>
                    </a:lnTo>
                    <a:lnTo>
                      <a:pt x="13972" y="6912"/>
                    </a:lnTo>
                    <a:lnTo>
                      <a:pt x="13978" y="6892"/>
                    </a:lnTo>
                    <a:lnTo>
                      <a:pt x="13986" y="6873"/>
                    </a:lnTo>
                    <a:lnTo>
                      <a:pt x="13994" y="6854"/>
                    </a:lnTo>
                    <a:lnTo>
                      <a:pt x="14004" y="6836"/>
                    </a:lnTo>
                    <a:lnTo>
                      <a:pt x="14015" y="6819"/>
                    </a:lnTo>
                    <a:lnTo>
                      <a:pt x="14028" y="6803"/>
                    </a:lnTo>
                    <a:lnTo>
                      <a:pt x="14042" y="6786"/>
                    </a:lnTo>
                    <a:lnTo>
                      <a:pt x="14056" y="6771"/>
                    </a:lnTo>
                    <a:lnTo>
                      <a:pt x="14071" y="6757"/>
                    </a:lnTo>
                    <a:lnTo>
                      <a:pt x="14086" y="6747"/>
                    </a:lnTo>
                    <a:lnTo>
                      <a:pt x="14099" y="6737"/>
                    </a:lnTo>
                    <a:lnTo>
                      <a:pt x="14113" y="6727"/>
                    </a:lnTo>
                    <a:lnTo>
                      <a:pt x="14128" y="6718"/>
                    </a:lnTo>
                    <a:lnTo>
                      <a:pt x="14143" y="6710"/>
                    </a:lnTo>
                    <a:lnTo>
                      <a:pt x="14159" y="6702"/>
                    </a:lnTo>
                    <a:lnTo>
                      <a:pt x="14175" y="6695"/>
                    </a:lnTo>
                    <a:lnTo>
                      <a:pt x="14192" y="6689"/>
                    </a:lnTo>
                    <a:lnTo>
                      <a:pt x="14209" y="6683"/>
                    </a:lnTo>
                    <a:lnTo>
                      <a:pt x="14227" y="6678"/>
                    </a:lnTo>
                    <a:lnTo>
                      <a:pt x="14245" y="6672"/>
                    </a:lnTo>
                    <a:lnTo>
                      <a:pt x="14263" y="6668"/>
                    </a:lnTo>
                    <a:lnTo>
                      <a:pt x="14283" y="6665"/>
                    </a:lnTo>
                    <a:lnTo>
                      <a:pt x="14302" y="6662"/>
                    </a:lnTo>
                    <a:lnTo>
                      <a:pt x="14322" y="6660"/>
                    </a:lnTo>
                    <a:lnTo>
                      <a:pt x="14344" y="6658"/>
                    </a:lnTo>
                    <a:lnTo>
                      <a:pt x="14368" y="6657"/>
                    </a:lnTo>
                    <a:lnTo>
                      <a:pt x="14393" y="6656"/>
                    </a:lnTo>
                    <a:lnTo>
                      <a:pt x="14416" y="6657"/>
                    </a:lnTo>
                    <a:lnTo>
                      <a:pt x="14438" y="6658"/>
                    </a:lnTo>
                    <a:lnTo>
                      <a:pt x="14461" y="6660"/>
                    </a:lnTo>
                    <a:lnTo>
                      <a:pt x="14482" y="6663"/>
                    </a:lnTo>
                    <a:lnTo>
                      <a:pt x="14503" y="6667"/>
                    </a:lnTo>
                    <a:lnTo>
                      <a:pt x="14524" y="6671"/>
                    </a:lnTo>
                    <a:lnTo>
                      <a:pt x="14543" y="6678"/>
                    </a:lnTo>
                    <a:lnTo>
                      <a:pt x="14562" y="6684"/>
                    </a:lnTo>
                    <a:lnTo>
                      <a:pt x="14581" y="6692"/>
                    </a:lnTo>
                    <a:lnTo>
                      <a:pt x="14599" y="6700"/>
                    </a:lnTo>
                    <a:lnTo>
                      <a:pt x="14616" y="6709"/>
                    </a:lnTo>
                    <a:lnTo>
                      <a:pt x="14632" y="6718"/>
                    </a:lnTo>
                    <a:lnTo>
                      <a:pt x="14649" y="6729"/>
                    </a:lnTo>
                    <a:lnTo>
                      <a:pt x="14664" y="6741"/>
                    </a:lnTo>
                    <a:lnTo>
                      <a:pt x="14678" y="6753"/>
                    </a:lnTo>
                    <a:lnTo>
                      <a:pt x="14692" y="6766"/>
                    </a:lnTo>
                    <a:lnTo>
                      <a:pt x="14706" y="6779"/>
                    </a:lnTo>
                    <a:lnTo>
                      <a:pt x="14718" y="6793"/>
                    </a:lnTo>
                    <a:lnTo>
                      <a:pt x="14729" y="6808"/>
                    </a:lnTo>
                    <a:lnTo>
                      <a:pt x="14739" y="6822"/>
                    </a:lnTo>
                    <a:lnTo>
                      <a:pt x="14748" y="6837"/>
                    </a:lnTo>
                    <a:lnTo>
                      <a:pt x="14757" y="6853"/>
                    </a:lnTo>
                    <a:lnTo>
                      <a:pt x="14765" y="6870"/>
                    </a:lnTo>
                    <a:lnTo>
                      <a:pt x="14772" y="6886"/>
                    </a:lnTo>
                    <a:lnTo>
                      <a:pt x="14778" y="6903"/>
                    </a:lnTo>
                    <a:lnTo>
                      <a:pt x="14783" y="6922"/>
                    </a:lnTo>
                    <a:lnTo>
                      <a:pt x="14788" y="6940"/>
                    </a:lnTo>
                    <a:lnTo>
                      <a:pt x="14791" y="6958"/>
                    </a:lnTo>
                    <a:lnTo>
                      <a:pt x="14794" y="6978"/>
                    </a:lnTo>
                    <a:lnTo>
                      <a:pt x="14796" y="6997"/>
                    </a:lnTo>
                    <a:lnTo>
                      <a:pt x="14797" y="7019"/>
                    </a:lnTo>
                    <a:lnTo>
                      <a:pt x="14797" y="7042"/>
                    </a:lnTo>
                    <a:lnTo>
                      <a:pt x="14796" y="7062"/>
                    </a:lnTo>
                    <a:lnTo>
                      <a:pt x="14794" y="7083"/>
                    </a:lnTo>
                    <a:lnTo>
                      <a:pt x="14791" y="7103"/>
                    </a:lnTo>
                    <a:lnTo>
                      <a:pt x="14788" y="7123"/>
                    </a:lnTo>
                    <a:lnTo>
                      <a:pt x="14783" y="7141"/>
                    </a:lnTo>
                    <a:lnTo>
                      <a:pt x="14777" y="7160"/>
                    </a:lnTo>
                    <a:lnTo>
                      <a:pt x="14771" y="7178"/>
                    </a:lnTo>
                    <a:lnTo>
                      <a:pt x="14763" y="7195"/>
                    </a:lnTo>
                    <a:lnTo>
                      <a:pt x="14754" y="7212"/>
                    </a:lnTo>
                    <a:lnTo>
                      <a:pt x="14744" y="7229"/>
                    </a:lnTo>
                    <a:lnTo>
                      <a:pt x="14734" y="7245"/>
                    </a:lnTo>
                    <a:lnTo>
                      <a:pt x="14723" y="7260"/>
                    </a:lnTo>
                    <a:lnTo>
                      <a:pt x="14711" y="7275"/>
                    </a:lnTo>
                    <a:lnTo>
                      <a:pt x="14696" y="7289"/>
                    </a:lnTo>
                    <a:lnTo>
                      <a:pt x="14682" y="7303"/>
                    </a:lnTo>
                    <a:lnTo>
                      <a:pt x="14667" y="7315"/>
                    </a:lnTo>
                    <a:lnTo>
                      <a:pt x="14651" y="7327"/>
                    </a:lnTo>
                    <a:lnTo>
                      <a:pt x="14632" y="7339"/>
                    </a:lnTo>
                    <a:lnTo>
                      <a:pt x="14614" y="7350"/>
                    </a:lnTo>
                    <a:lnTo>
                      <a:pt x="14595" y="7359"/>
                    </a:lnTo>
                    <a:lnTo>
                      <a:pt x="14573" y="7368"/>
                    </a:lnTo>
                    <a:lnTo>
                      <a:pt x="14552" y="7376"/>
                    </a:lnTo>
                    <a:lnTo>
                      <a:pt x="14529" y="7383"/>
                    </a:lnTo>
                    <a:lnTo>
                      <a:pt x="14505" y="7390"/>
                    </a:lnTo>
                    <a:lnTo>
                      <a:pt x="14481" y="7397"/>
                    </a:lnTo>
                    <a:lnTo>
                      <a:pt x="14455" y="7402"/>
                    </a:lnTo>
                    <a:lnTo>
                      <a:pt x="14428" y="7406"/>
                    </a:lnTo>
                    <a:lnTo>
                      <a:pt x="14400" y="7409"/>
                    </a:lnTo>
                    <a:lnTo>
                      <a:pt x="14370" y="7412"/>
                    </a:lnTo>
                    <a:lnTo>
                      <a:pt x="14341" y="7414"/>
                    </a:lnTo>
                    <a:lnTo>
                      <a:pt x="14303" y="6880"/>
                    </a:lnTo>
                    <a:lnTo>
                      <a:pt x="14281" y="6883"/>
                    </a:lnTo>
                    <a:lnTo>
                      <a:pt x="14258" y="6887"/>
                    </a:lnTo>
                    <a:lnTo>
                      <a:pt x="14239" y="6893"/>
                    </a:lnTo>
                    <a:lnTo>
                      <a:pt x="14220" y="6900"/>
                    </a:lnTo>
                    <a:lnTo>
                      <a:pt x="14202" y="6908"/>
                    </a:lnTo>
                    <a:lnTo>
                      <a:pt x="14187" y="6919"/>
                    </a:lnTo>
                    <a:lnTo>
                      <a:pt x="14173" y="6930"/>
                    </a:lnTo>
                    <a:lnTo>
                      <a:pt x="14160" y="6942"/>
                    </a:lnTo>
                    <a:lnTo>
                      <a:pt x="14149" y="6955"/>
                    </a:lnTo>
                    <a:lnTo>
                      <a:pt x="14138" y="6969"/>
                    </a:lnTo>
                    <a:lnTo>
                      <a:pt x="14130" y="6985"/>
                    </a:lnTo>
                    <a:lnTo>
                      <a:pt x="14124" y="7000"/>
                    </a:lnTo>
                    <a:lnTo>
                      <a:pt x="14119" y="7016"/>
                    </a:lnTo>
                    <a:lnTo>
                      <a:pt x="14116" y="7033"/>
                    </a:lnTo>
                    <a:lnTo>
                      <a:pt x="14115" y="7051"/>
                    </a:lnTo>
                    <a:lnTo>
                      <a:pt x="14116" y="7068"/>
                    </a:lnTo>
                    <a:lnTo>
                      <a:pt x="14117" y="7081"/>
                    </a:lnTo>
                    <a:lnTo>
                      <a:pt x="14119" y="7092"/>
                    </a:lnTo>
                    <a:lnTo>
                      <a:pt x="14122" y="7104"/>
                    </a:lnTo>
                    <a:lnTo>
                      <a:pt x="14125" y="7114"/>
                    </a:lnTo>
                    <a:lnTo>
                      <a:pt x="14130" y="7124"/>
                    </a:lnTo>
                    <a:lnTo>
                      <a:pt x="14135" y="7133"/>
                    </a:lnTo>
                    <a:lnTo>
                      <a:pt x="14141" y="7142"/>
                    </a:lnTo>
                    <a:lnTo>
                      <a:pt x="14149" y="7150"/>
                    </a:lnTo>
                    <a:lnTo>
                      <a:pt x="14157" y="7159"/>
                    </a:lnTo>
                    <a:lnTo>
                      <a:pt x="14166" y="7166"/>
                    </a:lnTo>
                    <a:lnTo>
                      <a:pt x="14175" y="7172"/>
                    </a:lnTo>
                    <a:lnTo>
                      <a:pt x="14186" y="7178"/>
                    </a:lnTo>
                    <a:lnTo>
                      <a:pt x="14198" y="7184"/>
                    </a:lnTo>
                    <a:lnTo>
                      <a:pt x="14212" y="7188"/>
                    </a:lnTo>
                    <a:lnTo>
                      <a:pt x="14225" y="7192"/>
                    </a:lnTo>
                    <a:lnTo>
                      <a:pt x="14240" y="7196"/>
                    </a:lnTo>
                    <a:close/>
                    <a:moveTo>
                      <a:pt x="14457" y="7193"/>
                    </a:moveTo>
                    <a:lnTo>
                      <a:pt x="14478" y="7190"/>
                    </a:lnTo>
                    <a:lnTo>
                      <a:pt x="14499" y="7186"/>
                    </a:lnTo>
                    <a:lnTo>
                      <a:pt x="14519" y="7181"/>
                    </a:lnTo>
                    <a:lnTo>
                      <a:pt x="14537" y="7175"/>
                    </a:lnTo>
                    <a:lnTo>
                      <a:pt x="14553" y="7167"/>
                    </a:lnTo>
                    <a:lnTo>
                      <a:pt x="14568" y="7158"/>
                    </a:lnTo>
                    <a:lnTo>
                      <a:pt x="14582" y="7147"/>
                    </a:lnTo>
                    <a:lnTo>
                      <a:pt x="14594" y="7135"/>
                    </a:lnTo>
                    <a:lnTo>
                      <a:pt x="14604" y="7123"/>
                    </a:lnTo>
                    <a:lnTo>
                      <a:pt x="14613" y="7111"/>
                    </a:lnTo>
                    <a:lnTo>
                      <a:pt x="14620" y="7097"/>
                    </a:lnTo>
                    <a:lnTo>
                      <a:pt x="14626" y="7082"/>
                    </a:lnTo>
                    <a:lnTo>
                      <a:pt x="14630" y="7068"/>
                    </a:lnTo>
                    <a:lnTo>
                      <a:pt x="14632" y="7053"/>
                    </a:lnTo>
                    <a:lnTo>
                      <a:pt x="14634" y="7038"/>
                    </a:lnTo>
                    <a:lnTo>
                      <a:pt x="14633" y="7021"/>
                    </a:lnTo>
                    <a:lnTo>
                      <a:pt x="14631" y="7005"/>
                    </a:lnTo>
                    <a:lnTo>
                      <a:pt x="14628" y="6989"/>
                    </a:lnTo>
                    <a:lnTo>
                      <a:pt x="14623" y="6973"/>
                    </a:lnTo>
                    <a:lnTo>
                      <a:pt x="14616" y="6959"/>
                    </a:lnTo>
                    <a:lnTo>
                      <a:pt x="14608" y="6945"/>
                    </a:lnTo>
                    <a:lnTo>
                      <a:pt x="14599" y="6933"/>
                    </a:lnTo>
                    <a:lnTo>
                      <a:pt x="14588" y="6921"/>
                    </a:lnTo>
                    <a:lnTo>
                      <a:pt x="14575" y="6910"/>
                    </a:lnTo>
                    <a:lnTo>
                      <a:pt x="14560" y="6900"/>
                    </a:lnTo>
                    <a:lnTo>
                      <a:pt x="14546" y="6892"/>
                    </a:lnTo>
                    <a:lnTo>
                      <a:pt x="14530" y="6886"/>
                    </a:lnTo>
                    <a:lnTo>
                      <a:pt x="14512" y="6880"/>
                    </a:lnTo>
                    <a:lnTo>
                      <a:pt x="14494" y="6877"/>
                    </a:lnTo>
                    <a:lnTo>
                      <a:pt x="14475" y="6875"/>
                    </a:lnTo>
                    <a:lnTo>
                      <a:pt x="14456" y="6874"/>
                    </a:lnTo>
                    <a:lnTo>
                      <a:pt x="14434" y="6875"/>
                    </a:lnTo>
                    <a:lnTo>
                      <a:pt x="14457" y="7193"/>
                    </a:lnTo>
                    <a:close/>
                    <a:moveTo>
                      <a:pt x="14794" y="7668"/>
                    </a:moveTo>
                    <a:lnTo>
                      <a:pt x="14777" y="7866"/>
                    </a:lnTo>
                    <a:lnTo>
                      <a:pt x="14659" y="7855"/>
                    </a:lnTo>
                    <a:lnTo>
                      <a:pt x="14672" y="7867"/>
                    </a:lnTo>
                    <a:lnTo>
                      <a:pt x="14685" y="7879"/>
                    </a:lnTo>
                    <a:lnTo>
                      <a:pt x="14699" y="7892"/>
                    </a:lnTo>
                    <a:lnTo>
                      <a:pt x="14710" y="7906"/>
                    </a:lnTo>
                    <a:lnTo>
                      <a:pt x="14721" y="7920"/>
                    </a:lnTo>
                    <a:lnTo>
                      <a:pt x="14730" y="7936"/>
                    </a:lnTo>
                    <a:lnTo>
                      <a:pt x="14739" y="7952"/>
                    </a:lnTo>
                    <a:lnTo>
                      <a:pt x="14748" y="7968"/>
                    </a:lnTo>
                    <a:lnTo>
                      <a:pt x="14755" y="7986"/>
                    </a:lnTo>
                    <a:lnTo>
                      <a:pt x="14762" y="8004"/>
                    </a:lnTo>
                    <a:lnTo>
                      <a:pt x="14767" y="8022"/>
                    </a:lnTo>
                    <a:lnTo>
                      <a:pt x="14771" y="8040"/>
                    </a:lnTo>
                    <a:lnTo>
                      <a:pt x="14773" y="8060"/>
                    </a:lnTo>
                    <a:lnTo>
                      <a:pt x="14774" y="8079"/>
                    </a:lnTo>
                    <a:lnTo>
                      <a:pt x="14774" y="8098"/>
                    </a:lnTo>
                    <a:lnTo>
                      <a:pt x="14773" y="8118"/>
                    </a:lnTo>
                    <a:lnTo>
                      <a:pt x="14771" y="8135"/>
                    </a:lnTo>
                    <a:lnTo>
                      <a:pt x="14769" y="8152"/>
                    </a:lnTo>
                    <a:lnTo>
                      <a:pt x="14765" y="8168"/>
                    </a:lnTo>
                    <a:lnTo>
                      <a:pt x="14761" y="8185"/>
                    </a:lnTo>
                    <a:lnTo>
                      <a:pt x="14755" y="8200"/>
                    </a:lnTo>
                    <a:lnTo>
                      <a:pt x="14749" y="8215"/>
                    </a:lnTo>
                    <a:lnTo>
                      <a:pt x="14742" y="8230"/>
                    </a:lnTo>
                    <a:lnTo>
                      <a:pt x="14734" y="8245"/>
                    </a:lnTo>
                    <a:lnTo>
                      <a:pt x="14726" y="8259"/>
                    </a:lnTo>
                    <a:lnTo>
                      <a:pt x="14717" y="8272"/>
                    </a:lnTo>
                    <a:lnTo>
                      <a:pt x="14706" y="8286"/>
                    </a:lnTo>
                    <a:lnTo>
                      <a:pt x="14695" y="8299"/>
                    </a:lnTo>
                    <a:lnTo>
                      <a:pt x="14683" y="8311"/>
                    </a:lnTo>
                    <a:lnTo>
                      <a:pt x="14670" y="8323"/>
                    </a:lnTo>
                    <a:lnTo>
                      <a:pt x="14657" y="8334"/>
                    </a:lnTo>
                    <a:lnTo>
                      <a:pt x="14643" y="8345"/>
                    </a:lnTo>
                    <a:lnTo>
                      <a:pt x="14627" y="8357"/>
                    </a:lnTo>
                    <a:lnTo>
                      <a:pt x="14612" y="8366"/>
                    </a:lnTo>
                    <a:lnTo>
                      <a:pt x="14596" y="8375"/>
                    </a:lnTo>
                    <a:lnTo>
                      <a:pt x="14579" y="8383"/>
                    </a:lnTo>
                    <a:lnTo>
                      <a:pt x="14561" y="8390"/>
                    </a:lnTo>
                    <a:lnTo>
                      <a:pt x="14543" y="8397"/>
                    </a:lnTo>
                    <a:lnTo>
                      <a:pt x="14525" y="8402"/>
                    </a:lnTo>
                    <a:lnTo>
                      <a:pt x="14505" y="8407"/>
                    </a:lnTo>
                    <a:lnTo>
                      <a:pt x="14485" y="8412"/>
                    </a:lnTo>
                    <a:lnTo>
                      <a:pt x="14465" y="8415"/>
                    </a:lnTo>
                    <a:lnTo>
                      <a:pt x="14443" y="8418"/>
                    </a:lnTo>
                    <a:lnTo>
                      <a:pt x="14422" y="8419"/>
                    </a:lnTo>
                    <a:lnTo>
                      <a:pt x="14399" y="8420"/>
                    </a:lnTo>
                    <a:lnTo>
                      <a:pt x="14376" y="8420"/>
                    </a:lnTo>
                    <a:lnTo>
                      <a:pt x="14353" y="8419"/>
                    </a:lnTo>
                    <a:lnTo>
                      <a:pt x="14328" y="8417"/>
                    </a:lnTo>
                    <a:lnTo>
                      <a:pt x="14304" y="8415"/>
                    </a:lnTo>
                    <a:lnTo>
                      <a:pt x="14280" y="8411"/>
                    </a:lnTo>
                    <a:lnTo>
                      <a:pt x="14256" y="8407"/>
                    </a:lnTo>
                    <a:lnTo>
                      <a:pt x="14234" y="8402"/>
                    </a:lnTo>
                    <a:lnTo>
                      <a:pt x="14213" y="8397"/>
                    </a:lnTo>
                    <a:lnTo>
                      <a:pt x="14191" y="8391"/>
                    </a:lnTo>
                    <a:lnTo>
                      <a:pt x="14171" y="8384"/>
                    </a:lnTo>
                    <a:lnTo>
                      <a:pt x="14152" y="8377"/>
                    </a:lnTo>
                    <a:lnTo>
                      <a:pt x="14133" y="8369"/>
                    </a:lnTo>
                    <a:lnTo>
                      <a:pt x="14115" y="8360"/>
                    </a:lnTo>
                    <a:lnTo>
                      <a:pt x="14099" y="8349"/>
                    </a:lnTo>
                    <a:lnTo>
                      <a:pt x="14081" y="8339"/>
                    </a:lnTo>
                    <a:lnTo>
                      <a:pt x="14066" y="8328"/>
                    </a:lnTo>
                    <a:lnTo>
                      <a:pt x="14052" y="8317"/>
                    </a:lnTo>
                    <a:lnTo>
                      <a:pt x="14038" y="8305"/>
                    </a:lnTo>
                    <a:lnTo>
                      <a:pt x="14025" y="8292"/>
                    </a:lnTo>
                    <a:lnTo>
                      <a:pt x="14012" y="8277"/>
                    </a:lnTo>
                    <a:lnTo>
                      <a:pt x="14000" y="8264"/>
                    </a:lnTo>
                    <a:lnTo>
                      <a:pt x="13990" y="8250"/>
                    </a:lnTo>
                    <a:lnTo>
                      <a:pt x="13980" y="8236"/>
                    </a:lnTo>
                    <a:lnTo>
                      <a:pt x="13972" y="8220"/>
                    </a:lnTo>
                    <a:lnTo>
                      <a:pt x="13964" y="8205"/>
                    </a:lnTo>
                    <a:lnTo>
                      <a:pt x="13956" y="8191"/>
                    </a:lnTo>
                    <a:lnTo>
                      <a:pt x="13950" y="8175"/>
                    </a:lnTo>
                    <a:lnTo>
                      <a:pt x="13945" y="8159"/>
                    </a:lnTo>
                    <a:lnTo>
                      <a:pt x="13940" y="8144"/>
                    </a:lnTo>
                    <a:lnTo>
                      <a:pt x="13937" y="8128"/>
                    </a:lnTo>
                    <a:lnTo>
                      <a:pt x="13935" y="8112"/>
                    </a:lnTo>
                    <a:lnTo>
                      <a:pt x="13933" y="8094"/>
                    </a:lnTo>
                    <a:lnTo>
                      <a:pt x="13932" y="8078"/>
                    </a:lnTo>
                    <a:lnTo>
                      <a:pt x="13933" y="8061"/>
                    </a:lnTo>
                    <a:lnTo>
                      <a:pt x="13934" y="8043"/>
                    </a:lnTo>
                    <a:lnTo>
                      <a:pt x="13935" y="8027"/>
                    </a:lnTo>
                    <a:lnTo>
                      <a:pt x="13938" y="8011"/>
                    </a:lnTo>
                    <a:lnTo>
                      <a:pt x="13941" y="7996"/>
                    </a:lnTo>
                    <a:lnTo>
                      <a:pt x="13946" y="7980"/>
                    </a:lnTo>
                    <a:lnTo>
                      <a:pt x="13950" y="7965"/>
                    </a:lnTo>
                    <a:lnTo>
                      <a:pt x="13956" y="7952"/>
                    </a:lnTo>
                    <a:lnTo>
                      <a:pt x="13964" y="7938"/>
                    </a:lnTo>
                    <a:lnTo>
                      <a:pt x="13971" y="7924"/>
                    </a:lnTo>
                    <a:lnTo>
                      <a:pt x="13979" y="7911"/>
                    </a:lnTo>
                    <a:lnTo>
                      <a:pt x="13989" y="7899"/>
                    </a:lnTo>
                    <a:lnTo>
                      <a:pt x="13999" y="7886"/>
                    </a:lnTo>
                    <a:lnTo>
                      <a:pt x="14011" y="7873"/>
                    </a:lnTo>
                    <a:lnTo>
                      <a:pt x="14025" y="7859"/>
                    </a:lnTo>
                    <a:lnTo>
                      <a:pt x="14039" y="7846"/>
                    </a:lnTo>
                    <a:lnTo>
                      <a:pt x="14055" y="7832"/>
                    </a:lnTo>
                    <a:lnTo>
                      <a:pt x="14071" y="7819"/>
                    </a:lnTo>
                    <a:lnTo>
                      <a:pt x="13667" y="7783"/>
                    </a:lnTo>
                    <a:lnTo>
                      <a:pt x="13685" y="7570"/>
                    </a:lnTo>
                    <a:lnTo>
                      <a:pt x="14794" y="7668"/>
                    </a:lnTo>
                    <a:close/>
                    <a:moveTo>
                      <a:pt x="14387" y="7844"/>
                    </a:moveTo>
                    <a:lnTo>
                      <a:pt x="14355" y="7842"/>
                    </a:lnTo>
                    <a:lnTo>
                      <a:pt x="14324" y="7842"/>
                    </a:lnTo>
                    <a:lnTo>
                      <a:pt x="14309" y="7843"/>
                    </a:lnTo>
                    <a:lnTo>
                      <a:pt x="14295" y="7844"/>
                    </a:lnTo>
                    <a:lnTo>
                      <a:pt x="14282" y="7845"/>
                    </a:lnTo>
                    <a:lnTo>
                      <a:pt x="14269" y="7847"/>
                    </a:lnTo>
                    <a:lnTo>
                      <a:pt x="14256" y="7850"/>
                    </a:lnTo>
                    <a:lnTo>
                      <a:pt x="14244" y="7853"/>
                    </a:lnTo>
                    <a:lnTo>
                      <a:pt x="14233" y="7856"/>
                    </a:lnTo>
                    <a:lnTo>
                      <a:pt x="14222" y="7860"/>
                    </a:lnTo>
                    <a:lnTo>
                      <a:pt x="14212" y="7864"/>
                    </a:lnTo>
                    <a:lnTo>
                      <a:pt x="14201" y="7869"/>
                    </a:lnTo>
                    <a:lnTo>
                      <a:pt x="14192" y="7875"/>
                    </a:lnTo>
                    <a:lnTo>
                      <a:pt x="14183" y="7881"/>
                    </a:lnTo>
                    <a:lnTo>
                      <a:pt x="14167" y="7893"/>
                    </a:lnTo>
                    <a:lnTo>
                      <a:pt x="14153" y="7906"/>
                    </a:lnTo>
                    <a:lnTo>
                      <a:pt x="14146" y="7913"/>
                    </a:lnTo>
                    <a:lnTo>
                      <a:pt x="14139" y="7920"/>
                    </a:lnTo>
                    <a:lnTo>
                      <a:pt x="14134" y="7927"/>
                    </a:lnTo>
                    <a:lnTo>
                      <a:pt x="14129" y="7936"/>
                    </a:lnTo>
                    <a:lnTo>
                      <a:pt x="14125" y="7944"/>
                    </a:lnTo>
                    <a:lnTo>
                      <a:pt x="14121" y="7952"/>
                    </a:lnTo>
                    <a:lnTo>
                      <a:pt x="14117" y="7960"/>
                    </a:lnTo>
                    <a:lnTo>
                      <a:pt x="14114" y="7969"/>
                    </a:lnTo>
                    <a:lnTo>
                      <a:pt x="14112" y="7977"/>
                    </a:lnTo>
                    <a:lnTo>
                      <a:pt x="14110" y="7986"/>
                    </a:lnTo>
                    <a:lnTo>
                      <a:pt x="14108" y="7996"/>
                    </a:lnTo>
                    <a:lnTo>
                      <a:pt x="14107" y="8006"/>
                    </a:lnTo>
                    <a:lnTo>
                      <a:pt x="14106" y="8024"/>
                    </a:lnTo>
                    <a:lnTo>
                      <a:pt x="14108" y="8041"/>
                    </a:lnTo>
                    <a:lnTo>
                      <a:pt x="14109" y="8050"/>
                    </a:lnTo>
                    <a:lnTo>
                      <a:pt x="14111" y="8059"/>
                    </a:lnTo>
                    <a:lnTo>
                      <a:pt x="14113" y="8067"/>
                    </a:lnTo>
                    <a:lnTo>
                      <a:pt x="14116" y="8075"/>
                    </a:lnTo>
                    <a:lnTo>
                      <a:pt x="14123" y="8090"/>
                    </a:lnTo>
                    <a:lnTo>
                      <a:pt x="14131" y="8105"/>
                    </a:lnTo>
                    <a:lnTo>
                      <a:pt x="14142" y="8120"/>
                    </a:lnTo>
                    <a:lnTo>
                      <a:pt x="14156" y="8134"/>
                    </a:lnTo>
                    <a:lnTo>
                      <a:pt x="14163" y="8141"/>
                    </a:lnTo>
                    <a:lnTo>
                      <a:pt x="14170" y="8147"/>
                    </a:lnTo>
                    <a:lnTo>
                      <a:pt x="14179" y="8153"/>
                    </a:lnTo>
                    <a:lnTo>
                      <a:pt x="14188" y="8158"/>
                    </a:lnTo>
                    <a:lnTo>
                      <a:pt x="14197" y="8164"/>
                    </a:lnTo>
                    <a:lnTo>
                      <a:pt x="14208" y="8168"/>
                    </a:lnTo>
                    <a:lnTo>
                      <a:pt x="14219" y="8174"/>
                    </a:lnTo>
                    <a:lnTo>
                      <a:pt x="14231" y="8178"/>
                    </a:lnTo>
                    <a:lnTo>
                      <a:pt x="14255" y="8186"/>
                    </a:lnTo>
                    <a:lnTo>
                      <a:pt x="14283" y="8192"/>
                    </a:lnTo>
                    <a:lnTo>
                      <a:pt x="14313" y="8197"/>
                    </a:lnTo>
                    <a:lnTo>
                      <a:pt x="14346" y="8200"/>
                    </a:lnTo>
                    <a:lnTo>
                      <a:pt x="14376" y="8202"/>
                    </a:lnTo>
                    <a:lnTo>
                      <a:pt x="14405" y="8202"/>
                    </a:lnTo>
                    <a:lnTo>
                      <a:pt x="14432" y="8201"/>
                    </a:lnTo>
                    <a:lnTo>
                      <a:pt x="14457" y="8197"/>
                    </a:lnTo>
                    <a:lnTo>
                      <a:pt x="14469" y="8195"/>
                    </a:lnTo>
                    <a:lnTo>
                      <a:pt x="14480" y="8192"/>
                    </a:lnTo>
                    <a:lnTo>
                      <a:pt x="14491" y="8189"/>
                    </a:lnTo>
                    <a:lnTo>
                      <a:pt x="14501" y="8185"/>
                    </a:lnTo>
                    <a:lnTo>
                      <a:pt x="14511" y="8181"/>
                    </a:lnTo>
                    <a:lnTo>
                      <a:pt x="14521" y="8177"/>
                    </a:lnTo>
                    <a:lnTo>
                      <a:pt x="14530" y="8172"/>
                    </a:lnTo>
                    <a:lnTo>
                      <a:pt x="14538" y="8166"/>
                    </a:lnTo>
                    <a:lnTo>
                      <a:pt x="14553" y="8154"/>
                    </a:lnTo>
                    <a:lnTo>
                      <a:pt x="14567" y="8141"/>
                    </a:lnTo>
                    <a:lnTo>
                      <a:pt x="14579" y="8128"/>
                    </a:lnTo>
                    <a:lnTo>
                      <a:pt x="14589" y="8114"/>
                    </a:lnTo>
                    <a:lnTo>
                      <a:pt x="14593" y="8105"/>
                    </a:lnTo>
                    <a:lnTo>
                      <a:pt x="14597" y="8097"/>
                    </a:lnTo>
                    <a:lnTo>
                      <a:pt x="14600" y="8090"/>
                    </a:lnTo>
                    <a:lnTo>
                      <a:pt x="14603" y="8081"/>
                    </a:lnTo>
                    <a:lnTo>
                      <a:pt x="14607" y="8064"/>
                    </a:lnTo>
                    <a:lnTo>
                      <a:pt x="14610" y="8045"/>
                    </a:lnTo>
                    <a:lnTo>
                      <a:pt x="14611" y="8027"/>
                    </a:lnTo>
                    <a:lnTo>
                      <a:pt x="14609" y="8008"/>
                    </a:lnTo>
                    <a:lnTo>
                      <a:pt x="14606" y="7990"/>
                    </a:lnTo>
                    <a:lnTo>
                      <a:pt x="14601" y="7973"/>
                    </a:lnTo>
                    <a:lnTo>
                      <a:pt x="14594" y="7957"/>
                    </a:lnTo>
                    <a:lnTo>
                      <a:pt x="14586" y="7941"/>
                    </a:lnTo>
                    <a:lnTo>
                      <a:pt x="14575" y="7925"/>
                    </a:lnTo>
                    <a:lnTo>
                      <a:pt x="14561" y="7911"/>
                    </a:lnTo>
                    <a:lnTo>
                      <a:pt x="14554" y="7904"/>
                    </a:lnTo>
                    <a:lnTo>
                      <a:pt x="14546" y="7898"/>
                    </a:lnTo>
                    <a:lnTo>
                      <a:pt x="14538" y="7892"/>
                    </a:lnTo>
                    <a:lnTo>
                      <a:pt x="14530" y="7886"/>
                    </a:lnTo>
                    <a:lnTo>
                      <a:pt x="14521" y="7881"/>
                    </a:lnTo>
                    <a:lnTo>
                      <a:pt x="14510" y="7876"/>
                    </a:lnTo>
                    <a:lnTo>
                      <a:pt x="14500" y="7870"/>
                    </a:lnTo>
                    <a:lnTo>
                      <a:pt x="14490" y="7866"/>
                    </a:lnTo>
                    <a:lnTo>
                      <a:pt x="14468" y="7858"/>
                    </a:lnTo>
                    <a:lnTo>
                      <a:pt x="14442" y="7852"/>
                    </a:lnTo>
                    <a:lnTo>
                      <a:pt x="14416" y="7847"/>
                    </a:lnTo>
                    <a:lnTo>
                      <a:pt x="14387" y="7844"/>
                    </a:lnTo>
                    <a:close/>
                    <a:moveTo>
                      <a:pt x="14417" y="8855"/>
                    </a:moveTo>
                    <a:lnTo>
                      <a:pt x="14498" y="8676"/>
                    </a:lnTo>
                    <a:lnTo>
                      <a:pt x="14524" y="8691"/>
                    </a:lnTo>
                    <a:lnTo>
                      <a:pt x="14546" y="8707"/>
                    </a:lnTo>
                    <a:lnTo>
                      <a:pt x="14557" y="8717"/>
                    </a:lnTo>
                    <a:lnTo>
                      <a:pt x="14567" y="8725"/>
                    </a:lnTo>
                    <a:lnTo>
                      <a:pt x="14577" y="8734"/>
                    </a:lnTo>
                    <a:lnTo>
                      <a:pt x="14586" y="8743"/>
                    </a:lnTo>
                    <a:lnTo>
                      <a:pt x="14595" y="8753"/>
                    </a:lnTo>
                    <a:lnTo>
                      <a:pt x="14602" y="8763"/>
                    </a:lnTo>
                    <a:lnTo>
                      <a:pt x="14610" y="8773"/>
                    </a:lnTo>
                    <a:lnTo>
                      <a:pt x="14617" y="8783"/>
                    </a:lnTo>
                    <a:lnTo>
                      <a:pt x="14623" y="8794"/>
                    </a:lnTo>
                    <a:lnTo>
                      <a:pt x="14628" y="8804"/>
                    </a:lnTo>
                    <a:lnTo>
                      <a:pt x="14634" y="8815"/>
                    </a:lnTo>
                    <a:lnTo>
                      <a:pt x="14639" y="8826"/>
                    </a:lnTo>
                    <a:lnTo>
                      <a:pt x="14643" y="8839"/>
                    </a:lnTo>
                    <a:lnTo>
                      <a:pt x="14647" y="8851"/>
                    </a:lnTo>
                    <a:lnTo>
                      <a:pt x="14650" y="8863"/>
                    </a:lnTo>
                    <a:lnTo>
                      <a:pt x="14652" y="8876"/>
                    </a:lnTo>
                    <a:lnTo>
                      <a:pt x="14654" y="8890"/>
                    </a:lnTo>
                    <a:lnTo>
                      <a:pt x="14655" y="8904"/>
                    </a:lnTo>
                    <a:lnTo>
                      <a:pt x="14656" y="8918"/>
                    </a:lnTo>
                    <a:lnTo>
                      <a:pt x="14656" y="8933"/>
                    </a:lnTo>
                    <a:lnTo>
                      <a:pt x="14655" y="8948"/>
                    </a:lnTo>
                    <a:lnTo>
                      <a:pt x="14654" y="8965"/>
                    </a:lnTo>
                    <a:lnTo>
                      <a:pt x="14653" y="8981"/>
                    </a:lnTo>
                    <a:lnTo>
                      <a:pt x="14651" y="8998"/>
                    </a:lnTo>
                    <a:lnTo>
                      <a:pt x="14645" y="9033"/>
                    </a:lnTo>
                    <a:lnTo>
                      <a:pt x="14637" y="9071"/>
                    </a:lnTo>
                    <a:lnTo>
                      <a:pt x="14627" y="9104"/>
                    </a:lnTo>
                    <a:lnTo>
                      <a:pt x="14618" y="9135"/>
                    </a:lnTo>
                    <a:lnTo>
                      <a:pt x="14608" y="9163"/>
                    </a:lnTo>
                    <a:lnTo>
                      <a:pt x="14598" y="9190"/>
                    </a:lnTo>
                    <a:lnTo>
                      <a:pt x="14587" y="9213"/>
                    </a:lnTo>
                    <a:lnTo>
                      <a:pt x="14576" y="9233"/>
                    </a:lnTo>
                    <a:lnTo>
                      <a:pt x="14564" y="9253"/>
                    </a:lnTo>
                    <a:lnTo>
                      <a:pt x="14552" y="9269"/>
                    </a:lnTo>
                    <a:lnTo>
                      <a:pt x="14539" y="9283"/>
                    </a:lnTo>
                    <a:lnTo>
                      <a:pt x="14527" y="9295"/>
                    </a:lnTo>
                    <a:lnTo>
                      <a:pt x="14514" y="9306"/>
                    </a:lnTo>
                    <a:lnTo>
                      <a:pt x="14500" y="9317"/>
                    </a:lnTo>
                    <a:lnTo>
                      <a:pt x="14487" y="9326"/>
                    </a:lnTo>
                    <a:lnTo>
                      <a:pt x="14473" y="9333"/>
                    </a:lnTo>
                    <a:lnTo>
                      <a:pt x="14459" y="9339"/>
                    </a:lnTo>
                    <a:lnTo>
                      <a:pt x="14444" y="9343"/>
                    </a:lnTo>
                    <a:lnTo>
                      <a:pt x="14429" y="9346"/>
                    </a:lnTo>
                    <a:lnTo>
                      <a:pt x="14411" y="9347"/>
                    </a:lnTo>
                    <a:lnTo>
                      <a:pt x="14391" y="9347"/>
                    </a:lnTo>
                    <a:lnTo>
                      <a:pt x="14368" y="9346"/>
                    </a:lnTo>
                    <a:lnTo>
                      <a:pt x="14343" y="9343"/>
                    </a:lnTo>
                    <a:lnTo>
                      <a:pt x="14315" y="9338"/>
                    </a:lnTo>
                    <a:lnTo>
                      <a:pt x="14285" y="9332"/>
                    </a:lnTo>
                    <a:lnTo>
                      <a:pt x="14252" y="9325"/>
                    </a:lnTo>
                    <a:lnTo>
                      <a:pt x="14011" y="9262"/>
                    </a:lnTo>
                    <a:lnTo>
                      <a:pt x="13986" y="9256"/>
                    </a:lnTo>
                    <a:lnTo>
                      <a:pt x="13964" y="9251"/>
                    </a:lnTo>
                    <a:lnTo>
                      <a:pt x="13941" y="9246"/>
                    </a:lnTo>
                    <a:lnTo>
                      <a:pt x="13921" y="9242"/>
                    </a:lnTo>
                    <a:lnTo>
                      <a:pt x="13903" y="9239"/>
                    </a:lnTo>
                    <a:lnTo>
                      <a:pt x="13885" y="9236"/>
                    </a:lnTo>
                    <a:lnTo>
                      <a:pt x="13870" y="9235"/>
                    </a:lnTo>
                    <a:lnTo>
                      <a:pt x="13857" y="9234"/>
                    </a:lnTo>
                    <a:lnTo>
                      <a:pt x="13830" y="9234"/>
                    </a:lnTo>
                    <a:lnTo>
                      <a:pt x="13803" y="9235"/>
                    </a:lnTo>
                    <a:lnTo>
                      <a:pt x="13773" y="9239"/>
                    </a:lnTo>
                    <a:lnTo>
                      <a:pt x="13743" y="9245"/>
                    </a:lnTo>
                    <a:lnTo>
                      <a:pt x="13794" y="9040"/>
                    </a:lnTo>
                    <a:lnTo>
                      <a:pt x="13806" y="9039"/>
                    </a:lnTo>
                    <a:lnTo>
                      <a:pt x="13821" y="9038"/>
                    </a:lnTo>
                    <a:lnTo>
                      <a:pt x="13840" y="9037"/>
                    </a:lnTo>
                    <a:lnTo>
                      <a:pt x="13860" y="9036"/>
                    </a:lnTo>
                    <a:lnTo>
                      <a:pt x="13876" y="9035"/>
                    </a:lnTo>
                    <a:lnTo>
                      <a:pt x="13886" y="9034"/>
                    </a:lnTo>
                    <a:lnTo>
                      <a:pt x="13877" y="9018"/>
                    </a:lnTo>
                    <a:lnTo>
                      <a:pt x="13869" y="9001"/>
                    </a:lnTo>
                    <a:lnTo>
                      <a:pt x="13861" y="8985"/>
                    </a:lnTo>
                    <a:lnTo>
                      <a:pt x="13855" y="8968"/>
                    </a:lnTo>
                    <a:lnTo>
                      <a:pt x="13849" y="8952"/>
                    </a:lnTo>
                    <a:lnTo>
                      <a:pt x="13844" y="8935"/>
                    </a:lnTo>
                    <a:lnTo>
                      <a:pt x="13840" y="8918"/>
                    </a:lnTo>
                    <a:lnTo>
                      <a:pt x="13836" y="8902"/>
                    </a:lnTo>
                    <a:lnTo>
                      <a:pt x="13834" y="8884"/>
                    </a:lnTo>
                    <a:lnTo>
                      <a:pt x="13833" y="8868"/>
                    </a:lnTo>
                    <a:lnTo>
                      <a:pt x="13832" y="8851"/>
                    </a:lnTo>
                    <a:lnTo>
                      <a:pt x="13833" y="8835"/>
                    </a:lnTo>
                    <a:lnTo>
                      <a:pt x="13834" y="8817"/>
                    </a:lnTo>
                    <a:lnTo>
                      <a:pt x="13836" y="8800"/>
                    </a:lnTo>
                    <a:lnTo>
                      <a:pt x="13840" y="8784"/>
                    </a:lnTo>
                    <a:lnTo>
                      <a:pt x="13844" y="8766"/>
                    </a:lnTo>
                    <a:lnTo>
                      <a:pt x="13848" y="8751"/>
                    </a:lnTo>
                    <a:lnTo>
                      <a:pt x="13852" y="8737"/>
                    </a:lnTo>
                    <a:lnTo>
                      <a:pt x="13857" y="8724"/>
                    </a:lnTo>
                    <a:lnTo>
                      <a:pt x="13862" y="8710"/>
                    </a:lnTo>
                    <a:lnTo>
                      <a:pt x="13867" y="8697"/>
                    </a:lnTo>
                    <a:lnTo>
                      <a:pt x="13873" y="8685"/>
                    </a:lnTo>
                    <a:lnTo>
                      <a:pt x="13880" y="8673"/>
                    </a:lnTo>
                    <a:lnTo>
                      <a:pt x="13886" y="8662"/>
                    </a:lnTo>
                    <a:lnTo>
                      <a:pt x="13893" y="8652"/>
                    </a:lnTo>
                    <a:lnTo>
                      <a:pt x="13902" y="8641"/>
                    </a:lnTo>
                    <a:lnTo>
                      <a:pt x="13910" y="8632"/>
                    </a:lnTo>
                    <a:lnTo>
                      <a:pt x="13918" y="8623"/>
                    </a:lnTo>
                    <a:lnTo>
                      <a:pt x="13927" y="8614"/>
                    </a:lnTo>
                    <a:lnTo>
                      <a:pt x="13936" y="8607"/>
                    </a:lnTo>
                    <a:lnTo>
                      <a:pt x="13946" y="8599"/>
                    </a:lnTo>
                    <a:lnTo>
                      <a:pt x="13956" y="8592"/>
                    </a:lnTo>
                    <a:lnTo>
                      <a:pt x="13967" y="8585"/>
                    </a:lnTo>
                    <a:lnTo>
                      <a:pt x="13977" y="8580"/>
                    </a:lnTo>
                    <a:lnTo>
                      <a:pt x="13988" y="8575"/>
                    </a:lnTo>
                    <a:lnTo>
                      <a:pt x="13999" y="8570"/>
                    </a:lnTo>
                    <a:lnTo>
                      <a:pt x="14009" y="8566"/>
                    </a:lnTo>
                    <a:lnTo>
                      <a:pt x="14020" y="8563"/>
                    </a:lnTo>
                    <a:lnTo>
                      <a:pt x="14032" y="8560"/>
                    </a:lnTo>
                    <a:lnTo>
                      <a:pt x="14044" y="8558"/>
                    </a:lnTo>
                    <a:lnTo>
                      <a:pt x="14055" y="8557"/>
                    </a:lnTo>
                    <a:lnTo>
                      <a:pt x="14066" y="8556"/>
                    </a:lnTo>
                    <a:lnTo>
                      <a:pt x="14078" y="8556"/>
                    </a:lnTo>
                    <a:lnTo>
                      <a:pt x="14091" y="8556"/>
                    </a:lnTo>
                    <a:lnTo>
                      <a:pt x="14103" y="8557"/>
                    </a:lnTo>
                    <a:lnTo>
                      <a:pt x="14115" y="8559"/>
                    </a:lnTo>
                    <a:lnTo>
                      <a:pt x="14127" y="8561"/>
                    </a:lnTo>
                    <a:lnTo>
                      <a:pt x="14139" y="8564"/>
                    </a:lnTo>
                    <a:lnTo>
                      <a:pt x="14156" y="8568"/>
                    </a:lnTo>
                    <a:lnTo>
                      <a:pt x="14171" y="8574"/>
                    </a:lnTo>
                    <a:lnTo>
                      <a:pt x="14186" y="8580"/>
                    </a:lnTo>
                    <a:lnTo>
                      <a:pt x="14200" y="8587"/>
                    </a:lnTo>
                    <a:lnTo>
                      <a:pt x="14214" y="8596"/>
                    </a:lnTo>
                    <a:lnTo>
                      <a:pt x="14226" y="8605"/>
                    </a:lnTo>
                    <a:lnTo>
                      <a:pt x="14238" y="8614"/>
                    </a:lnTo>
                    <a:lnTo>
                      <a:pt x="14250" y="8625"/>
                    </a:lnTo>
                    <a:lnTo>
                      <a:pt x="14260" y="8636"/>
                    </a:lnTo>
                    <a:lnTo>
                      <a:pt x="14270" y="8648"/>
                    </a:lnTo>
                    <a:lnTo>
                      <a:pt x="14279" y="8661"/>
                    </a:lnTo>
                    <a:lnTo>
                      <a:pt x="14286" y="8675"/>
                    </a:lnTo>
                    <a:lnTo>
                      <a:pt x="14293" y="8688"/>
                    </a:lnTo>
                    <a:lnTo>
                      <a:pt x="14299" y="8702"/>
                    </a:lnTo>
                    <a:lnTo>
                      <a:pt x="14303" y="8718"/>
                    </a:lnTo>
                    <a:lnTo>
                      <a:pt x="14307" y="8734"/>
                    </a:lnTo>
                    <a:lnTo>
                      <a:pt x="14310" y="8750"/>
                    </a:lnTo>
                    <a:lnTo>
                      <a:pt x="14312" y="8768"/>
                    </a:lnTo>
                    <a:lnTo>
                      <a:pt x="14314" y="8789"/>
                    </a:lnTo>
                    <a:lnTo>
                      <a:pt x="14315" y="8810"/>
                    </a:lnTo>
                    <a:lnTo>
                      <a:pt x="14316" y="8833"/>
                    </a:lnTo>
                    <a:lnTo>
                      <a:pt x="14316" y="8857"/>
                    </a:lnTo>
                    <a:lnTo>
                      <a:pt x="14315" y="8883"/>
                    </a:lnTo>
                    <a:lnTo>
                      <a:pt x="14314" y="8910"/>
                    </a:lnTo>
                    <a:lnTo>
                      <a:pt x="14312" y="8946"/>
                    </a:lnTo>
                    <a:lnTo>
                      <a:pt x="14311" y="8981"/>
                    </a:lnTo>
                    <a:lnTo>
                      <a:pt x="14310" y="9012"/>
                    </a:lnTo>
                    <a:lnTo>
                      <a:pt x="14310" y="9040"/>
                    </a:lnTo>
                    <a:lnTo>
                      <a:pt x="14310" y="9065"/>
                    </a:lnTo>
                    <a:lnTo>
                      <a:pt x="14311" y="9088"/>
                    </a:lnTo>
                    <a:lnTo>
                      <a:pt x="14313" y="9107"/>
                    </a:lnTo>
                    <a:lnTo>
                      <a:pt x="14315" y="9124"/>
                    </a:lnTo>
                    <a:lnTo>
                      <a:pt x="14336" y="9130"/>
                    </a:lnTo>
                    <a:lnTo>
                      <a:pt x="14350" y="9133"/>
                    </a:lnTo>
                    <a:lnTo>
                      <a:pt x="14364" y="9135"/>
                    </a:lnTo>
                    <a:lnTo>
                      <a:pt x="14376" y="9135"/>
                    </a:lnTo>
                    <a:lnTo>
                      <a:pt x="14388" y="9135"/>
                    </a:lnTo>
                    <a:lnTo>
                      <a:pt x="14400" y="9133"/>
                    </a:lnTo>
                    <a:lnTo>
                      <a:pt x="14410" y="9131"/>
                    </a:lnTo>
                    <a:lnTo>
                      <a:pt x="14420" y="9126"/>
                    </a:lnTo>
                    <a:lnTo>
                      <a:pt x="14428" y="9121"/>
                    </a:lnTo>
                    <a:lnTo>
                      <a:pt x="14436" y="9114"/>
                    </a:lnTo>
                    <a:lnTo>
                      <a:pt x="14443" y="9106"/>
                    </a:lnTo>
                    <a:lnTo>
                      <a:pt x="14450" y="9095"/>
                    </a:lnTo>
                    <a:lnTo>
                      <a:pt x="14458" y="9083"/>
                    </a:lnTo>
                    <a:lnTo>
                      <a:pt x="14465" y="9070"/>
                    </a:lnTo>
                    <a:lnTo>
                      <a:pt x="14471" y="9053"/>
                    </a:lnTo>
                    <a:lnTo>
                      <a:pt x="14476" y="9036"/>
                    </a:lnTo>
                    <a:lnTo>
                      <a:pt x="14481" y="9016"/>
                    </a:lnTo>
                    <a:lnTo>
                      <a:pt x="14484" y="9002"/>
                    </a:lnTo>
                    <a:lnTo>
                      <a:pt x="14486" y="8989"/>
                    </a:lnTo>
                    <a:lnTo>
                      <a:pt x="14488" y="8977"/>
                    </a:lnTo>
                    <a:lnTo>
                      <a:pt x="14488" y="8966"/>
                    </a:lnTo>
                    <a:lnTo>
                      <a:pt x="14487" y="8955"/>
                    </a:lnTo>
                    <a:lnTo>
                      <a:pt x="14486" y="8943"/>
                    </a:lnTo>
                    <a:lnTo>
                      <a:pt x="14484" y="8934"/>
                    </a:lnTo>
                    <a:lnTo>
                      <a:pt x="14481" y="8924"/>
                    </a:lnTo>
                    <a:lnTo>
                      <a:pt x="14477" y="8915"/>
                    </a:lnTo>
                    <a:lnTo>
                      <a:pt x="14472" y="8907"/>
                    </a:lnTo>
                    <a:lnTo>
                      <a:pt x="14466" y="8898"/>
                    </a:lnTo>
                    <a:lnTo>
                      <a:pt x="14459" y="8888"/>
                    </a:lnTo>
                    <a:lnTo>
                      <a:pt x="14449" y="8880"/>
                    </a:lnTo>
                    <a:lnTo>
                      <a:pt x="14440" y="8872"/>
                    </a:lnTo>
                    <a:lnTo>
                      <a:pt x="14429" y="8864"/>
                    </a:lnTo>
                    <a:lnTo>
                      <a:pt x="14417" y="8855"/>
                    </a:lnTo>
                    <a:close/>
                    <a:moveTo>
                      <a:pt x="14180" y="9090"/>
                    </a:moveTo>
                    <a:lnTo>
                      <a:pt x="14179" y="9065"/>
                    </a:lnTo>
                    <a:lnTo>
                      <a:pt x="14178" y="9036"/>
                    </a:lnTo>
                    <a:lnTo>
                      <a:pt x="14179" y="8999"/>
                    </a:lnTo>
                    <a:lnTo>
                      <a:pt x="14180" y="8957"/>
                    </a:lnTo>
                    <a:lnTo>
                      <a:pt x="14180" y="8915"/>
                    </a:lnTo>
                    <a:lnTo>
                      <a:pt x="14179" y="8880"/>
                    </a:lnTo>
                    <a:lnTo>
                      <a:pt x="14178" y="8866"/>
                    </a:lnTo>
                    <a:lnTo>
                      <a:pt x="14177" y="8854"/>
                    </a:lnTo>
                    <a:lnTo>
                      <a:pt x="14175" y="8844"/>
                    </a:lnTo>
                    <a:lnTo>
                      <a:pt x="14172" y="8835"/>
                    </a:lnTo>
                    <a:lnTo>
                      <a:pt x="14167" y="8823"/>
                    </a:lnTo>
                    <a:lnTo>
                      <a:pt x="14161" y="8813"/>
                    </a:lnTo>
                    <a:lnTo>
                      <a:pt x="14155" y="8804"/>
                    </a:lnTo>
                    <a:lnTo>
                      <a:pt x="14147" y="8796"/>
                    </a:lnTo>
                    <a:lnTo>
                      <a:pt x="14138" y="8790"/>
                    </a:lnTo>
                    <a:lnTo>
                      <a:pt x="14129" y="8784"/>
                    </a:lnTo>
                    <a:lnTo>
                      <a:pt x="14120" y="8780"/>
                    </a:lnTo>
                    <a:lnTo>
                      <a:pt x="14109" y="8776"/>
                    </a:lnTo>
                    <a:lnTo>
                      <a:pt x="14099" y="8774"/>
                    </a:lnTo>
                    <a:lnTo>
                      <a:pt x="14088" y="8773"/>
                    </a:lnTo>
                    <a:lnTo>
                      <a:pt x="14077" y="8773"/>
                    </a:lnTo>
                    <a:lnTo>
                      <a:pt x="14066" y="8775"/>
                    </a:lnTo>
                    <a:lnTo>
                      <a:pt x="14056" y="8777"/>
                    </a:lnTo>
                    <a:lnTo>
                      <a:pt x="14046" y="8780"/>
                    </a:lnTo>
                    <a:lnTo>
                      <a:pt x="14036" y="8784"/>
                    </a:lnTo>
                    <a:lnTo>
                      <a:pt x="14026" y="8790"/>
                    </a:lnTo>
                    <a:lnTo>
                      <a:pt x="14016" y="8796"/>
                    </a:lnTo>
                    <a:lnTo>
                      <a:pt x="14008" y="8804"/>
                    </a:lnTo>
                    <a:lnTo>
                      <a:pt x="14000" y="8812"/>
                    </a:lnTo>
                    <a:lnTo>
                      <a:pt x="13993" y="8820"/>
                    </a:lnTo>
                    <a:lnTo>
                      <a:pt x="13987" y="8831"/>
                    </a:lnTo>
                    <a:lnTo>
                      <a:pt x="13982" y="8841"/>
                    </a:lnTo>
                    <a:lnTo>
                      <a:pt x="13978" y="8852"/>
                    </a:lnTo>
                    <a:lnTo>
                      <a:pt x="13974" y="8864"/>
                    </a:lnTo>
                    <a:lnTo>
                      <a:pt x="13971" y="8878"/>
                    </a:lnTo>
                    <a:lnTo>
                      <a:pt x="13969" y="8893"/>
                    </a:lnTo>
                    <a:lnTo>
                      <a:pt x="13969" y="8907"/>
                    </a:lnTo>
                    <a:lnTo>
                      <a:pt x="13970" y="8921"/>
                    </a:lnTo>
                    <a:lnTo>
                      <a:pt x="13971" y="8936"/>
                    </a:lnTo>
                    <a:lnTo>
                      <a:pt x="13974" y="8951"/>
                    </a:lnTo>
                    <a:lnTo>
                      <a:pt x="13979" y="8966"/>
                    </a:lnTo>
                    <a:lnTo>
                      <a:pt x="13984" y="8980"/>
                    </a:lnTo>
                    <a:lnTo>
                      <a:pt x="13989" y="8991"/>
                    </a:lnTo>
                    <a:lnTo>
                      <a:pt x="13994" y="9001"/>
                    </a:lnTo>
                    <a:lnTo>
                      <a:pt x="14000" y="9011"/>
                    </a:lnTo>
                    <a:lnTo>
                      <a:pt x="14007" y="9020"/>
                    </a:lnTo>
                    <a:lnTo>
                      <a:pt x="14014" y="9028"/>
                    </a:lnTo>
                    <a:lnTo>
                      <a:pt x="14023" y="9035"/>
                    </a:lnTo>
                    <a:lnTo>
                      <a:pt x="14031" y="9041"/>
                    </a:lnTo>
                    <a:lnTo>
                      <a:pt x="14040" y="9047"/>
                    </a:lnTo>
                    <a:lnTo>
                      <a:pt x="14047" y="9050"/>
                    </a:lnTo>
                    <a:lnTo>
                      <a:pt x="14055" y="9054"/>
                    </a:lnTo>
                    <a:lnTo>
                      <a:pt x="14065" y="9058"/>
                    </a:lnTo>
                    <a:lnTo>
                      <a:pt x="14077" y="9062"/>
                    </a:lnTo>
                    <a:lnTo>
                      <a:pt x="14105" y="9072"/>
                    </a:lnTo>
                    <a:lnTo>
                      <a:pt x="14139" y="9080"/>
                    </a:lnTo>
                    <a:lnTo>
                      <a:pt x="14180" y="9090"/>
                    </a:lnTo>
                    <a:close/>
                    <a:moveTo>
                      <a:pt x="14462" y="9683"/>
                    </a:moveTo>
                    <a:lnTo>
                      <a:pt x="14385" y="9882"/>
                    </a:lnTo>
                    <a:lnTo>
                      <a:pt x="13794" y="9655"/>
                    </a:lnTo>
                    <a:lnTo>
                      <a:pt x="13685" y="9939"/>
                    </a:lnTo>
                    <a:lnTo>
                      <a:pt x="14277" y="10166"/>
                    </a:lnTo>
                    <a:lnTo>
                      <a:pt x="14200" y="10365"/>
                    </a:lnTo>
                    <a:lnTo>
                      <a:pt x="13608" y="10138"/>
                    </a:lnTo>
                    <a:lnTo>
                      <a:pt x="13578" y="10217"/>
                    </a:lnTo>
                    <a:lnTo>
                      <a:pt x="13218" y="10079"/>
                    </a:lnTo>
                    <a:lnTo>
                      <a:pt x="13280" y="9918"/>
                    </a:lnTo>
                    <a:lnTo>
                      <a:pt x="13479" y="9994"/>
                    </a:lnTo>
                    <a:lnTo>
                      <a:pt x="13709" y="9394"/>
                    </a:lnTo>
                    <a:lnTo>
                      <a:pt x="14462" y="9683"/>
                    </a:lnTo>
                    <a:close/>
                    <a:moveTo>
                      <a:pt x="14065" y="10682"/>
                    </a:moveTo>
                    <a:lnTo>
                      <a:pt x="13966" y="10862"/>
                    </a:lnTo>
                    <a:lnTo>
                      <a:pt x="13523" y="10616"/>
                    </a:lnTo>
                    <a:lnTo>
                      <a:pt x="13807" y="11149"/>
                    </a:lnTo>
                    <a:lnTo>
                      <a:pt x="13705" y="11332"/>
                    </a:lnTo>
                    <a:lnTo>
                      <a:pt x="13001" y="10941"/>
                    </a:lnTo>
                    <a:lnTo>
                      <a:pt x="13099" y="10762"/>
                    </a:lnTo>
                    <a:lnTo>
                      <a:pt x="13551" y="11012"/>
                    </a:lnTo>
                    <a:lnTo>
                      <a:pt x="13261" y="10471"/>
                    </a:lnTo>
                    <a:lnTo>
                      <a:pt x="13361" y="10292"/>
                    </a:lnTo>
                    <a:lnTo>
                      <a:pt x="14065" y="10682"/>
                    </a:lnTo>
                    <a:close/>
                    <a:moveTo>
                      <a:pt x="13533" y="11609"/>
                    </a:moveTo>
                    <a:lnTo>
                      <a:pt x="13410" y="11773"/>
                    </a:lnTo>
                    <a:lnTo>
                      <a:pt x="13005" y="11468"/>
                    </a:lnTo>
                    <a:lnTo>
                      <a:pt x="13211" y="12035"/>
                    </a:lnTo>
                    <a:lnTo>
                      <a:pt x="13086" y="12202"/>
                    </a:lnTo>
                    <a:lnTo>
                      <a:pt x="12442" y="11717"/>
                    </a:lnTo>
                    <a:lnTo>
                      <a:pt x="12566" y="11553"/>
                    </a:lnTo>
                    <a:lnTo>
                      <a:pt x="12976" y="11863"/>
                    </a:lnTo>
                    <a:lnTo>
                      <a:pt x="12765" y="11288"/>
                    </a:lnTo>
                    <a:lnTo>
                      <a:pt x="12889" y="11124"/>
                    </a:lnTo>
                    <a:lnTo>
                      <a:pt x="13533" y="11609"/>
                    </a:lnTo>
                    <a:close/>
                  </a:path>
                </a:pathLst>
              </a:custGeom>
              <a:solidFill>
                <a:srgbClr val="8F29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87"/>
              <p:cNvSpPr>
                <a:spLocks noEditPoints="1"/>
              </p:cNvSpPr>
              <p:nvPr/>
            </p:nvSpPr>
            <p:spPr bwMode="auto">
              <a:xfrm>
                <a:off x="11013179" y="168820"/>
                <a:ext cx="742907" cy="713705"/>
              </a:xfrm>
              <a:custGeom>
                <a:avLst/>
                <a:gdLst>
                  <a:gd name="T0" fmla="*/ 0 w 11092"/>
                  <a:gd name="T1" fmla="*/ 0 h 11046"/>
                  <a:gd name="T2" fmla="*/ 0 w 11092"/>
                  <a:gd name="T3" fmla="*/ 0 h 11046"/>
                  <a:gd name="T4" fmla="*/ 0 w 11092"/>
                  <a:gd name="T5" fmla="*/ 0 h 11046"/>
                  <a:gd name="T6" fmla="*/ 0 w 11092"/>
                  <a:gd name="T7" fmla="*/ 0 h 11046"/>
                  <a:gd name="T8" fmla="*/ 0 w 11092"/>
                  <a:gd name="T9" fmla="*/ 0 h 11046"/>
                  <a:gd name="T10" fmla="*/ 0 w 11092"/>
                  <a:gd name="T11" fmla="*/ 0 h 11046"/>
                  <a:gd name="T12" fmla="*/ 0 w 11092"/>
                  <a:gd name="T13" fmla="*/ 0 h 11046"/>
                  <a:gd name="T14" fmla="*/ 0 w 11092"/>
                  <a:gd name="T15" fmla="*/ 0 h 11046"/>
                  <a:gd name="T16" fmla="*/ 0 w 11092"/>
                  <a:gd name="T17" fmla="*/ 0 h 11046"/>
                  <a:gd name="T18" fmla="*/ 0 w 11092"/>
                  <a:gd name="T19" fmla="*/ 0 h 11046"/>
                  <a:gd name="T20" fmla="*/ 0 w 11092"/>
                  <a:gd name="T21" fmla="*/ 0 h 11046"/>
                  <a:gd name="T22" fmla="*/ 0 w 11092"/>
                  <a:gd name="T23" fmla="*/ 0 h 11046"/>
                  <a:gd name="T24" fmla="*/ 0 w 11092"/>
                  <a:gd name="T25" fmla="*/ 0 h 11046"/>
                  <a:gd name="T26" fmla="*/ 0 w 11092"/>
                  <a:gd name="T27" fmla="*/ 0 h 11046"/>
                  <a:gd name="T28" fmla="*/ 0 w 11092"/>
                  <a:gd name="T29" fmla="*/ 0 h 11046"/>
                  <a:gd name="T30" fmla="*/ 0 w 11092"/>
                  <a:gd name="T31" fmla="*/ 0 h 11046"/>
                  <a:gd name="T32" fmla="*/ 0 w 11092"/>
                  <a:gd name="T33" fmla="*/ 0 h 11046"/>
                  <a:gd name="T34" fmla="*/ 0 w 11092"/>
                  <a:gd name="T35" fmla="*/ 0 h 11046"/>
                  <a:gd name="T36" fmla="*/ 0 w 11092"/>
                  <a:gd name="T37" fmla="*/ 0 h 11046"/>
                  <a:gd name="T38" fmla="*/ 0 w 11092"/>
                  <a:gd name="T39" fmla="*/ 0 h 11046"/>
                  <a:gd name="T40" fmla="*/ 0 w 11092"/>
                  <a:gd name="T41" fmla="*/ 0 h 11046"/>
                  <a:gd name="T42" fmla="*/ 0 w 11092"/>
                  <a:gd name="T43" fmla="*/ 0 h 11046"/>
                  <a:gd name="T44" fmla="*/ 0 w 11092"/>
                  <a:gd name="T45" fmla="*/ 0 h 11046"/>
                  <a:gd name="T46" fmla="*/ 0 w 11092"/>
                  <a:gd name="T47" fmla="*/ 0 h 11046"/>
                  <a:gd name="T48" fmla="*/ 0 w 11092"/>
                  <a:gd name="T49" fmla="*/ 0 h 11046"/>
                  <a:gd name="T50" fmla="*/ 0 w 11092"/>
                  <a:gd name="T51" fmla="*/ 0 h 11046"/>
                  <a:gd name="T52" fmla="*/ 0 w 11092"/>
                  <a:gd name="T53" fmla="*/ 0 h 11046"/>
                  <a:gd name="T54" fmla="*/ 0 w 11092"/>
                  <a:gd name="T55" fmla="*/ 0 h 11046"/>
                  <a:gd name="T56" fmla="*/ 0 w 11092"/>
                  <a:gd name="T57" fmla="*/ 0 h 11046"/>
                  <a:gd name="T58" fmla="*/ 0 w 11092"/>
                  <a:gd name="T59" fmla="*/ 0 h 11046"/>
                  <a:gd name="T60" fmla="*/ 0 w 11092"/>
                  <a:gd name="T61" fmla="*/ 0 h 11046"/>
                  <a:gd name="T62" fmla="*/ 0 w 11092"/>
                  <a:gd name="T63" fmla="*/ 0 h 11046"/>
                  <a:gd name="T64" fmla="*/ 0 w 11092"/>
                  <a:gd name="T65" fmla="*/ 0 h 11046"/>
                  <a:gd name="T66" fmla="*/ 0 w 11092"/>
                  <a:gd name="T67" fmla="*/ 0 h 11046"/>
                  <a:gd name="T68" fmla="*/ 0 w 11092"/>
                  <a:gd name="T69" fmla="*/ 0 h 11046"/>
                  <a:gd name="T70" fmla="*/ 0 w 11092"/>
                  <a:gd name="T71" fmla="*/ 0 h 11046"/>
                  <a:gd name="T72" fmla="*/ 0 w 11092"/>
                  <a:gd name="T73" fmla="*/ 0 h 11046"/>
                  <a:gd name="T74" fmla="*/ 0 w 11092"/>
                  <a:gd name="T75" fmla="*/ 0 h 11046"/>
                  <a:gd name="T76" fmla="*/ 0 w 11092"/>
                  <a:gd name="T77" fmla="*/ 0 h 11046"/>
                  <a:gd name="T78" fmla="*/ 0 w 11092"/>
                  <a:gd name="T79" fmla="*/ 0 h 11046"/>
                  <a:gd name="T80" fmla="*/ 0 w 11092"/>
                  <a:gd name="T81" fmla="*/ 0 h 11046"/>
                  <a:gd name="T82" fmla="*/ 0 w 11092"/>
                  <a:gd name="T83" fmla="*/ 0 h 11046"/>
                  <a:gd name="T84" fmla="*/ 0 w 11092"/>
                  <a:gd name="T85" fmla="*/ 0 h 11046"/>
                  <a:gd name="T86" fmla="*/ 0 w 11092"/>
                  <a:gd name="T87" fmla="*/ 0 h 11046"/>
                  <a:gd name="T88" fmla="*/ 0 w 11092"/>
                  <a:gd name="T89" fmla="*/ 0 h 11046"/>
                  <a:gd name="T90" fmla="*/ 0 w 11092"/>
                  <a:gd name="T91" fmla="*/ 0 h 11046"/>
                  <a:gd name="T92" fmla="*/ 0 w 11092"/>
                  <a:gd name="T93" fmla="*/ 0 h 11046"/>
                  <a:gd name="T94" fmla="*/ 0 w 11092"/>
                  <a:gd name="T95" fmla="*/ 0 h 11046"/>
                  <a:gd name="T96" fmla="*/ 0 w 11092"/>
                  <a:gd name="T97" fmla="*/ 0 h 11046"/>
                  <a:gd name="T98" fmla="*/ 0 w 11092"/>
                  <a:gd name="T99" fmla="*/ 0 h 11046"/>
                  <a:gd name="T100" fmla="*/ 0 w 11092"/>
                  <a:gd name="T101" fmla="*/ 0 h 11046"/>
                  <a:gd name="T102" fmla="*/ 0 w 11092"/>
                  <a:gd name="T103" fmla="*/ 0 h 11046"/>
                  <a:gd name="T104" fmla="*/ 0 w 11092"/>
                  <a:gd name="T105" fmla="*/ 0 h 11046"/>
                  <a:gd name="T106" fmla="*/ 0 w 11092"/>
                  <a:gd name="T107" fmla="*/ 0 h 11046"/>
                  <a:gd name="T108" fmla="*/ 0 w 11092"/>
                  <a:gd name="T109" fmla="*/ 0 h 11046"/>
                  <a:gd name="T110" fmla="*/ 0 w 11092"/>
                  <a:gd name="T111" fmla="*/ 0 h 11046"/>
                  <a:gd name="T112" fmla="*/ 0 w 11092"/>
                  <a:gd name="T113" fmla="*/ 0 h 11046"/>
                  <a:gd name="T114" fmla="*/ 0 w 11092"/>
                  <a:gd name="T115" fmla="*/ 0 h 11046"/>
                  <a:gd name="T116" fmla="*/ 0 w 11092"/>
                  <a:gd name="T117" fmla="*/ 0 h 11046"/>
                  <a:gd name="T118" fmla="*/ 0 w 11092"/>
                  <a:gd name="T119" fmla="*/ 0 h 11046"/>
                  <a:gd name="T120" fmla="*/ 0 w 11092"/>
                  <a:gd name="T121" fmla="*/ 0 h 11046"/>
                  <a:gd name="T122" fmla="*/ 0 w 11092"/>
                  <a:gd name="T123" fmla="*/ 0 h 110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092"/>
                  <a:gd name="T187" fmla="*/ 0 h 11046"/>
                  <a:gd name="T188" fmla="*/ 11092 w 11092"/>
                  <a:gd name="T189" fmla="*/ 11046 h 110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092" h="11046">
                    <a:moveTo>
                      <a:pt x="6187" y="11026"/>
                    </a:moveTo>
                    <a:lnTo>
                      <a:pt x="5639" y="11045"/>
                    </a:lnTo>
                    <a:lnTo>
                      <a:pt x="5619" y="11046"/>
                    </a:lnTo>
                    <a:lnTo>
                      <a:pt x="5598" y="11046"/>
                    </a:lnTo>
                    <a:lnTo>
                      <a:pt x="5579" y="11045"/>
                    </a:lnTo>
                    <a:lnTo>
                      <a:pt x="5560" y="11044"/>
                    </a:lnTo>
                    <a:lnTo>
                      <a:pt x="5541" y="11043"/>
                    </a:lnTo>
                    <a:lnTo>
                      <a:pt x="5524" y="11041"/>
                    </a:lnTo>
                    <a:lnTo>
                      <a:pt x="5507" y="11038"/>
                    </a:lnTo>
                    <a:lnTo>
                      <a:pt x="5492" y="11035"/>
                    </a:lnTo>
                    <a:lnTo>
                      <a:pt x="5475" y="11032"/>
                    </a:lnTo>
                    <a:lnTo>
                      <a:pt x="5460" y="11028"/>
                    </a:lnTo>
                    <a:lnTo>
                      <a:pt x="5446" y="11023"/>
                    </a:lnTo>
                    <a:lnTo>
                      <a:pt x="5433" y="11018"/>
                    </a:lnTo>
                    <a:lnTo>
                      <a:pt x="5419" y="11013"/>
                    </a:lnTo>
                    <a:lnTo>
                      <a:pt x="5407" y="11007"/>
                    </a:lnTo>
                    <a:lnTo>
                      <a:pt x="5396" y="10999"/>
                    </a:lnTo>
                    <a:lnTo>
                      <a:pt x="5385" y="10992"/>
                    </a:lnTo>
                    <a:lnTo>
                      <a:pt x="5374" y="10985"/>
                    </a:lnTo>
                    <a:lnTo>
                      <a:pt x="5365" y="10977"/>
                    </a:lnTo>
                    <a:lnTo>
                      <a:pt x="5355" y="10969"/>
                    </a:lnTo>
                    <a:lnTo>
                      <a:pt x="5346" y="10960"/>
                    </a:lnTo>
                    <a:lnTo>
                      <a:pt x="5339" y="10950"/>
                    </a:lnTo>
                    <a:lnTo>
                      <a:pt x="5332" y="10939"/>
                    </a:lnTo>
                    <a:lnTo>
                      <a:pt x="5325" y="10929"/>
                    </a:lnTo>
                    <a:lnTo>
                      <a:pt x="5319" y="10918"/>
                    </a:lnTo>
                    <a:lnTo>
                      <a:pt x="5314" y="10906"/>
                    </a:lnTo>
                    <a:lnTo>
                      <a:pt x="5309" y="10894"/>
                    </a:lnTo>
                    <a:lnTo>
                      <a:pt x="5305" y="10881"/>
                    </a:lnTo>
                    <a:lnTo>
                      <a:pt x="5302" y="10868"/>
                    </a:lnTo>
                    <a:lnTo>
                      <a:pt x="5298" y="10855"/>
                    </a:lnTo>
                    <a:lnTo>
                      <a:pt x="5296" y="10841"/>
                    </a:lnTo>
                    <a:lnTo>
                      <a:pt x="5295" y="10826"/>
                    </a:lnTo>
                    <a:lnTo>
                      <a:pt x="5294" y="10810"/>
                    </a:lnTo>
                    <a:lnTo>
                      <a:pt x="5294" y="10791"/>
                    </a:lnTo>
                    <a:lnTo>
                      <a:pt x="5295" y="10772"/>
                    </a:lnTo>
                    <a:lnTo>
                      <a:pt x="5298" y="10753"/>
                    </a:lnTo>
                    <a:lnTo>
                      <a:pt x="5304" y="10736"/>
                    </a:lnTo>
                    <a:lnTo>
                      <a:pt x="5309" y="10719"/>
                    </a:lnTo>
                    <a:lnTo>
                      <a:pt x="5317" y="10702"/>
                    </a:lnTo>
                    <a:lnTo>
                      <a:pt x="5325" y="10686"/>
                    </a:lnTo>
                    <a:lnTo>
                      <a:pt x="5335" y="10671"/>
                    </a:lnTo>
                    <a:lnTo>
                      <a:pt x="5347" y="10656"/>
                    </a:lnTo>
                    <a:lnTo>
                      <a:pt x="5358" y="10642"/>
                    </a:lnTo>
                    <a:lnTo>
                      <a:pt x="5372" y="10630"/>
                    </a:lnTo>
                    <a:lnTo>
                      <a:pt x="5386" y="10620"/>
                    </a:lnTo>
                    <a:lnTo>
                      <a:pt x="5400" y="10610"/>
                    </a:lnTo>
                    <a:lnTo>
                      <a:pt x="5415" y="10602"/>
                    </a:lnTo>
                    <a:lnTo>
                      <a:pt x="5432" y="10595"/>
                    </a:lnTo>
                    <a:lnTo>
                      <a:pt x="5448" y="10588"/>
                    </a:lnTo>
                    <a:lnTo>
                      <a:pt x="5425" y="10582"/>
                    </a:lnTo>
                    <a:lnTo>
                      <a:pt x="5402" y="10575"/>
                    </a:lnTo>
                    <a:lnTo>
                      <a:pt x="5381" y="10566"/>
                    </a:lnTo>
                    <a:lnTo>
                      <a:pt x="5362" y="10557"/>
                    </a:lnTo>
                    <a:lnTo>
                      <a:pt x="5352" y="10551"/>
                    </a:lnTo>
                    <a:lnTo>
                      <a:pt x="5343" y="10545"/>
                    </a:lnTo>
                    <a:lnTo>
                      <a:pt x="5335" y="10539"/>
                    </a:lnTo>
                    <a:lnTo>
                      <a:pt x="5327" y="10533"/>
                    </a:lnTo>
                    <a:lnTo>
                      <a:pt x="5320" y="10526"/>
                    </a:lnTo>
                    <a:lnTo>
                      <a:pt x="5312" y="10518"/>
                    </a:lnTo>
                    <a:lnTo>
                      <a:pt x="5306" y="10511"/>
                    </a:lnTo>
                    <a:lnTo>
                      <a:pt x="5298" y="10503"/>
                    </a:lnTo>
                    <a:lnTo>
                      <a:pt x="5287" y="10487"/>
                    </a:lnTo>
                    <a:lnTo>
                      <a:pt x="5276" y="10470"/>
                    </a:lnTo>
                    <a:lnTo>
                      <a:pt x="5268" y="10453"/>
                    </a:lnTo>
                    <a:lnTo>
                      <a:pt x="5260" y="10435"/>
                    </a:lnTo>
                    <a:lnTo>
                      <a:pt x="5255" y="10417"/>
                    </a:lnTo>
                    <a:lnTo>
                      <a:pt x="5250" y="10398"/>
                    </a:lnTo>
                    <a:lnTo>
                      <a:pt x="5247" y="10380"/>
                    </a:lnTo>
                    <a:lnTo>
                      <a:pt x="5246" y="10360"/>
                    </a:lnTo>
                    <a:lnTo>
                      <a:pt x="5246" y="10347"/>
                    </a:lnTo>
                    <a:lnTo>
                      <a:pt x="5246" y="10333"/>
                    </a:lnTo>
                    <a:lnTo>
                      <a:pt x="5247" y="10320"/>
                    </a:lnTo>
                    <a:lnTo>
                      <a:pt x="5249" y="10308"/>
                    </a:lnTo>
                    <a:lnTo>
                      <a:pt x="5252" y="10295"/>
                    </a:lnTo>
                    <a:lnTo>
                      <a:pt x="5255" y="10282"/>
                    </a:lnTo>
                    <a:lnTo>
                      <a:pt x="5258" y="10271"/>
                    </a:lnTo>
                    <a:lnTo>
                      <a:pt x="5263" y="10259"/>
                    </a:lnTo>
                    <a:lnTo>
                      <a:pt x="5267" y="10248"/>
                    </a:lnTo>
                    <a:lnTo>
                      <a:pt x="5273" y="10238"/>
                    </a:lnTo>
                    <a:lnTo>
                      <a:pt x="5279" y="10227"/>
                    </a:lnTo>
                    <a:lnTo>
                      <a:pt x="5286" y="10216"/>
                    </a:lnTo>
                    <a:lnTo>
                      <a:pt x="5293" y="10206"/>
                    </a:lnTo>
                    <a:lnTo>
                      <a:pt x="5302" y="10196"/>
                    </a:lnTo>
                    <a:lnTo>
                      <a:pt x="5311" y="10187"/>
                    </a:lnTo>
                    <a:lnTo>
                      <a:pt x="5321" y="10178"/>
                    </a:lnTo>
                    <a:lnTo>
                      <a:pt x="5330" y="10170"/>
                    </a:lnTo>
                    <a:lnTo>
                      <a:pt x="5341" y="10161"/>
                    </a:lnTo>
                    <a:lnTo>
                      <a:pt x="5352" y="10153"/>
                    </a:lnTo>
                    <a:lnTo>
                      <a:pt x="5365" y="10146"/>
                    </a:lnTo>
                    <a:lnTo>
                      <a:pt x="5378" y="10139"/>
                    </a:lnTo>
                    <a:lnTo>
                      <a:pt x="5391" y="10133"/>
                    </a:lnTo>
                    <a:lnTo>
                      <a:pt x="5404" y="10128"/>
                    </a:lnTo>
                    <a:lnTo>
                      <a:pt x="5419" y="10123"/>
                    </a:lnTo>
                    <a:lnTo>
                      <a:pt x="5435" y="10118"/>
                    </a:lnTo>
                    <a:lnTo>
                      <a:pt x="5450" y="10114"/>
                    </a:lnTo>
                    <a:lnTo>
                      <a:pt x="5466" y="10111"/>
                    </a:lnTo>
                    <a:lnTo>
                      <a:pt x="5484" y="10108"/>
                    </a:lnTo>
                    <a:lnTo>
                      <a:pt x="5501" y="10104"/>
                    </a:lnTo>
                    <a:lnTo>
                      <a:pt x="5519" y="10102"/>
                    </a:lnTo>
                    <a:lnTo>
                      <a:pt x="5538" y="10101"/>
                    </a:lnTo>
                    <a:lnTo>
                      <a:pt x="5558" y="10100"/>
                    </a:lnTo>
                    <a:lnTo>
                      <a:pt x="6154" y="10080"/>
                    </a:lnTo>
                    <a:lnTo>
                      <a:pt x="6187" y="11026"/>
                    </a:lnTo>
                    <a:close/>
                    <a:moveTo>
                      <a:pt x="5921" y="10641"/>
                    </a:moveTo>
                    <a:lnTo>
                      <a:pt x="5760" y="10648"/>
                    </a:lnTo>
                    <a:lnTo>
                      <a:pt x="5732" y="10649"/>
                    </a:lnTo>
                    <a:lnTo>
                      <a:pt x="5705" y="10652"/>
                    </a:lnTo>
                    <a:lnTo>
                      <a:pt x="5682" y="10655"/>
                    </a:lnTo>
                    <a:lnTo>
                      <a:pt x="5659" y="10659"/>
                    </a:lnTo>
                    <a:lnTo>
                      <a:pt x="5639" y="10664"/>
                    </a:lnTo>
                    <a:lnTo>
                      <a:pt x="5622" y="10669"/>
                    </a:lnTo>
                    <a:lnTo>
                      <a:pt x="5606" y="10676"/>
                    </a:lnTo>
                    <a:lnTo>
                      <a:pt x="5592" y="10683"/>
                    </a:lnTo>
                    <a:lnTo>
                      <a:pt x="5580" y="10691"/>
                    </a:lnTo>
                    <a:lnTo>
                      <a:pt x="5570" y="10700"/>
                    </a:lnTo>
                    <a:lnTo>
                      <a:pt x="5561" y="10711"/>
                    </a:lnTo>
                    <a:lnTo>
                      <a:pt x="5555" y="10722"/>
                    </a:lnTo>
                    <a:lnTo>
                      <a:pt x="5549" y="10735"/>
                    </a:lnTo>
                    <a:lnTo>
                      <a:pt x="5546" y="10748"/>
                    </a:lnTo>
                    <a:lnTo>
                      <a:pt x="5543" y="10762"/>
                    </a:lnTo>
                    <a:lnTo>
                      <a:pt x="5543" y="10778"/>
                    </a:lnTo>
                    <a:lnTo>
                      <a:pt x="5545" y="10792"/>
                    </a:lnTo>
                    <a:lnTo>
                      <a:pt x="5548" y="10805"/>
                    </a:lnTo>
                    <a:lnTo>
                      <a:pt x="5552" y="10817"/>
                    </a:lnTo>
                    <a:lnTo>
                      <a:pt x="5557" y="10829"/>
                    </a:lnTo>
                    <a:lnTo>
                      <a:pt x="5564" y="10838"/>
                    </a:lnTo>
                    <a:lnTo>
                      <a:pt x="5573" y="10847"/>
                    </a:lnTo>
                    <a:lnTo>
                      <a:pt x="5583" y="10854"/>
                    </a:lnTo>
                    <a:lnTo>
                      <a:pt x="5594" y="10861"/>
                    </a:lnTo>
                    <a:lnTo>
                      <a:pt x="5608" y="10866"/>
                    </a:lnTo>
                    <a:lnTo>
                      <a:pt x="5624" y="10871"/>
                    </a:lnTo>
                    <a:lnTo>
                      <a:pt x="5642" y="10874"/>
                    </a:lnTo>
                    <a:lnTo>
                      <a:pt x="5662" y="10877"/>
                    </a:lnTo>
                    <a:lnTo>
                      <a:pt x="5686" y="10879"/>
                    </a:lnTo>
                    <a:lnTo>
                      <a:pt x="5710" y="10880"/>
                    </a:lnTo>
                    <a:lnTo>
                      <a:pt x="5738" y="10881"/>
                    </a:lnTo>
                    <a:lnTo>
                      <a:pt x="5768" y="10880"/>
                    </a:lnTo>
                    <a:lnTo>
                      <a:pt x="5929" y="10874"/>
                    </a:lnTo>
                    <a:lnTo>
                      <a:pt x="5921" y="10641"/>
                    </a:lnTo>
                    <a:close/>
                    <a:moveTo>
                      <a:pt x="5907" y="10249"/>
                    </a:moveTo>
                    <a:lnTo>
                      <a:pt x="5709" y="10256"/>
                    </a:lnTo>
                    <a:lnTo>
                      <a:pt x="5684" y="10257"/>
                    </a:lnTo>
                    <a:lnTo>
                      <a:pt x="5659" y="10259"/>
                    </a:lnTo>
                    <a:lnTo>
                      <a:pt x="5638" y="10262"/>
                    </a:lnTo>
                    <a:lnTo>
                      <a:pt x="5618" y="10265"/>
                    </a:lnTo>
                    <a:lnTo>
                      <a:pt x="5598" y="10270"/>
                    </a:lnTo>
                    <a:lnTo>
                      <a:pt x="5582" y="10274"/>
                    </a:lnTo>
                    <a:lnTo>
                      <a:pt x="5568" y="10280"/>
                    </a:lnTo>
                    <a:lnTo>
                      <a:pt x="5555" y="10287"/>
                    </a:lnTo>
                    <a:lnTo>
                      <a:pt x="5543" y="10295"/>
                    </a:lnTo>
                    <a:lnTo>
                      <a:pt x="5533" y="10304"/>
                    </a:lnTo>
                    <a:lnTo>
                      <a:pt x="5525" y="10313"/>
                    </a:lnTo>
                    <a:lnTo>
                      <a:pt x="5519" y="10324"/>
                    </a:lnTo>
                    <a:lnTo>
                      <a:pt x="5514" y="10337"/>
                    </a:lnTo>
                    <a:lnTo>
                      <a:pt x="5511" y="10351"/>
                    </a:lnTo>
                    <a:lnTo>
                      <a:pt x="5509" y="10366"/>
                    </a:lnTo>
                    <a:lnTo>
                      <a:pt x="5509" y="10381"/>
                    </a:lnTo>
                    <a:lnTo>
                      <a:pt x="5510" y="10398"/>
                    </a:lnTo>
                    <a:lnTo>
                      <a:pt x="5513" y="10414"/>
                    </a:lnTo>
                    <a:lnTo>
                      <a:pt x="5515" y="10421"/>
                    </a:lnTo>
                    <a:lnTo>
                      <a:pt x="5518" y="10427"/>
                    </a:lnTo>
                    <a:lnTo>
                      <a:pt x="5521" y="10434"/>
                    </a:lnTo>
                    <a:lnTo>
                      <a:pt x="5525" y="10440"/>
                    </a:lnTo>
                    <a:lnTo>
                      <a:pt x="5528" y="10445"/>
                    </a:lnTo>
                    <a:lnTo>
                      <a:pt x="5533" y="10450"/>
                    </a:lnTo>
                    <a:lnTo>
                      <a:pt x="5537" y="10455"/>
                    </a:lnTo>
                    <a:lnTo>
                      <a:pt x="5543" y="10460"/>
                    </a:lnTo>
                    <a:lnTo>
                      <a:pt x="5549" y="10464"/>
                    </a:lnTo>
                    <a:lnTo>
                      <a:pt x="5555" y="10469"/>
                    </a:lnTo>
                    <a:lnTo>
                      <a:pt x="5562" y="10473"/>
                    </a:lnTo>
                    <a:lnTo>
                      <a:pt x="5568" y="10476"/>
                    </a:lnTo>
                    <a:lnTo>
                      <a:pt x="5584" y="10481"/>
                    </a:lnTo>
                    <a:lnTo>
                      <a:pt x="5603" y="10486"/>
                    </a:lnTo>
                    <a:lnTo>
                      <a:pt x="5626" y="10490"/>
                    </a:lnTo>
                    <a:lnTo>
                      <a:pt x="5651" y="10492"/>
                    </a:lnTo>
                    <a:lnTo>
                      <a:pt x="5681" y="10494"/>
                    </a:lnTo>
                    <a:lnTo>
                      <a:pt x="5713" y="10495"/>
                    </a:lnTo>
                    <a:lnTo>
                      <a:pt x="5749" y="10495"/>
                    </a:lnTo>
                    <a:lnTo>
                      <a:pt x="5787" y="10494"/>
                    </a:lnTo>
                    <a:lnTo>
                      <a:pt x="5916" y="10490"/>
                    </a:lnTo>
                    <a:lnTo>
                      <a:pt x="5907" y="10249"/>
                    </a:lnTo>
                    <a:close/>
                    <a:moveTo>
                      <a:pt x="3845" y="10321"/>
                    </a:moveTo>
                    <a:lnTo>
                      <a:pt x="3831" y="10349"/>
                    </a:lnTo>
                    <a:lnTo>
                      <a:pt x="3815" y="10376"/>
                    </a:lnTo>
                    <a:lnTo>
                      <a:pt x="3798" y="10401"/>
                    </a:lnTo>
                    <a:lnTo>
                      <a:pt x="3779" y="10426"/>
                    </a:lnTo>
                    <a:lnTo>
                      <a:pt x="3758" y="10449"/>
                    </a:lnTo>
                    <a:lnTo>
                      <a:pt x="3736" y="10473"/>
                    </a:lnTo>
                    <a:lnTo>
                      <a:pt x="3713" y="10494"/>
                    </a:lnTo>
                    <a:lnTo>
                      <a:pt x="3687" y="10514"/>
                    </a:lnTo>
                    <a:lnTo>
                      <a:pt x="3674" y="10523"/>
                    </a:lnTo>
                    <a:lnTo>
                      <a:pt x="3661" y="10533"/>
                    </a:lnTo>
                    <a:lnTo>
                      <a:pt x="3647" y="10542"/>
                    </a:lnTo>
                    <a:lnTo>
                      <a:pt x="3633" y="10550"/>
                    </a:lnTo>
                    <a:lnTo>
                      <a:pt x="3619" y="10557"/>
                    </a:lnTo>
                    <a:lnTo>
                      <a:pt x="3605" y="10564"/>
                    </a:lnTo>
                    <a:lnTo>
                      <a:pt x="3591" y="10570"/>
                    </a:lnTo>
                    <a:lnTo>
                      <a:pt x="3576" y="10576"/>
                    </a:lnTo>
                    <a:lnTo>
                      <a:pt x="3561" y="10581"/>
                    </a:lnTo>
                    <a:lnTo>
                      <a:pt x="3547" y="10586"/>
                    </a:lnTo>
                    <a:lnTo>
                      <a:pt x="3532" y="10590"/>
                    </a:lnTo>
                    <a:lnTo>
                      <a:pt x="3516" y="10594"/>
                    </a:lnTo>
                    <a:lnTo>
                      <a:pt x="3501" y="10597"/>
                    </a:lnTo>
                    <a:lnTo>
                      <a:pt x="3486" y="10599"/>
                    </a:lnTo>
                    <a:lnTo>
                      <a:pt x="3470" y="10601"/>
                    </a:lnTo>
                    <a:lnTo>
                      <a:pt x="3454" y="10602"/>
                    </a:lnTo>
                    <a:lnTo>
                      <a:pt x="3438" y="10603"/>
                    </a:lnTo>
                    <a:lnTo>
                      <a:pt x="3422" y="10603"/>
                    </a:lnTo>
                    <a:lnTo>
                      <a:pt x="3406" y="10603"/>
                    </a:lnTo>
                    <a:lnTo>
                      <a:pt x="3390" y="10602"/>
                    </a:lnTo>
                    <a:lnTo>
                      <a:pt x="3374" y="10601"/>
                    </a:lnTo>
                    <a:lnTo>
                      <a:pt x="3358" y="10599"/>
                    </a:lnTo>
                    <a:lnTo>
                      <a:pt x="3342" y="10597"/>
                    </a:lnTo>
                    <a:lnTo>
                      <a:pt x="3326" y="10594"/>
                    </a:lnTo>
                    <a:lnTo>
                      <a:pt x="3310" y="10591"/>
                    </a:lnTo>
                    <a:lnTo>
                      <a:pt x="3295" y="10587"/>
                    </a:lnTo>
                    <a:lnTo>
                      <a:pt x="3279" y="10581"/>
                    </a:lnTo>
                    <a:lnTo>
                      <a:pt x="3262" y="10576"/>
                    </a:lnTo>
                    <a:lnTo>
                      <a:pt x="3231" y="10565"/>
                    </a:lnTo>
                    <a:lnTo>
                      <a:pt x="3199" y="10551"/>
                    </a:lnTo>
                    <a:lnTo>
                      <a:pt x="3176" y="10540"/>
                    </a:lnTo>
                    <a:lnTo>
                      <a:pt x="3152" y="10528"/>
                    </a:lnTo>
                    <a:lnTo>
                      <a:pt x="3131" y="10514"/>
                    </a:lnTo>
                    <a:lnTo>
                      <a:pt x="3110" y="10500"/>
                    </a:lnTo>
                    <a:lnTo>
                      <a:pt x="3090" y="10486"/>
                    </a:lnTo>
                    <a:lnTo>
                      <a:pt x="3071" y="10471"/>
                    </a:lnTo>
                    <a:lnTo>
                      <a:pt x="3054" y="10454"/>
                    </a:lnTo>
                    <a:lnTo>
                      <a:pt x="3037" y="10437"/>
                    </a:lnTo>
                    <a:lnTo>
                      <a:pt x="3021" y="10420"/>
                    </a:lnTo>
                    <a:lnTo>
                      <a:pt x="3006" y="10401"/>
                    </a:lnTo>
                    <a:lnTo>
                      <a:pt x="2993" y="10382"/>
                    </a:lnTo>
                    <a:lnTo>
                      <a:pt x="2980" y="10363"/>
                    </a:lnTo>
                    <a:lnTo>
                      <a:pt x="2968" y="10342"/>
                    </a:lnTo>
                    <a:lnTo>
                      <a:pt x="2957" y="10321"/>
                    </a:lnTo>
                    <a:lnTo>
                      <a:pt x="2948" y="10299"/>
                    </a:lnTo>
                    <a:lnTo>
                      <a:pt x="2939" y="10276"/>
                    </a:lnTo>
                    <a:lnTo>
                      <a:pt x="2932" y="10253"/>
                    </a:lnTo>
                    <a:lnTo>
                      <a:pt x="2926" y="10230"/>
                    </a:lnTo>
                    <a:lnTo>
                      <a:pt x="2920" y="10206"/>
                    </a:lnTo>
                    <a:lnTo>
                      <a:pt x="2917" y="10183"/>
                    </a:lnTo>
                    <a:lnTo>
                      <a:pt x="2914" y="10159"/>
                    </a:lnTo>
                    <a:lnTo>
                      <a:pt x="2912" y="10136"/>
                    </a:lnTo>
                    <a:lnTo>
                      <a:pt x="2912" y="10113"/>
                    </a:lnTo>
                    <a:lnTo>
                      <a:pt x="2913" y="10089"/>
                    </a:lnTo>
                    <a:lnTo>
                      <a:pt x="2915" y="10066"/>
                    </a:lnTo>
                    <a:lnTo>
                      <a:pt x="2919" y="10041"/>
                    </a:lnTo>
                    <a:lnTo>
                      <a:pt x="2923" y="10018"/>
                    </a:lnTo>
                    <a:lnTo>
                      <a:pt x="2929" y="9995"/>
                    </a:lnTo>
                    <a:lnTo>
                      <a:pt x="2936" y="9970"/>
                    </a:lnTo>
                    <a:lnTo>
                      <a:pt x="2944" y="9946"/>
                    </a:lnTo>
                    <a:lnTo>
                      <a:pt x="2953" y="9922"/>
                    </a:lnTo>
                    <a:lnTo>
                      <a:pt x="2964" y="9898"/>
                    </a:lnTo>
                    <a:lnTo>
                      <a:pt x="2976" y="9875"/>
                    </a:lnTo>
                    <a:lnTo>
                      <a:pt x="2988" y="9851"/>
                    </a:lnTo>
                    <a:lnTo>
                      <a:pt x="3001" y="9830"/>
                    </a:lnTo>
                    <a:lnTo>
                      <a:pt x="3015" y="9809"/>
                    </a:lnTo>
                    <a:lnTo>
                      <a:pt x="3029" y="9788"/>
                    </a:lnTo>
                    <a:lnTo>
                      <a:pt x="3046" y="9770"/>
                    </a:lnTo>
                    <a:lnTo>
                      <a:pt x="3061" y="9752"/>
                    </a:lnTo>
                    <a:lnTo>
                      <a:pt x="3078" y="9734"/>
                    </a:lnTo>
                    <a:lnTo>
                      <a:pt x="3096" y="9719"/>
                    </a:lnTo>
                    <a:lnTo>
                      <a:pt x="3114" y="9704"/>
                    </a:lnTo>
                    <a:lnTo>
                      <a:pt x="3133" y="9690"/>
                    </a:lnTo>
                    <a:lnTo>
                      <a:pt x="3154" y="9676"/>
                    </a:lnTo>
                    <a:lnTo>
                      <a:pt x="3174" y="9664"/>
                    </a:lnTo>
                    <a:lnTo>
                      <a:pt x="3195" y="9653"/>
                    </a:lnTo>
                    <a:lnTo>
                      <a:pt x="3218" y="9643"/>
                    </a:lnTo>
                    <a:lnTo>
                      <a:pt x="3240" y="9634"/>
                    </a:lnTo>
                    <a:lnTo>
                      <a:pt x="3263" y="9625"/>
                    </a:lnTo>
                    <a:lnTo>
                      <a:pt x="3287" y="9618"/>
                    </a:lnTo>
                    <a:lnTo>
                      <a:pt x="3310" y="9613"/>
                    </a:lnTo>
                    <a:lnTo>
                      <a:pt x="3333" y="9609"/>
                    </a:lnTo>
                    <a:lnTo>
                      <a:pt x="3357" y="9606"/>
                    </a:lnTo>
                    <a:lnTo>
                      <a:pt x="3380" y="9604"/>
                    </a:lnTo>
                    <a:lnTo>
                      <a:pt x="3404" y="9603"/>
                    </a:lnTo>
                    <a:lnTo>
                      <a:pt x="3427" y="9604"/>
                    </a:lnTo>
                    <a:lnTo>
                      <a:pt x="3450" y="9606"/>
                    </a:lnTo>
                    <a:lnTo>
                      <a:pt x="3474" y="9609"/>
                    </a:lnTo>
                    <a:lnTo>
                      <a:pt x="3497" y="9613"/>
                    </a:lnTo>
                    <a:lnTo>
                      <a:pt x="3522" y="9618"/>
                    </a:lnTo>
                    <a:lnTo>
                      <a:pt x="3545" y="9625"/>
                    </a:lnTo>
                    <a:lnTo>
                      <a:pt x="3568" y="9634"/>
                    </a:lnTo>
                    <a:lnTo>
                      <a:pt x="3593" y="9643"/>
                    </a:lnTo>
                    <a:lnTo>
                      <a:pt x="3616" y="9653"/>
                    </a:lnTo>
                    <a:lnTo>
                      <a:pt x="3646" y="9668"/>
                    </a:lnTo>
                    <a:lnTo>
                      <a:pt x="3673" y="9683"/>
                    </a:lnTo>
                    <a:lnTo>
                      <a:pt x="3699" y="9702"/>
                    </a:lnTo>
                    <a:lnTo>
                      <a:pt x="3725" y="9720"/>
                    </a:lnTo>
                    <a:lnTo>
                      <a:pt x="3749" y="9741"/>
                    </a:lnTo>
                    <a:lnTo>
                      <a:pt x="3773" y="9763"/>
                    </a:lnTo>
                    <a:lnTo>
                      <a:pt x="3795" y="9786"/>
                    </a:lnTo>
                    <a:lnTo>
                      <a:pt x="3816" y="9812"/>
                    </a:lnTo>
                    <a:lnTo>
                      <a:pt x="3826" y="9825"/>
                    </a:lnTo>
                    <a:lnTo>
                      <a:pt x="3836" y="9838"/>
                    </a:lnTo>
                    <a:lnTo>
                      <a:pt x="3845" y="9851"/>
                    </a:lnTo>
                    <a:lnTo>
                      <a:pt x="3853" y="9864"/>
                    </a:lnTo>
                    <a:lnTo>
                      <a:pt x="3860" y="9879"/>
                    </a:lnTo>
                    <a:lnTo>
                      <a:pt x="3867" y="9893"/>
                    </a:lnTo>
                    <a:lnTo>
                      <a:pt x="3874" y="9907"/>
                    </a:lnTo>
                    <a:lnTo>
                      <a:pt x="3880" y="9921"/>
                    </a:lnTo>
                    <a:lnTo>
                      <a:pt x="3885" y="9936"/>
                    </a:lnTo>
                    <a:lnTo>
                      <a:pt x="3890" y="9951"/>
                    </a:lnTo>
                    <a:lnTo>
                      <a:pt x="3895" y="9966"/>
                    </a:lnTo>
                    <a:lnTo>
                      <a:pt x="3898" y="9981"/>
                    </a:lnTo>
                    <a:lnTo>
                      <a:pt x="3901" y="9997"/>
                    </a:lnTo>
                    <a:lnTo>
                      <a:pt x="3904" y="10012"/>
                    </a:lnTo>
                    <a:lnTo>
                      <a:pt x="3905" y="10028"/>
                    </a:lnTo>
                    <a:lnTo>
                      <a:pt x="3907" y="10044"/>
                    </a:lnTo>
                    <a:lnTo>
                      <a:pt x="3907" y="10061"/>
                    </a:lnTo>
                    <a:lnTo>
                      <a:pt x="3907" y="10077"/>
                    </a:lnTo>
                    <a:lnTo>
                      <a:pt x="3907" y="10093"/>
                    </a:lnTo>
                    <a:lnTo>
                      <a:pt x="3906" y="10110"/>
                    </a:lnTo>
                    <a:lnTo>
                      <a:pt x="3904" y="10127"/>
                    </a:lnTo>
                    <a:lnTo>
                      <a:pt x="3902" y="10143"/>
                    </a:lnTo>
                    <a:lnTo>
                      <a:pt x="3899" y="10160"/>
                    </a:lnTo>
                    <a:lnTo>
                      <a:pt x="3895" y="10178"/>
                    </a:lnTo>
                    <a:lnTo>
                      <a:pt x="3891" y="10195"/>
                    </a:lnTo>
                    <a:lnTo>
                      <a:pt x="3885" y="10212"/>
                    </a:lnTo>
                    <a:lnTo>
                      <a:pt x="3880" y="10231"/>
                    </a:lnTo>
                    <a:lnTo>
                      <a:pt x="3874" y="10248"/>
                    </a:lnTo>
                    <a:lnTo>
                      <a:pt x="3861" y="10284"/>
                    </a:lnTo>
                    <a:lnTo>
                      <a:pt x="3845" y="10321"/>
                    </a:lnTo>
                    <a:close/>
                    <a:moveTo>
                      <a:pt x="3618" y="10200"/>
                    </a:moveTo>
                    <a:lnTo>
                      <a:pt x="3625" y="10185"/>
                    </a:lnTo>
                    <a:lnTo>
                      <a:pt x="3631" y="10169"/>
                    </a:lnTo>
                    <a:lnTo>
                      <a:pt x="3637" y="10153"/>
                    </a:lnTo>
                    <a:lnTo>
                      <a:pt x="3642" y="10138"/>
                    </a:lnTo>
                    <a:lnTo>
                      <a:pt x="3647" y="10124"/>
                    </a:lnTo>
                    <a:lnTo>
                      <a:pt x="3651" y="10109"/>
                    </a:lnTo>
                    <a:lnTo>
                      <a:pt x="3653" y="10094"/>
                    </a:lnTo>
                    <a:lnTo>
                      <a:pt x="3656" y="10080"/>
                    </a:lnTo>
                    <a:lnTo>
                      <a:pt x="3657" y="10067"/>
                    </a:lnTo>
                    <a:lnTo>
                      <a:pt x="3658" y="10053"/>
                    </a:lnTo>
                    <a:lnTo>
                      <a:pt x="3658" y="10039"/>
                    </a:lnTo>
                    <a:lnTo>
                      <a:pt x="3658" y="10026"/>
                    </a:lnTo>
                    <a:lnTo>
                      <a:pt x="3656" y="10014"/>
                    </a:lnTo>
                    <a:lnTo>
                      <a:pt x="3655" y="10001"/>
                    </a:lnTo>
                    <a:lnTo>
                      <a:pt x="3652" y="9989"/>
                    </a:lnTo>
                    <a:lnTo>
                      <a:pt x="3649" y="9976"/>
                    </a:lnTo>
                    <a:lnTo>
                      <a:pt x="3645" y="9965"/>
                    </a:lnTo>
                    <a:lnTo>
                      <a:pt x="3640" y="9953"/>
                    </a:lnTo>
                    <a:lnTo>
                      <a:pt x="3635" y="9943"/>
                    </a:lnTo>
                    <a:lnTo>
                      <a:pt x="3630" y="9932"/>
                    </a:lnTo>
                    <a:lnTo>
                      <a:pt x="3624" y="9921"/>
                    </a:lnTo>
                    <a:lnTo>
                      <a:pt x="3618" y="9912"/>
                    </a:lnTo>
                    <a:lnTo>
                      <a:pt x="3612" y="9903"/>
                    </a:lnTo>
                    <a:lnTo>
                      <a:pt x="3605" y="9894"/>
                    </a:lnTo>
                    <a:lnTo>
                      <a:pt x="3597" y="9886"/>
                    </a:lnTo>
                    <a:lnTo>
                      <a:pt x="3589" y="9878"/>
                    </a:lnTo>
                    <a:lnTo>
                      <a:pt x="3580" y="9871"/>
                    </a:lnTo>
                    <a:lnTo>
                      <a:pt x="3571" y="9863"/>
                    </a:lnTo>
                    <a:lnTo>
                      <a:pt x="3562" y="9856"/>
                    </a:lnTo>
                    <a:lnTo>
                      <a:pt x="3552" y="9850"/>
                    </a:lnTo>
                    <a:lnTo>
                      <a:pt x="3542" y="9844"/>
                    </a:lnTo>
                    <a:lnTo>
                      <a:pt x="3531" y="9839"/>
                    </a:lnTo>
                    <a:lnTo>
                      <a:pt x="3519" y="9834"/>
                    </a:lnTo>
                    <a:lnTo>
                      <a:pt x="3508" y="9830"/>
                    </a:lnTo>
                    <a:lnTo>
                      <a:pt x="3497" y="9826"/>
                    </a:lnTo>
                    <a:lnTo>
                      <a:pt x="3486" y="9823"/>
                    </a:lnTo>
                    <a:lnTo>
                      <a:pt x="3475" y="9821"/>
                    </a:lnTo>
                    <a:lnTo>
                      <a:pt x="3464" y="9819"/>
                    </a:lnTo>
                    <a:lnTo>
                      <a:pt x="3452" y="9818"/>
                    </a:lnTo>
                    <a:lnTo>
                      <a:pt x="3441" y="9818"/>
                    </a:lnTo>
                    <a:lnTo>
                      <a:pt x="3430" y="9818"/>
                    </a:lnTo>
                    <a:lnTo>
                      <a:pt x="3418" y="9819"/>
                    </a:lnTo>
                    <a:lnTo>
                      <a:pt x="3407" y="9821"/>
                    </a:lnTo>
                    <a:lnTo>
                      <a:pt x="3395" y="9823"/>
                    </a:lnTo>
                    <a:lnTo>
                      <a:pt x="3384" y="9825"/>
                    </a:lnTo>
                    <a:lnTo>
                      <a:pt x="3373" y="9829"/>
                    </a:lnTo>
                    <a:lnTo>
                      <a:pt x="3361" y="9833"/>
                    </a:lnTo>
                    <a:lnTo>
                      <a:pt x="3350" y="9837"/>
                    </a:lnTo>
                    <a:lnTo>
                      <a:pt x="3339" y="9842"/>
                    </a:lnTo>
                    <a:lnTo>
                      <a:pt x="3327" y="9848"/>
                    </a:lnTo>
                    <a:lnTo>
                      <a:pt x="3316" y="9855"/>
                    </a:lnTo>
                    <a:lnTo>
                      <a:pt x="3306" y="9862"/>
                    </a:lnTo>
                    <a:lnTo>
                      <a:pt x="3296" y="9871"/>
                    </a:lnTo>
                    <a:lnTo>
                      <a:pt x="3286" y="9880"/>
                    </a:lnTo>
                    <a:lnTo>
                      <a:pt x="3276" y="9889"/>
                    </a:lnTo>
                    <a:lnTo>
                      <a:pt x="3266" y="9899"/>
                    </a:lnTo>
                    <a:lnTo>
                      <a:pt x="3256" y="9910"/>
                    </a:lnTo>
                    <a:lnTo>
                      <a:pt x="3247" y="9921"/>
                    </a:lnTo>
                    <a:lnTo>
                      <a:pt x="3238" y="9935"/>
                    </a:lnTo>
                    <a:lnTo>
                      <a:pt x="3230" y="9947"/>
                    </a:lnTo>
                    <a:lnTo>
                      <a:pt x="3222" y="9961"/>
                    </a:lnTo>
                    <a:lnTo>
                      <a:pt x="3213" y="9975"/>
                    </a:lnTo>
                    <a:lnTo>
                      <a:pt x="3205" y="9991"/>
                    </a:lnTo>
                    <a:lnTo>
                      <a:pt x="3197" y="10007"/>
                    </a:lnTo>
                    <a:lnTo>
                      <a:pt x="3190" y="10022"/>
                    </a:lnTo>
                    <a:lnTo>
                      <a:pt x="3184" y="10037"/>
                    </a:lnTo>
                    <a:lnTo>
                      <a:pt x="3179" y="10053"/>
                    </a:lnTo>
                    <a:lnTo>
                      <a:pt x="3174" y="10068"/>
                    </a:lnTo>
                    <a:lnTo>
                      <a:pt x="3170" y="10082"/>
                    </a:lnTo>
                    <a:lnTo>
                      <a:pt x="3166" y="10096"/>
                    </a:lnTo>
                    <a:lnTo>
                      <a:pt x="3163" y="10111"/>
                    </a:lnTo>
                    <a:lnTo>
                      <a:pt x="3161" y="10125"/>
                    </a:lnTo>
                    <a:lnTo>
                      <a:pt x="3160" y="10139"/>
                    </a:lnTo>
                    <a:lnTo>
                      <a:pt x="3159" y="10152"/>
                    </a:lnTo>
                    <a:lnTo>
                      <a:pt x="3159" y="10165"/>
                    </a:lnTo>
                    <a:lnTo>
                      <a:pt x="3159" y="10179"/>
                    </a:lnTo>
                    <a:lnTo>
                      <a:pt x="3160" y="10192"/>
                    </a:lnTo>
                    <a:lnTo>
                      <a:pt x="3162" y="10204"/>
                    </a:lnTo>
                    <a:lnTo>
                      <a:pt x="3165" y="10216"/>
                    </a:lnTo>
                    <a:lnTo>
                      <a:pt x="3168" y="10229"/>
                    </a:lnTo>
                    <a:lnTo>
                      <a:pt x="3172" y="10241"/>
                    </a:lnTo>
                    <a:lnTo>
                      <a:pt x="3176" y="10252"/>
                    </a:lnTo>
                    <a:lnTo>
                      <a:pt x="3180" y="10263"/>
                    </a:lnTo>
                    <a:lnTo>
                      <a:pt x="3186" y="10273"/>
                    </a:lnTo>
                    <a:lnTo>
                      <a:pt x="3191" y="10283"/>
                    </a:lnTo>
                    <a:lnTo>
                      <a:pt x="3197" y="10293"/>
                    </a:lnTo>
                    <a:lnTo>
                      <a:pt x="3204" y="10302"/>
                    </a:lnTo>
                    <a:lnTo>
                      <a:pt x="3211" y="10311"/>
                    </a:lnTo>
                    <a:lnTo>
                      <a:pt x="3219" y="10319"/>
                    </a:lnTo>
                    <a:lnTo>
                      <a:pt x="3227" y="10327"/>
                    </a:lnTo>
                    <a:lnTo>
                      <a:pt x="3235" y="10334"/>
                    </a:lnTo>
                    <a:lnTo>
                      <a:pt x="3244" y="10341"/>
                    </a:lnTo>
                    <a:lnTo>
                      <a:pt x="3253" y="10349"/>
                    </a:lnTo>
                    <a:lnTo>
                      <a:pt x="3263" y="10355"/>
                    </a:lnTo>
                    <a:lnTo>
                      <a:pt x="3274" y="10361"/>
                    </a:lnTo>
                    <a:lnTo>
                      <a:pt x="3285" y="10366"/>
                    </a:lnTo>
                    <a:lnTo>
                      <a:pt x="3296" y="10371"/>
                    </a:lnTo>
                    <a:lnTo>
                      <a:pt x="3307" y="10375"/>
                    </a:lnTo>
                    <a:lnTo>
                      <a:pt x="3318" y="10379"/>
                    </a:lnTo>
                    <a:lnTo>
                      <a:pt x="3329" y="10381"/>
                    </a:lnTo>
                    <a:lnTo>
                      <a:pt x="3341" y="10384"/>
                    </a:lnTo>
                    <a:lnTo>
                      <a:pt x="3352" y="10385"/>
                    </a:lnTo>
                    <a:lnTo>
                      <a:pt x="3363" y="10387"/>
                    </a:lnTo>
                    <a:lnTo>
                      <a:pt x="3375" y="10387"/>
                    </a:lnTo>
                    <a:lnTo>
                      <a:pt x="3386" y="10387"/>
                    </a:lnTo>
                    <a:lnTo>
                      <a:pt x="3397" y="10386"/>
                    </a:lnTo>
                    <a:lnTo>
                      <a:pt x="3409" y="10385"/>
                    </a:lnTo>
                    <a:lnTo>
                      <a:pt x="3420" y="10382"/>
                    </a:lnTo>
                    <a:lnTo>
                      <a:pt x="3432" y="10380"/>
                    </a:lnTo>
                    <a:lnTo>
                      <a:pt x="3443" y="10376"/>
                    </a:lnTo>
                    <a:lnTo>
                      <a:pt x="3454" y="10372"/>
                    </a:lnTo>
                    <a:lnTo>
                      <a:pt x="3466" y="10368"/>
                    </a:lnTo>
                    <a:lnTo>
                      <a:pt x="3478" y="10363"/>
                    </a:lnTo>
                    <a:lnTo>
                      <a:pt x="3489" y="10357"/>
                    </a:lnTo>
                    <a:lnTo>
                      <a:pt x="3499" y="10350"/>
                    </a:lnTo>
                    <a:lnTo>
                      <a:pt x="3510" y="10342"/>
                    </a:lnTo>
                    <a:lnTo>
                      <a:pt x="3520" y="10334"/>
                    </a:lnTo>
                    <a:lnTo>
                      <a:pt x="3531" y="10326"/>
                    </a:lnTo>
                    <a:lnTo>
                      <a:pt x="3541" y="10316"/>
                    </a:lnTo>
                    <a:lnTo>
                      <a:pt x="3550" y="10306"/>
                    </a:lnTo>
                    <a:lnTo>
                      <a:pt x="3559" y="10296"/>
                    </a:lnTo>
                    <a:lnTo>
                      <a:pt x="3568" y="10283"/>
                    </a:lnTo>
                    <a:lnTo>
                      <a:pt x="3577" y="10271"/>
                    </a:lnTo>
                    <a:lnTo>
                      <a:pt x="3587" y="10259"/>
                    </a:lnTo>
                    <a:lnTo>
                      <a:pt x="3595" y="10245"/>
                    </a:lnTo>
                    <a:lnTo>
                      <a:pt x="3603" y="10231"/>
                    </a:lnTo>
                    <a:lnTo>
                      <a:pt x="3610" y="10216"/>
                    </a:lnTo>
                    <a:lnTo>
                      <a:pt x="3618" y="10200"/>
                    </a:lnTo>
                    <a:close/>
                    <a:moveTo>
                      <a:pt x="1103" y="9422"/>
                    </a:moveTo>
                    <a:lnTo>
                      <a:pt x="987" y="9297"/>
                    </a:lnTo>
                    <a:lnTo>
                      <a:pt x="1010" y="9281"/>
                    </a:lnTo>
                    <a:lnTo>
                      <a:pt x="1031" y="9265"/>
                    </a:lnTo>
                    <a:lnTo>
                      <a:pt x="1052" y="9253"/>
                    </a:lnTo>
                    <a:lnTo>
                      <a:pt x="1073" y="9243"/>
                    </a:lnTo>
                    <a:lnTo>
                      <a:pt x="1093" y="9235"/>
                    </a:lnTo>
                    <a:lnTo>
                      <a:pt x="1113" y="9229"/>
                    </a:lnTo>
                    <a:lnTo>
                      <a:pt x="1123" y="9227"/>
                    </a:lnTo>
                    <a:lnTo>
                      <a:pt x="1134" y="9225"/>
                    </a:lnTo>
                    <a:lnTo>
                      <a:pt x="1144" y="9224"/>
                    </a:lnTo>
                    <a:lnTo>
                      <a:pt x="1153" y="9224"/>
                    </a:lnTo>
                    <a:lnTo>
                      <a:pt x="1163" y="9224"/>
                    </a:lnTo>
                    <a:lnTo>
                      <a:pt x="1173" y="9225"/>
                    </a:lnTo>
                    <a:lnTo>
                      <a:pt x="1184" y="9228"/>
                    </a:lnTo>
                    <a:lnTo>
                      <a:pt x="1196" y="9232"/>
                    </a:lnTo>
                    <a:lnTo>
                      <a:pt x="1208" y="9237"/>
                    </a:lnTo>
                    <a:lnTo>
                      <a:pt x="1220" y="9243"/>
                    </a:lnTo>
                    <a:lnTo>
                      <a:pt x="1232" y="9250"/>
                    </a:lnTo>
                    <a:lnTo>
                      <a:pt x="1245" y="9258"/>
                    </a:lnTo>
                    <a:lnTo>
                      <a:pt x="1260" y="9268"/>
                    </a:lnTo>
                    <a:lnTo>
                      <a:pt x="1274" y="9279"/>
                    </a:lnTo>
                    <a:lnTo>
                      <a:pt x="1288" y="9291"/>
                    </a:lnTo>
                    <a:lnTo>
                      <a:pt x="1303" y="9304"/>
                    </a:lnTo>
                    <a:lnTo>
                      <a:pt x="1335" y="9334"/>
                    </a:lnTo>
                    <a:lnTo>
                      <a:pt x="1368" y="9368"/>
                    </a:lnTo>
                    <a:lnTo>
                      <a:pt x="1377" y="9377"/>
                    </a:lnTo>
                    <a:lnTo>
                      <a:pt x="1385" y="9386"/>
                    </a:lnTo>
                    <a:lnTo>
                      <a:pt x="1393" y="9396"/>
                    </a:lnTo>
                    <a:lnTo>
                      <a:pt x="1400" y="9404"/>
                    </a:lnTo>
                    <a:lnTo>
                      <a:pt x="1422" y="9428"/>
                    </a:lnTo>
                    <a:lnTo>
                      <a:pt x="1443" y="9450"/>
                    </a:lnTo>
                    <a:lnTo>
                      <a:pt x="1462" y="9469"/>
                    </a:lnTo>
                    <a:lnTo>
                      <a:pt x="1482" y="9486"/>
                    </a:lnTo>
                    <a:lnTo>
                      <a:pt x="1501" y="9502"/>
                    </a:lnTo>
                    <a:lnTo>
                      <a:pt x="1520" y="9518"/>
                    </a:lnTo>
                    <a:lnTo>
                      <a:pt x="1538" y="9531"/>
                    </a:lnTo>
                    <a:lnTo>
                      <a:pt x="1556" y="9542"/>
                    </a:lnTo>
                    <a:lnTo>
                      <a:pt x="1575" y="9552"/>
                    </a:lnTo>
                    <a:lnTo>
                      <a:pt x="1592" y="9560"/>
                    </a:lnTo>
                    <a:lnTo>
                      <a:pt x="1610" y="9567"/>
                    </a:lnTo>
                    <a:lnTo>
                      <a:pt x="1630" y="9573"/>
                    </a:lnTo>
                    <a:lnTo>
                      <a:pt x="1649" y="9576"/>
                    </a:lnTo>
                    <a:lnTo>
                      <a:pt x="1669" y="9578"/>
                    </a:lnTo>
                    <a:lnTo>
                      <a:pt x="1690" y="9578"/>
                    </a:lnTo>
                    <a:lnTo>
                      <a:pt x="1711" y="9576"/>
                    </a:lnTo>
                    <a:lnTo>
                      <a:pt x="1732" y="9572"/>
                    </a:lnTo>
                    <a:lnTo>
                      <a:pt x="1744" y="9570"/>
                    </a:lnTo>
                    <a:lnTo>
                      <a:pt x="1755" y="9566"/>
                    </a:lnTo>
                    <a:lnTo>
                      <a:pt x="1767" y="9562"/>
                    </a:lnTo>
                    <a:lnTo>
                      <a:pt x="1779" y="9557"/>
                    </a:lnTo>
                    <a:lnTo>
                      <a:pt x="1791" y="9552"/>
                    </a:lnTo>
                    <a:lnTo>
                      <a:pt x="1803" y="9546"/>
                    </a:lnTo>
                    <a:lnTo>
                      <a:pt x="1817" y="9539"/>
                    </a:lnTo>
                    <a:lnTo>
                      <a:pt x="1830" y="9531"/>
                    </a:lnTo>
                    <a:lnTo>
                      <a:pt x="1856" y="9514"/>
                    </a:lnTo>
                    <a:lnTo>
                      <a:pt x="1885" y="9492"/>
                    </a:lnTo>
                    <a:lnTo>
                      <a:pt x="1914" y="9469"/>
                    </a:lnTo>
                    <a:lnTo>
                      <a:pt x="1945" y="9441"/>
                    </a:lnTo>
                    <a:lnTo>
                      <a:pt x="1916" y="9449"/>
                    </a:lnTo>
                    <a:lnTo>
                      <a:pt x="1889" y="9454"/>
                    </a:lnTo>
                    <a:lnTo>
                      <a:pt x="1861" y="9457"/>
                    </a:lnTo>
                    <a:lnTo>
                      <a:pt x="1835" y="9458"/>
                    </a:lnTo>
                    <a:lnTo>
                      <a:pt x="1809" y="9457"/>
                    </a:lnTo>
                    <a:lnTo>
                      <a:pt x="1783" y="9455"/>
                    </a:lnTo>
                    <a:lnTo>
                      <a:pt x="1758" y="9450"/>
                    </a:lnTo>
                    <a:lnTo>
                      <a:pt x="1733" y="9443"/>
                    </a:lnTo>
                    <a:lnTo>
                      <a:pt x="1709" y="9435"/>
                    </a:lnTo>
                    <a:lnTo>
                      <a:pt x="1686" y="9425"/>
                    </a:lnTo>
                    <a:lnTo>
                      <a:pt x="1662" y="9413"/>
                    </a:lnTo>
                    <a:lnTo>
                      <a:pt x="1639" y="9400"/>
                    </a:lnTo>
                    <a:lnTo>
                      <a:pt x="1616" y="9383"/>
                    </a:lnTo>
                    <a:lnTo>
                      <a:pt x="1595" y="9366"/>
                    </a:lnTo>
                    <a:lnTo>
                      <a:pt x="1574" y="9347"/>
                    </a:lnTo>
                    <a:lnTo>
                      <a:pt x="1552" y="9325"/>
                    </a:lnTo>
                    <a:lnTo>
                      <a:pt x="1537" y="9308"/>
                    </a:lnTo>
                    <a:lnTo>
                      <a:pt x="1523" y="9291"/>
                    </a:lnTo>
                    <a:lnTo>
                      <a:pt x="1510" y="9273"/>
                    </a:lnTo>
                    <a:lnTo>
                      <a:pt x="1499" y="9254"/>
                    </a:lnTo>
                    <a:lnTo>
                      <a:pt x="1487" y="9235"/>
                    </a:lnTo>
                    <a:lnTo>
                      <a:pt x="1478" y="9216"/>
                    </a:lnTo>
                    <a:lnTo>
                      <a:pt x="1469" y="9195"/>
                    </a:lnTo>
                    <a:lnTo>
                      <a:pt x="1462" y="9175"/>
                    </a:lnTo>
                    <a:lnTo>
                      <a:pt x="1456" y="9155"/>
                    </a:lnTo>
                    <a:lnTo>
                      <a:pt x="1451" y="9133"/>
                    </a:lnTo>
                    <a:lnTo>
                      <a:pt x="1447" y="9111"/>
                    </a:lnTo>
                    <a:lnTo>
                      <a:pt x="1444" y="9090"/>
                    </a:lnTo>
                    <a:lnTo>
                      <a:pt x="1442" y="9066"/>
                    </a:lnTo>
                    <a:lnTo>
                      <a:pt x="1442" y="9044"/>
                    </a:lnTo>
                    <a:lnTo>
                      <a:pt x="1442" y="9020"/>
                    </a:lnTo>
                    <a:lnTo>
                      <a:pt x="1444" y="8996"/>
                    </a:lnTo>
                    <a:lnTo>
                      <a:pt x="1446" y="8973"/>
                    </a:lnTo>
                    <a:lnTo>
                      <a:pt x="1450" y="8948"/>
                    </a:lnTo>
                    <a:lnTo>
                      <a:pt x="1455" y="8926"/>
                    </a:lnTo>
                    <a:lnTo>
                      <a:pt x="1460" y="8903"/>
                    </a:lnTo>
                    <a:lnTo>
                      <a:pt x="1466" y="8881"/>
                    </a:lnTo>
                    <a:lnTo>
                      <a:pt x="1474" y="8860"/>
                    </a:lnTo>
                    <a:lnTo>
                      <a:pt x="1482" y="8838"/>
                    </a:lnTo>
                    <a:lnTo>
                      <a:pt x="1491" y="8818"/>
                    </a:lnTo>
                    <a:lnTo>
                      <a:pt x="1502" y="8799"/>
                    </a:lnTo>
                    <a:lnTo>
                      <a:pt x="1513" y="8778"/>
                    </a:lnTo>
                    <a:lnTo>
                      <a:pt x="1525" y="8760"/>
                    </a:lnTo>
                    <a:lnTo>
                      <a:pt x="1538" y="8742"/>
                    </a:lnTo>
                    <a:lnTo>
                      <a:pt x="1552" y="8723"/>
                    </a:lnTo>
                    <a:lnTo>
                      <a:pt x="1568" y="8706"/>
                    </a:lnTo>
                    <a:lnTo>
                      <a:pt x="1584" y="8689"/>
                    </a:lnTo>
                    <a:lnTo>
                      <a:pt x="1601" y="8673"/>
                    </a:lnTo>
                    <a:lnTo>
                      <a:pt x="1619" y="8656"/>
                    </a:lnTo>
                    <a:lnTo>
                      <a:pt x="1638" y="8641"/>
                    </a:lnTo>
                    <a:lnTo>
                      <a:pt x="1657" y="8627"/>
                    </a:lnTo>
                    <a:lnTo>
                      <a:pt x="1676" y="8614"/>
                    </a:lnTo>
                    <a:lnTo>
                      <a:pt x="1697" y="8601"/>
                    </a:lnTo>
                    <a:lnTo>
                      <a:pt x="1717" y="8590"/>
                    </a:lnTo>
                    <a:lnTo>
                      <a:pt x="1737" y="8580"/>
                    </a:lnTo>
                    <a:lnTo>
                      <a:pt x="1759" y="8571"/>
                    </a:lnTo>
                    <a:lnTo>
                      <a:pt x="1781" y="8564"/>
                    </a:lnTo>
                    <a:lnTo>
                      <a:pt x="1802" y="8557"/>
                    </a:lnTo>
                    <a:lnTo>
                      <a:pt x="1825" y="8550"/>
                    </a:lnTo>
                    <a:lnTo>
                      <a:pt x="1848" y="8546"/>
                    </a:lnTo>
                    <a:lnTo>
                      <a:pt x="1872" y="8542"/>
                    </a:lnTo>
                    <a:lnTo>
                      <a:pt x="1895" y="8540"/>
                    </a:lnTo>
                    <a:lnTo>
                      <a:pt x="1919" y="8539"/>
                    </a:lnTo>
                    <a:lnTo>
                      <a:pt x="1944" y="8538"/>
                    </a:lnTo>
                    <a:lnTo>
                      <a:pt x="1968" y="8539"/>
                    </a:lnTo>
                    <a:lnTo>
                      <a:pt x="1992" y="8541"/>
                    </a:lnTo>
                    <a:lnTo>
                      <a:pt x="2016" y="8545"/>
                    </a:lnTo>
                    <a:lnTo>
                      <a:pt x="2039" y="8549"/>
                    </a:lnTo>
                    <a:lnTo>
                      <a:pt x="2062" y="8556"/>
                    </a:lnTo>
                    <a:lnTo>
                      <a:pt x="2084" y="8563"/>
                    </a:lnTo>
                    <a:lnTo>
                      <a:pt x="2106" y="8571"/>
                    </a:lnTo>
                    <a:lnTo>
                      <a:pt x="2129" y="8580"/>
                    </a:lnTo>
                    <a:lnTo>
                      <a:pt x="2150" y="8591"/>
                    </a:lnTo>
                    <a:lnTo>
                      <a:pt x="2171" y="8603"/>
                    </a:lnTo>
                    <a:lnTo>
                      <a:pt x="2192" y="8617"/>
                    </a:lnTo>
                    <a:lnTo>
                      <a:pt x="2212" y="8631"/>
                    </a:lnTo>
                    <a:lnTo>
                      <a:pt x="2232" y="8647"/>
                    </a:lnTo>
                    <a:lnTo>
                      <a:pt x="2252" y="8663"/>
                    </a:lnTo>
                    <a:lnTo>
                      <a:pt x="2271" y="8682"/>
                    </a:lnTo>
                    <a:lnTo>
                      <a:pt x="2289" y="8701"/>
                    </a:lnTo>
                    <a:lnTo>
                      <a:pt x="2303" y="8715"/>
                    </a:lnTo>
                    <a:lnTo>
                      <a:pt x="2314" y="8729"/>
                    </a:lnTo>
                    <a:lnTo>
                      <a:pt x="2326" y="8744"/>
                    </a:lnTo>
                    <a:lnTo>
                      <a:pt x="2336" y="8758"/>
                    </a:lnTo>
                    <a:lnTo>
                      <a:pt x="2346" y="8772"/>
                    </a:lnTo>
                    <a:lnTo>
                      <a:pt x="2355" y="8787"/>
                    </a:lnTo>
                    <a:lnTo>
                      <a:pt x="2365" y="8803"/>
                    </a:lnTo>
                    <a:lnTo>
                      <a:pt x="2373" y="8817"/>
                    </a:lnTo>
                    <a:lnTo>
                      <a:pt x="2381" y="8832"/>
                    </a:lnTo>
                    <a:lnTo>
                      <a:pt x="2388" y="8848"/>
                    </a:lnTo>
                    <a:lnTo>
                      <a:pt x="2394" y="8864"/>
                    </a:lnTo>
                    <a:lnTo>
                      <a:pt x="2400" y="8879"/>
                    </a:lnTo>
                    <a:lnTo>
                      <a:pt x="2405" y="8895"/>
                    </a:lnTo>
                    <a:lnTo>
                      <a:pt x="2410" y="8912"/>
                    </a:lnTo>
                    <a:lnTo>
                      <a:pt x="2414" y="8928"/>
                    </a:lnTo>
                    <a:lnTo>
                      <a:pt x="2418" y="8944"/>
                    </a:lnTo>
                    <a:lnTo>
                      <a:pt x="2421" y="8961"/>
                    </a:lnTo>
                    <a:lnTo>
                      <a:pt x="2423" y="8978"/>
                    </a:lnTo>
                    <a:lnTo>
                      <a:pt x="2425" y="8994"/>
                    </a:lnTo>
                    <a:lnTo>
                      <a:pt x="2425" y="9010"/>
                    </a:lnTo>
                    <a:lnTo>
                      <a:pt x="2426" y="9026"/>
                    </a:lnTo>
                    <a:lnTo>
                      <a:pt x="2425" y="9043"/>
                    </a:lnTo>
                    <a:lnTo>
                      <a:pt x="2424" y="9058"/>
                    </a:lnTo>
                    <a:lnTo>
                      <a:pt x="2422" y="9074"/>
                    </a:lnTo>
                    <a:lnTo>
                      <a:pt x="2420" y="9091"/>
                    </a:lnTo>
                    <a:lnTo>
                      <a:pt x="2416" y="9106"/>
                    </a:lnTo>
                    <a:lnTo>
                      <a:pt x="2412" y="9122"/>
                    </a:lnTo>
                    <a:lnTo>
                      <a:pt x="2408" y="9137"/>
                    </a:lnTo>
                    <a:lnTo>
                      <a:pt x="2403" y="9153"/>
                    </a:lnTo>
                    <a:lnTo>
                      <a:pt x="2398" y="9168"/>
                    </a:lnTo>
                    <a:lnTo>
                      <a:pt x="2391" y="9183"/>
                    </a:lnTo>
                    <a:lnTo>
                      <a:pt x="2385" y="9198"/>
                    </a:lnTo>
                    <a:lnTo>
                      <a:pt x="2377" y="9214"/>
                    </a:lnTo>
                    <a:lnTo>
                      <a:pt x="2368" y="9230"/>
                    </a:lnTo>
                    <a:lnTo>
                      <a:pt x="2358" y="9247"/>
                    </a:lnTo>
                    <a:lnTo>
                      <a:pt x="2346" y="9264"/>
                    </a:lnTo>
                    <a:lnTo>
                      <a:pt x="2333" y="9282"/>
                    </a:lnTo>
                    <a:lnTo>
                      <a:pt x="2319" y="9300"/>
                    </a:lnTo>
                    <a:lnTo>
                      <a:pt x="2305" y="9319"/>
                    </a:lnTo>
                    <a:lnTo>
                      <a:pt x="2288" y="9339"/>
                    </a:lnTo>
                    <a:lnTo>
                      <a:pt x="2252" y="9380"/>
                    </a:lnTo>
                    <a:lnTo>
                      <a:pt x="2211" y="9423"/>
                    </a:lnTo>
                    <a:lnTo>
                      <a:pt x="2164" y="9469"/>
                    </a:lnTo>
                    <a:lnTo>
                      <a:pt x="2115" y="9518"/>
                    </a:lnTo>
                    <a:lnTo>
                      <a:pt x="2083" y="9546"/>
                    </a:lnTo>
                    <a:lnTo>
                      <a:pt x="2053" y="9573"/>
                    </a:lnTo>
                    <a:lnTo>
                      <a:pt x="2023" y="9597"/>
                    </a:lnTo>
                    <a:lnTo>
                      <a:pt x="1994" y="9619"/>
                    </a:lnTo>
                    <a:lnTo>
                      <a:pt x="1964" y="9641"/>
                    </a:lnTo>
                    <a:lnTo>
                      <a:pt x="1936" y="9661"/>
                    </a:lnTo>
                    <a:lnTo>
                      <a:pt x="1907" y="9678"/>
                    </a:lnTo>
                    <a:lnTo>
                      <a:pt x="1879" y="9695"/>
                    </a:lnTo>
                    <a:lnTo>
                      <a:pt x="1851" y="9709"/>
                    </a:lnTo>
                    <a:lnTo>
                      <a:pt x="1825" y="9721"/>
                    </a:lnTo>
                    <a:lnTo>
                      <a:pt x="1797" y="9732"/>
                    </a:lnTo>
                    <a:lnTo>
                      <a:pt x="1772" y="9741"/>
                    </a:lnTo>
                    <a:lnTo>
                      <a:pt x="1746" y="9749"/>
                    </a:lnTo>
                    <a:lnTo>
                      <a:pt x="1720" y="9754"/>
                    </a:lnTo>
                    <a:lnTo>
                      <a:pt x="1696" y="9758"/>
                    </a:lnTo>
                    <a:lnTo>
                      <a:pt x="1671" y="9760"/>
                    </a:lnTo>
                    <a:lnTo>
                      <a:pt x="1647" y="9761"/>
                    </a:lnTo>
                    <a:lnTo>
                      <a:pt x="1623" y="9759"/>
                    </a:lnTo>
                    <a:lnTo>
                      <a:pt x="1597" y="9756"/>
                    </a:lnTo>
                    <a:lnTo>
                      <a:pt x="1573" y="9750"/>
                    </a:lnTo>
                    <a:lnTo>
                      <a:pt x="1547" y="9742"/>
                    </a:lnTo>
                    <a:lnTo>
                      <a:pt x="1523" y="9733"/>
                    </a:lnTo>
                    <a:lnTo>
                      <a:pt x="1498" y="9723"/>
                    </a:lnTo>
                    <a:lnTo>
                      <a:pt x="1472" y="9710"/>
                    </a:lnTo>
                    <a:lnTo>
                      <a:pt x="1447" y="9696"/>
                    </a:lnTo>
                    <a:lnTo>
                      <a:pt x="1421" y="9679"/>
                    </a:lnTo>
                    <a:lnTo>
                      <a:pt x="1395" y="9661"/>
                    </a:lnTo>
                    <a:lnTo>
                      <a:pt x="1369" y="9641"/>
                    </a:lnTo>
                    <a:lnTo>
                      <a:pt x="1343" y="9618"/>
                    </a:lnTo>
                    <a:lnTo>
                      <a:pt x="1317" y="9595"/>
                    </a:lnTo>
                    <a:lnTo>
                      <a:pt x="1290" y="9570"/>
                    </a:lnTo>
                    <a:lnTo>
                      <a:pt x="1264" y="9541"/>
                    </a:lnTo>
                    <a:lnTo>
                      <a:pt x="1177" y="9449"/>
                    </a:lnTo>
                    <a:lnTo>
                      <a:pt x="1168" y="9440"/>
                    </a:lnTo>
                    <a:lnTo>
                      <a:pt x="1160" y="9432"/>
                    </a:lnTo>
                    <a:lnTo>
                      <a:pt x="1150" y="9427"/>
                    </a:lnTo>
                    <a:lnTo>
                      <a:pt x="1141" y="9423"/>
                    </a:lnTo>
                    <a:lnTo>
                      <a:pt x="1132" y="9420"/>
                    </a:lnTo>
                    <a:lnTo>
                      <a:pt x="1122" y="9419"/>
                    </a:lnTo>
                    <a:lnTo>
                      <a:pt x="1113" y="9420"/>
                    </a:lnTo>
                    <a:lnTo>
                      <a:pt x="1103" y="9422"/>
                    </a:lnTo>
                    <a:close/>
                    <a:moveTo>
                      <a:pt x="2085" y="9196"/>
                    </a:moveTo>
                    <a:lnTo>
                      <a:pt x="2096" y="9185"/>
                    </a:lnTo>
                    <a:lnTo>
                      <a:pt x="2107" y="9174"/>
                    </a:lnTo>
                    <a:lnTo>
                      <a:pt x="2118" y="9163"/>
                    </a:lnTo>
                    <a:lnTo>
                      <a:pt x="2127" y="9152"/>
                    </a:lnTo>
                    <a:lnTo>
                      <a:pt x="2136" y="9140"/>
                    </a:lnTo>
                    <a:lnTo>
                      <a:pt x="2144" y="9129"/>
                    </a:lnTo>
                    <a:lnTo>
                      <a:pt x="2151" y="9118"/>
                    </a:lnTo>
                    <a:lnTo>
                      <a:pt x="2158" y="9106"/>
                    </a:lnTo>
                    <a:lnTo>
                      <a:pt x="2164" y="9095"/>
                    </a:lnTo>
                    <a:lnTo>
                      <a:pt x="2170" y="9082"/>
                    </a:lnTo>
                    <a:lnTo>
                      <a:pt x="2176" y="9070"/>
                    </a:lnTo>
                    <a:lnTo>
                      <a:pt x="2180" y="9058"/>
                    </a:lnTo>
                    <a:lnTo>
                      <a:pt x="2183" y="9047"/>
                    </a:lnTo>
                    <a:lnTo>
                      <a:pt x="2186" y="9035"/>
                    </a:lnTo>
                    <a:lnTo>
                      <a:pt x="2189" y="9022"/>
                    </a:lnTo>
                    <a:lnTo>
                      <a:pt x="2190" y="9009"/>
                    </a:lnTo>
                    <a:lnTo>
                      <a:pt x="2191" y="8998"/>
                    </a:lnTo>
                    <a:lnTo>
                      <a:pt x="2192" y="8986"/>
                    </a:lnTo>
                    <a:lnTo>
                      <a:pt x="2192" y="8974"/>
                    </a:lnTo>
                    <a:lnTo>
                      <a:pt x="2191" y="8962"/>
                    </a:lnTo>
                    <a:lnTo>
                      <a:pt x="2190" y="8951"/>
                    </a:lnTo>
                    <a:lnTo>
                      <a:pt x="2188" y="8940"/>
                    </a:lnTo>
                    <a:lnTo>
                      <a:pt x="2186" y="8929"/>
                    </a:lnTo>
                    <a:lnTo>
                      <a:pt x="2183" y="8919"/>
                    </a:lnTo>
                    <a:lnTo>
                      <a:pt x="2179" y="8908"/>
                    </a:lnTo>
                    <a:lnTo>
                      <a:pt x="2175" y="8898"/>
                    </a:lnTo>
                    <a:lnTo>
                      <a:pt x="2170" y="8888"/>
                    </a:lnTo>
                    <a:lnTo>
                      <a:pt x="2164" y="8879"/>
                    </a:lnTo>
                    <a:lnTo>
                      <a:pt x="2158" y="8869"/>
                    </a:lnTo>
                    <a:lnTo>
                      <a:pt x="2152" y="8860"/>
                    </a:lnTo>
                    <a:lnTo>
                      <a:pt x="2145" y="8852"/>
                    </a:lnTo>
                    <a:lnTo>
                      <a:pt x="2138" y="8842"/>
                    </a:lnTo>
                    <a:lnTo>
                      <a:pt x="2129" y="8833"/>
                    </a:lnTo>
                    <a:lnTo>
                      <a:pt x="2120" y="8825"/>
                    </a:lnTo>
                    <a:lnTo>
                      <a:pt x="2111" y="8818"/>
                    </a:lnTo>
                    <a:lnTo>
                      <a:pt x="2101" y="8811"/>
                    </a:lnTo>
                    <a:lnTo>
                      <a:pt x="2091" y="8804"/>
                    </a:lnTo>
                    <a:lnTo>
                      <a:pt x="2081" y="8799"/>
                    </a:lnTo>
                    <a:lnTo>
                      <a:pt x="2071" y="8794"/>
                    </a:lnTo>
                    <a:lnTo>
                      <a:pt x="2061" y="8788"/>
                    </a:lnTo>
                    <a:lnTo>
                      <a:pt x="2050" y="8784"/>
                    </a:lnTo>
                    <a:lnTo>
                      <a:pt x="2038" y="8781"/>
                    </a:lnTo>
                    <a:lnTo>
                      <a:pt x="2027" y="8778"/>
                    </a:lnTo>
                    <a:lnTo>
                      <a:pt x="2016" y="8776"/>
                    </a:lnTo>
                    <a:lnTo>
                      <a:pt x="2005" y="8775"/>
                    </a:lnTo>
                    <a:lnTo>
                      <a:pt x="1993" y="8774"/>
                    </a:lnTo>
                    <a:lnTo>
                      <a:pt x="1980" y="8774"/>
                    </a:lnTo>
                    <a:lnTo>
                      <a:pt x="1967" y="8775"/>
                    </a:lnTo>
                    <a:lnTo>
                      <a:pt x="1955" y="8776"/>
                    </a:lnTo>
                    <a:lnTo>
                      <a:pt x="1943" y="8777"/>
                    </a:lnTo>
                    <a:lnTo>
                      <a:pt x="1930" y="8779"/>
                    </a:lnTo>
                    <a:lnTo>
                      <a:pt x="1917" y="8782"/>
                    </a:lnTo>
                    <a:lnTo>
                      <a:pt x="1905" y="8786"/>
                    </a:lnTo>
                    <a:lnTo>
                      <a:pt x="1893" y="8791"/>
                    </a:lnTo>
                    <a:lnTo>
                      <a:pt x="1881" y="8795"/>
                    </a:lnTo>
                    <a:lnTo>
                      <a:pt x="1870" y="8800"/>
                    </a:lnTo>
                    <a:lnTo>
                      <a:pt x="1857" y="8806"/>
                    </a:lnTo>
                    <a:lnTo>
                      <a:pt x="1845" y="8813"/>
                    </a:lnTo>
                    <a:lnTo>
                      <a:pt x="1834" y="8820"/>
                    </a:lnTo>
                    <a:lnTo>
                      <a:pt x="1822" y="8827"/>
                    </a:lnTo>
                    <a:lnTo>
                      <a:pt x="1811" y="8836"/>
                    </a:lnTo>
                    <a:lnTo>
                      <a:pt x="1799" y="8844"/>
                    </a:lnTo>
                    <a:lnTo>
                      <a:pt x="1787" y="8855"/>
                    </a:lnTo>
                    <a:lnTo>
                      <a:pt x="1776" y="8865"/>
                    </a:lnTo>
                    <a:lnTo>
                      <a:pt x="1765" y="8875"/>
                    </a:lnTo>
                    <a:lnTo>
                      <a:pt x="1755" y="8886"/>
                    </a:lnTo>
                    <a:lnTo>
                      <a:pt x="1745" y="8897"/>
                    </a:lnTo>
                    <a:lnTo>
                      <a:pt x="1735" y="8908"/>
                    </a:lnTo>
                    <a:lnTo>
                      <a:pt x="1726" y="8920"/>
                    </a:lnTo>
                    <a:lnTo>
                      <a:pt x="1718" y="8931"/>
                    </a:lnTo>
                    <a:lnTo>
                      <a:pt x="1711" y="8942"/>
                    </a:lnTo>
                    <a:lnTo>
                      <a:pt x="1705" y="8954"/>
                    </a:lnTo>
                    <a:lnTo>
                      <a:pt x="1698" y="8965"/>
                    </a:lnTo>
                    <a:lnTo>
                      <a:pt x="1693" y="8978"/>
                    </a:lnTo>
                    <a:lnTo>
                      <a:pt x="1688" y="8990"/>
                    </a:lnTo>
                    <a:lnTo>
                      <a:pt x="1684" y="9002"/>
                    </a:lnTo>
                    <a:lnTo>
                      <a:pt x="1679" y="9014"/>
                    </a:lnTo>
                    <a:lnTo>
                      <a:pt x="1676" y="9026"/>
                    </a:lnTo>
                    <a:lnTo>
                      <a:pt x="1674" y="9039"/>
                    </a:lnTo>
                    <a:lnTo>
                      <a:pt x="1672" y="9051"/>
                    </a:lnTo>
                    <a:lnTo>
                      <a:pt x="1671" y="9063"/>
                    </a:lnTo>
                    <a:lnTo>
                      <a:pt x="1671" y="9075"/>
                    </a:lnTo>
                    <a:lnTo>
                      <a:pt x="1671" y="9087"/>
                    </a:lnTo>
                    <a:lnTo>
                      <a:pt x="1671" y="9100"/>
                    </a:lnTo>
                    <a:lnTo>
                      <a:pt x="1673" y="9111"/>
                    </a:lnTo>
                    <a:lnTo>
                      <a:pt x="1674" y="9122"/>
                    </a:lnTo>
                    <a:lnTo>
                      <a:pt x="1677" y="9133"/>
                    </a:lnTo>
                    <a:lnTo>
                      <a:pt x="1680" y="9144"/>
                    </a:lnTo>
                    <a:lnTo>
                      <a:pt x="1684" y="9155"/>
                    </a:lnTo>
                    <a:lnTo>
                      <a:pt x="1689" y="9165"/>
                    </a:lnTo>
                    <a:lnTo>
                      <a:pt x="1693" y="9175"/>
                    </a:lnTo>
                    <a:lnTo>
                      <a:pt x="1699" y="9185"/>
                    </a:lnTo>
                    <a:lnTo>
                      <a:pt x="1705" y="9194"/>
                    </a:lnTo>
                    <a:lnTo>
                      <a:pt x="1711" y="9203"/>
                    </a:lnTo>
                    <a:lnTo>
                      <a:pt x="1719" y="9213"/>
                    </a:lnTo>
                    <a:lnTo>
                      <a:pt x="1726" y="9222"/>
                    </a:lnTo>
                    <a:lnTo>
                      <a:pt x="1734" y="9230"/>
                    </a:lnTo>
                    <a:lnTo>
                      <a:pt x="1744" y="9238"/>
                    </a:lnTo>
                    <a:lnTo>
                      <a:pt x="1752" y="9245"/>
                    </a:lnTo>
                    <a:lnTo>
                      <a:pt x="1761" y="9251"/>
                    </a:lnTo>
                    <a:lnTo>
                      <a:pt x="1770" y="9257"/>
                    </a:lnTo>
                    <a:lnTo>
                      <a:pt x="1780" y="9263"/>
                    </a:lnTo>
                    <a:lnTo>
                      <a:pt x="1789" y="9268"/>
                    </a:lnTo>
                    <a:lnTo>
                      <a:pt x="1799" y="9273"/>
                    </a:lnTo>
                    <a:lnTo>
                      <a:pt x="1810" y="9277"/>
                    </a:lnTo>
                    <a:lnTo>
                      <a:pt x="1821" y="9280"/>
                    </a:lnTo>
                    <a:lnTo>
                      <a:pt x="1832" y="9282"/>
                    </a:lnTo>
                    <a:lnTo>
                      <a:pt x="1843" y="9284"/>
                    </a:lnTo>
                    <a:lnTo>
                      <a:pt x="1854" y="9286"/>
                    </a:lnTo>
                    <a:lnTo>
                      <a:pt x="1867" y="9287"/>
                    </a:lnTo>
                    <a:lnTo>
                      <a:pt x="1879" y="9287"/>
                    </a:lnTo>
                    <a:lnTo>
                      <a:pt x="1891" y="9287"/>
                    </a:lnTo>
                    <a:lnTo>
                      <a:pt x="1903" y="9286"/>
                    </a:lnTo>
                    <a:lnTo>
                      <a:pt x="1916" y="9285"/>
                    </a:lnTo>
                    <a:lnTo>
                      <a:pt x="1929" y="9283"/>
                    </a:lnTo>
                    <a:lnTo>
                      <a:pt x="1941" y="9280"/>
                    </a:lnTo>
                    <a:lnTo>
                      <a:pt x="1953" y="9277"/>
                    </a:lnTo>
                    <a:lnTo>
                      <a:pt x="1965" y="9273"/>
                    </a:lnTo>
                    <a:lnTo>
                      <a:pt x="1977" y="9268"/>
                    </a:lnTo>
                    <a:lnTo>
                      <a:pt x="1990" y="9262"/>
                    </a:lnTo>
                    <a:lnTo>
                      <a:pt x="2002" y="9256"/>
                    </a:lnTo>
                    <a:lnTo>
                      <a:pt x="2014" y="9250"/>
                    </a:lnTo>
                    <a:lnTo>
                      <a:pt x="2026" y="9243"/>
                    </a:lnTo>
                    <a:lnTo>
                      <a:pt x="2037" y="9235"/>
                    </a:lnTo>
                    <a:lnTo>
                      <a:pt x="2050" y="9227"/>
                    </a:lnTo>
                    <a:lnTo>
                      <a:pt x="2062" y="9217"/>
                    </a:lnTo>
                    <a:lnTo>
                      <a:pt x="2073" y="9207"/>
                    </a:lnTo>
                    <a:lnTo>
                      <a:pt x="2085" y="9196"/>
                    </a:lnTo>
                    <a:close/>
                    <a:moveTo>
                      <a:pt x="635" y="8087"/>
                    </a:moveTo>
                    <a:lnTo>
                      <a:pt x="294" y="7320"/>
                    </a:lnTo>
                    <a:lnTo>
                      <a:pt x="1159" y="6934"/>
                    </a:lnTo>
                    <a:lnTo>
                      <a:pt x="1261" y="7162"/>
                    </a:lnTo>
                    <a:lnTo>
                      <a:pt x="582" y="7464"/>
                    </a:lnTo>
                    <a:lnTo>
                      <a:pt x="721" y="7777"/>
                    </a:lnTo>
                    <a:lnTo>
                      <a:pt x="1109" y="7604"/>
                    </a:lnTo>
                    <a:lnTo>
                      <a:pt x="1145" y="7588"/>
                    </a:lnTo>
                    <a:lnTo>
                      <a:pt x="1178" y="7575"/>
                    </a:lnTo>
                    <a:lnTo>
                      <a:pt x="1210" y="7565"/>
                    </a:lnTo>
                    <a:lnTo>
                      <a:pt x="1238" y="7556"/>
                    </a:lnTo>
                    <a:lnTo>
                      <a:pt x="1266" y="7550"/>
                    </a:lnTo>
                    <a:lnTo>
                      <a:pt x="1290" y="7547"/>
                    </a:lnTo>
                    <a:lnTo>
                      <a:pt x="1301" y="7545"/>
                    </a:lnTo>
                    <a:lnTo>
                      <a:pt x="1312" y="7545"/>
                    </a:lnTo>
                    <a:lnTo>
                      <a:pt x="1323" y="7545"/>
                    </a:lnTo>
                    <a:lnTo>
                      <a:pt x="1332" y="7546"/>
                    </a:lnTo>
                    <a:lnTo>
                      <a:pt x="1350" y="7548"/>
                    </a:lnTo>
                    <a:lnTo>
                      <a:pt x="1367" y="7551"/>
                    </a:lnTo>
                    <a:lnTo>
                      <a:pt x="1383" y="7555"/>
                    </a:lnTo>
                    <a:lnTo>
                      <a:pt x="1398" y="7560"/>
                    </a:lnTo>
                    <a:lnTo>
                      <a:pt x="1411" y="7565"/>
                    </a:lnTo>
                    <a:lnTo>
                      <a:pt x="1423" y="7571"/>
                    </a:lnTo>
                    <a:lnTo>
                      <a:pt x="1434" y="7578"/>
                    </a:lnTo>
                    <a:lnTo>
                      <a:pt x="1445" y="7586"/>
                    </a:lnTo>
                    <a:lnTo>
                      <a:pt x="1454" y="7596"/>
                    </a:lnTo>
                    <a:lnTo>
                      <a:pt x="1463" y="7607"/>
                    </a:lnTo>
                    <a:lnTo>
                      <a:pt x="1473" y="7620"/>
                    </a:lnTo>
                    <a:lnTo>
                      <a:pt x="1482" y="7634"/>
                    </a:lnTo>
                    <a:lnTo>
                      <a:pt x="1492" y="7650"/>
                    </a:lnTo>
                    <a:lnTo>
                      <a:pt x="1503" y="7669"/>
                    </a:lnTo>
                    <a:lnTo>
                      <a:pt x="1513" y="7689"/>
                    </a:lnTo>
                    <a:lnTo>
                      <a:pt x="1523" y="7711"/>
                    </a:lnTo>
                    <a:lnTo>
                      <a:pt x="1535" y="7741"/>
                    </a:lnTo>
                    <a:lnTo>
                      <a:pt x="1547" y="7777"/>
                    </a:lnTo>
                    <a:lnTo>
                      <a:pt x="1560" y="7817"/>
                    </a:lnTo>
                    <a:lnTo>
                      <a:pt x="1573" y="7862"/>
                    </a:lnTo>
                    <a:lnTo>
                      <a:pt x="1404" y="7937"/>
                    </a:lnTo>
                    <a:lnTo>
                      <a:pt x="1402" y="7932"/>
                    </a:lnTo>
                    <a:lnTo>
                      <a:pt x="1398" y="7924"/>
                    </a:lnTo>
                    <a:lnTo>
                      <a:pt x="1394" y="7913"/>
                    </a:lnTo>
                    <a:lnTo>
                      <a:pt x="1388" y="7899"/>
                    </a:lnTo>
                    <a:lnTo>
                      <a:pt x="1382" y="7881"/>
                    </a:lnTo>
                    <a:lnTo>
                      <a:pt x="1376" y="7866"/>
                    </a:lnTo>
                    <a:lnTo>
                      <a:pt x="1370" y="7853"/>
                    </a:lnTo>
                    <a:lnTo>
                      <a:pt x="1366" y="7842"/>
                    </a:lnTo>
                    <a:lnTo>
                      <a:pt x="1360" y="7831"/>
                    </a:lnTo>
                    <a:lnTo>
                      <a:pt x="1355" y="7822"/>
                    </a:lnTo>
                    <a:lnTo>
                      <a:pt x="1348" y="7814"/>
                    </a:lnTo>
                    <a:lnTo>
                      <a:pt x="1342" y="7808"/>
                    </a:lnTo>
                    <a:lnTo>
                      <a:pt x="1335" y="7803"/>
                    </a:lnTo>
                    <a:lnTo>
                      <a:pt x="1327" y="7800"/>
                    </a:lnTo>
                    <a:lnTo>
                      <a:pt x="1319" y="7799"/>
                    </a:lnTo>
                    <a:lnTo>
                      <a:pt x="1310" y="7799"/>
                    </a:lnTo>
                    <a:lnTo>
                      <a:pt x="1299" y="7800"/>
                    </a:lnTo>
                    <a:lnTo>
                      <a:pt x="1286" y="7804"/>
                    </a:lnTo>
                    <a:lnTo>
                      <a:pt x="1269" y="7809"/>
                    </a:lnTo>
                    <a:lnTo>
                      <a:pt x="1248" y="7816"/>
                    </a:lnTo>
                    <a:lnTo>
                      <a:pt x="1225" y="7825"/>
                    </a:lnTo>
                    <a:lnTo>
                      <a:pt x="1199" y="7837"/>
                    </a:lnTo>
                    <a:lnTo>
                      <a:pt x="1168" y="7849"/>
                    </a:lnTo>
                    <a:lnTo>
                      <a:pt x="1136" y="7864"/>
                    </a:lnTo>
                    <a:lnTo>
                      <a:pt x="635" y="8087"/>
                    </a:lnTo>
                    <a:close/>
                    <a:moveTo>
                      <a:pt x="326" y="6003"/>
                    </a:moveTo>
                    <a:lnTo>
                      <a:pt x="301" y="6233"/>
                    </a:lnTo>
                    <a:lnTo>
                      <a:pt x="284" y="6230"/>
                    </a:lnTo>
                    <a:lnTo>
                      <a:pt x="266" y="6225"/>
                    </a:lnTo>
                    <a:lnTo>
                      <a:pt x="251" y="6221"/>
                    </a:lnTo>
                    <a:lnTo>
                      <a:pt x="235" y="6215"/>
                    </a:lnTo>
                    <a:lnTo>
                      <a:pt x="220" y="6209"/>
                    </a:lnTo>
                    <a:lnTo>
                      <a:pt x="205" y="6203"/>
                    </a:lnTo>
                    <a:lnTo>
                      <a:pt x="191" y="6196"/>
                    </a:lnTo>
                    <a:lnTo>
                      <a:pt x="178" y="6189"/>
                    </a:lnTo>
                    <a:lnTo>
                      <a:pt x="165" y="6182"/>
                    </a:lnTo>
                    <a:lnTo>
                      <a:pt x="153" y="6174"/>
                    </a:lnTo>
                    <a:lnTo>
                      <a:pt x="140" y="6166"/>
                    </a:lnTo>
                    <a:lnTo>
                      <a:pt x="129" y="6156"/>
                    </a:lnTo>
                    <a:lnTo>
                      <a:pt x="118" y="6147"/>
                    </a:lnTo>
                    <a:lnTo>
                      <a:pt x="108" y="6137"/>
                    </a:lnTo>
                    <a:lnTo>
                      <a:pt x="98" y="6127"/>
                    </a:lnTo>
                    <a:lnTo>
                      <a:pt x="89" y="6116"/>
                    </a:lnTo>
                    <a:lnTo>
                      <a:pt x="80" y="6105"/>
                    </a:lnTo>
                    <a:lnTo>
                      <a:pt x="71" y="6092"/>
                    </a:lnTo>
                    <a:lnTo>
                      <a:pt x="64" y="6079"/>
                    </a:lnTo>
                    <a:lnTo>
                      <a:pt x="56" y="6065"/>
                    </a:lnTo>
                    <a:lnTo>
                      <a:pt x="50" y="6051"/>
                    </a:lnTo>
                    <a:lnTo>
                      <a:pt x="43" y="6035"/>
                    </a:lnTo>
                    <a:lnTo>
                      <a:pt x="37" y="6019"/>
                    </a:lnTo>
                    <a:lnTo>
                      <a:pt x="32" y="6003"/>
                    </a:lnTo>
                    <a:lnTo>
                      <a:pt x="27" y="5986"/>
                    </a:lnTo>
                    <a:lnTo>
                      <a:pt x="21" y="5967"/>
                    </a:lnTo>
                    <a:lnTo>
                      <a:pt x="17" y="5948"/>
                    </a:lnTo>
                    <a:lnTo>
                      <a:pt x="13" y="5929"/>
                    </a:lnTo>
                    <a:lnTo>
                      <a:pt x="10" y="5908"/>
                    </a:lnTo>
                    <a:lnTo>
                      <a:pt x="7" y="5887"/>
                    </a:lnTo>
                    <a:lnTo>
                      <a:pt x="5" y="5866"/>
                    </a:lnTo>
                    <a:lnTo>
                      <a:pt x="3" y="5842"/>
                    </a:lnTo>
                    <a:lnTo>
                      <a:pt x="1" y="5803"/>
                    </a:lnTo>
                    <a:lnTo>
                      <a:pt x="0" y="5764"/>
                    </a:lnTo>
                    <a:lnTo>
                      <a:pt x="1" y="5728"/>
                    </a:lnTo>
                    <a:lnTo>
                      <a:pt x="3" y="5696"/>
                    </a:lnTo>
                    <a:lnTo>
                      <a:pt x="7" y="5665"/>
                    </a:lnTo>
                    <a:lnTo>
                      <a:pt x="11" y="5638"/>
                    </a:lnTo>
                    <a:lnTo>
                      <a:pt x="14" y="5626"/>
                    </a:lnTo>
                    <a:lnTo>
                      <a:pt x="18" y="5613"/>
                    </a:lnTo>
                    <a:lnTo>
                      <a:pt x="21" y="5601"/>
                    </a:lnTo>
                    <a:lnTo>
                      <a:pt x="25" y="5591"/>
                    </a:lnTo>
                    <a:lnTo>
                      <a:pt x="35" y="5571"/>
                    </a:lnTo>
                    <a:lnTo>
                      <a:pt x="45" y="5551"/>
                    </a:lnTo>
                    <a:lnTo>
                      <a:pt x="55" y="5534"/>
                    </a:lnTo>
                    <a:lnTo>
                      <a:pt x="66" y="5518"/>
                    </a:lnTo>
                    <a:lnTo>
                      <a:pt x="77" y="5504"/>
                    </a:lnTo>
                    <a:lnTo>
                      <a:pt x="91" y="5490"/>
                    </a:lnTo>
                    <a:lnTo>
                      <a:pt x="104" y="5478"/>
                    </a:lnTo>
                    <a:lnTo>
                      <a:pt x="118" y="5468"/>
                    </a:lnTo>
                    <a:lnTo>
                      <a:pt x="126" y="5464"/>
                    </a:lnTo>
                    <a:lnTo>
                      <a:pt x="134" y="5460"/>
                    </a:lnTo>
                    <a:lnTo>
                      <a:pt x="144" y="5456"/>
                    </a:lnTo>
                    <a:lnTo>
                      <a:pt x="155" y="5452"/>
                    </a:lnTo>
                    <a:lnTo>
                      <a:pt x="177" y="5444"/>
                    </a:lnTo>
                    <a:lnTo>
                      <a:pt x="203" y="5437"/>
                    </a:lnTo>
                    <a:lnTo>
                      <a:pt x="232" y="5431"/>
                    </a:lnTo>
                    <a:lnTo>
                      <a:pt x="264" y="5426"/>
                    </a:lnTo>
                    <a:lnTo>
                      <a:pt x="301" y="5422"/>
                    </a:lnTo>
                    <a:lnTo>
                      <a:pt x="340" y="5419"/>
                    </a:lnTo>
                    <a:lnTo>
                      <a:pt x="631" y="5402"/>
                    </a:lnTo>
                    <a:lnTo>
                      <a:pt x="662" y="5400"/>
                    </a:lnTo>
                    <a:lnTo>
                      <a:pt x="689" y="5397"/>
                    </a:lnTo>
                    <a:lnTo>
                      <a:pt x="716" y="5394"/>
                    </a:lnTo>
                    <a:lnTo>
                      <a:pt x="739" y="5391"/>
                    </a:lnTo>
                    <a:lnTo>
                      <a:pt x="761" y="5388"/>
                    </a:lnTo>
                    <a:lnTo>
                      <a:pt x="781" y="5385"/>
                    </a:lnTo>
                    <a:lnTo>
                      <a:pt x="799" y="5381"/>
                    </a:lnTo>
                    <a:lnTo>
                      <a:pt x="814" y="5376"/>
                    </a:lnTo>
                    <a:lnTo>
                      <a:pt x="830" y="5372"/>
                    </a:lnTo>
                    <a:lnTo>
                      <a:pt x="844" y="5367"/>
                    </a:lnTo>
                    <a:lnTo>
                      <a:pt x="859" y="5361"/>
                    </a:lnTo>
                    <a:lnTo>
                      <a:pt x="874" y="5355"/>
                    </a:lnTo>
                    <a:lnTo>
                      <a:pt x="906" y="5340"/>
                    </a:lnTo>
                    <a:lnTo>
                      <a:pt x="938" y="5323"/>
                    </a:lnTo>
                    <a:lnTo>
                      <a:pt x="956" y="5571"/>
                    </a:lnTo>
                    <a:lnTo>
                      <a:pt x="941" y="5577"/>
                    </a:lnTo>
                    <a:lnTo>
                      <a:pt x="925" y="5584"/>
                    </a:lnTo>
                    <a:lnTo>
                      <a:pt x="906" y="5591"/>
                    </a:lnTo>
                    <a:lnTo>
                      <a:pt x="883" y="5599"/>
                    </a:lnTo>
                    <a:lnTo>
                      <a:pt x="865" y="5606"/>
                    </a:lnTo>
                    <a:lnTo>
                      <a:pt x="854" y="5610"/>
                    </a:lnTo>
                    <a:lnTo>
                      <a:pt x="870" y="5626"/>
                    </a:lnTo>
                    <a:lnTo>
                      <a:pt x="886" y="5641"/>
                    </a:lnTo>
                    <a:lnTo>
                      <a:pt x="900" y="5657"/>
                    </a:lnTo>
                    <a:lnTo>
                      <a:pt x="914" y="5673"/>
                    </a:lnTo>
                    <a:lnTo>
                      <a:pt x="926" y="5690"/>
                    </a:lnTo>
                    <a:lnTo>
                      <a:pt x="937" y="5706"/>
                    </a:lnTo>
                    <a:lnTo>
                      <a:pt x="948" y="5723"/>
                    </a:lnTo>
                    <a:lnTo>
                      <a:pt x="958" y="5741"/>
                    </a:lnTo>
                    <a:lnTo>
                      <a:pt x="966" y="5759"/>
                    </a:lnTo>
                    <a:lnTo>
                      <a:pt x="974" y="5777"/>
                    </a:lnTo>
                    <a:lnTo>
                      <a:pt x="980" y="5795"/>
                    </a:lnTo>
                    <a:lnTo>
                      <a:pt x="986" y="5815"/>
                    </a:lnTo>
                    <a:lnTo>
                      <a:pt x="990" y="5834"/>
                    </a:lnTo>
                    <a:lnTo>
                      <a:pt x="994" y="5853"/>
                    </a:lnTo>
                    <a:lnTo>
                      <a:pt x="997" y="5874"/>
                    </a:lnTo>
                    <a:lnTo>
                      <a:pt x="999" y="5894"/>
                    </a:lnTo>
                    <a:lnTo>
                      <a:pt x="1000" y="5912"/>
                    </a:lnTo>
                    <a:lnTo>
                      <a:pt x="1000" y="5930"/>
                    </a:lnTo>
                    <a:lnTo>
                      <a:pt x="1000" y="5947"/>
                    </a:lnTo>
                    <a:lnTo>
                      <a:pt x="999" y="5964"/>
                    </a:lnTo>
                    <a:lnTo>
                      <a:pt x="997" y="5981"/>
                    </a:lnTo>
                    <a:lnTo>
                      <a:pt x="995" y="5996"/>
                    </a:lnTo>
                    <a:lnTo>
                      <a:pt x="992" y="6011"/>
                    </a:lnTo>
                    <a:lnTo>
                      <a:pt x="988" y="6026"/>
                    </a:lnTo>
                    <a:lnTo>
                      <a:pt x="984" y="6041"/>
                    </a:lnTo>
                    <a:lnTo>
                      <a:pt x="979" y="6055"/>
                    </a:lnTo>
                    <a:lnTo>
                      <a:pt x="974" y="6069"/>
                    </a:lnTo>
                    <a:lnTo>
                      <a:pt x="968" y="6082"/>
                    </a:lnTo>
                    <a:lnTo>
                      <a:pt x="961" y="6094"/>
                    </a:lnTo>
                    <a:lnTo>
                      <a:pt x="954" y="6107"/>
                    </a:lnTo>
                    <a:lnTo>
                      <a:pt x="945" y="6119"/>
                    </a:lnTo>
                    <a:lnTo>
                      <a:pt x="936" y="6130"/>
                    </a:lnTo>
                    <a:lnTo>
                      <a:pt x="927" y="6141"/>
                    </a:lnTo>
                    <a:lnTo>
                      <a:pt x="917" y="6151"/>
                    </a:lnTo>
                    <a:lnTo>
                      <a:pt x="907" y="6161"/>
                    </a:lnTo>
                    <a:lnTo>
                      <a:pt x="897" y="6170"/>
                    </a:lnTo>
                    <a:lnTo>
                      <a:pt x="886" y="6178"/>
                    </a:lnTo>
                    <a:lnTo>
                      <a:pt x="874" y="6186"/>
                    </a:lnTo>
                    <a:lnTo>
                      <a:pt x="863" y="6193"/>
                    </a:lnTo>
                    <a:lnTo>
                      <a:pt x="851" y="6199"/>
                    </a:lnTo>
                    <a:lnTo>
                      <a:pt x="839" y="6205"/>
                    </a:lnTo>
                    <a:lnTo>
                      <a:pt x="827" y="6210"/>
                    </a:lnTo>
                    <a:lnTo>
                      <a:pt x="813" y="6214"/>
                    </a:lnTo>
                    <a:lnTo>
                      <a:pt x="799" y="6219"/>
                    </a:lnTo>
                    <a:lnTo>
                      <a:pt x="786" y="6223"/>
                    </a:lnTo>
                    <a:lnTo>
                      <a:pt x="772" y="6225"/>
                    </a:lnTo>
                    <a:lnTo>
                      <a:pt x="756" y="6227"/>
                    </a:lnTo>
                    <a:lnTo>
                      <a:pt x="742" y="6228"/>
                    </a:lnTo>
                    <a:lnTo>
                      <a:pt x="722" y="6229"/>
                    </a:lnTo>
                    <a:lnTo>
                      <a:pt x="703" y="6229"/>
                    </a:lnTo>
                    <a:lnTo>
                      <a:pt x="684" y="6227"/>
                    </a:lnTo>
                    <a:lnTo>
                      <a:pt x="666" y="6224"/>
                    </a:lnTo>
                    <a:lnTo>
                      <a:pt x="648" y="6220"/>
                    </a:lnTo>
                    <a:lnTo>
                      <a:pt x="630" y="6214"/>
                    </a:lnTo>
                    <a:lnTo>
                      <a:pt x="613" y="6207"/>
                    </a:lnTo>
                    <a:lnTo>
                      <a:pt x="597" y="6200"/>
                    </a:lnTo>
                    <a:lnTo>
                      <a:pt x="581" y="6191"/>
                    </a:lnTo>
                    <a:lnTo>
                      <a:pt x="565" y="6181"/>
                    </a:lnTo>
                    <a:lnTo>
                      <a:pt x="551" y="6170"/>
                    </a:lnTo>
                    <a:lnTo>
                      <a:pt x="538" y="6157"/>
                    </a:lnTo>
                    <a:lnTo>
                      <a:pt x="526" y="6144"/>
                    </a:lnTo>
                    <a:lnTo>
                      <a:pt x="513" y="6131"/>
                    </a:lnTo>
                    <a:lnTo>
                      <a:pt x="503" y="6116"/>
                    </a:lnTo>
                    <a:lnTo>
                      <a:pt x="493" y="6100"/>
                    </a:lnTo>
                    <a:lnTo>
                      <a:pt x="484" y="6082"/>
                    </a:lnTo>
                    <a:lnTo>
                      <a:pt x="475" y="6062"/>
                    </a:lnTo>
                    <a:lnTo>
                      <a:pt x="465" y="6041"/>
                    </a:lnTo>
                    <a:lnTo>
                      <a:pt x="457" y="6017"/>
                    </a:lnTo>
                    <a:lnTo>
                      <a:pt x="447" y="5992"/>
                    </a:lnTo>
                    <a:lnTo>
                      <a:pt x="438" y="5964"/>
                    </a:lnTo>
                    <a:lnTo>
                      <a:pt x="429" y="5936"/>
                    </a:lnTo>
                    <a:lnTo>
                      <a:pt x="421" y="5904"/>
                    </a:lnTo>
                    <a:lnTo>
                      <a:pt x="410" y="5863"/>
                    </a:lnTo>
                    <a:lnTo>
                      <a:pt x="400" y="5825"/>
                    </a:lnTo>
                    <a:lnTo>
                      <a:pt x="388" y="5790"/>
                    </a:lnTo>
                    <a:lnTo>
                      <a:pt x="379" y="5759"/>
                    </a:lnTo>
                    <a:lnTo>
                      <a:pt x="369" y="5730"/>
                    </a:lnTo>
                    <a:lnTo>
                      <a:pt x="360" y="5706"/>
                    </a:lnTo>
                    <a:lnTo>
                      <a:pt x="351" y="5685"/>
                    </a:lnTo>
                    <a:lnTo>
                      <a:pt x="343" y="5666"/>
                    </a:lnTo>
                    <a:lnTo>
                      <a:pt x="318" y="5667"/>
                    </a:lnTo>
                    <a:lnTo>
                      <a:pt x="300" y="5669"/>
                    </a:lnTo>
                    <a:lnTo>
                      <a:pt x="285" y="5672"/>
                    </a:lnTo>
                    <a:lnTo>
                      <a:pt x="269" y="5676"/>
                    </a:lnTo>
                    <a:lnTo>
                      <a:pt x="256" y="5682"/>
                    </a:lnTo>
                    <a:lnTo>
                      <a:pt x="245" y="5687"/>
                    </a:lnTo>
                    <a:lnTo>
                      <a:pt x="234" y="5694"/>
                    </a:lnTo>
                    <a:lnTo>
                      <a:pt x="225" y="5702"/>
                    </a:lnTo>
                    <a:lnTo>
                      <a:pt x="218" y="5711"/>
                    </a:lnTo>
                    <a:lnTo>
                      <a:pt x="211" y="5721"/>
                    </a:lnTo>
                    <a:lnTo>
                      <a:pt x="205" y="5733"/>
                    </a:lnTo>
                    <a:lnTo>
                      <a:pt x="201" y="5748"/>
                    </a:lnTo>
                    <a:lnTo>
                      <a:pt x="198" y="5764"/>
                    </a:lnTo>
                    <a:lnTo>
                      <a:pt x="196" y="5781"/>
                    </a:lnTo>
                    <a:lnTo>
                      <a:pt x="195" y="5802"/>
                    </a:lnTo>
                    <a:lnTo>
                      <a:pt x="195" y="5823"/>
                    </a:lnTo>
                    <a:lnTo>
                      <a:pt x="196" y="5847"/>
                    </a:lnTo>
                    <a:lnTo>
                      <a:pt x="197" y="5864"/>
                    </a:lnTo>
                    <a:lnTo>
                      <a:pt x="200" y="5879"/>
                    </a:lnTo>
                    <a:lnTo>
                      <a:pt x="203" y="5893"/>
                    </a:lnTo>
                    <a:lnTo>
                      <a:pt x="206" y="5906"/>
                    </a:lnTo>
                    <a:lnTo>
                      <a:pt x="212" y="5918"/>
                    </a:lnTo>
                    <a:lnTo>
                      <a:pt x="217" y="5930"/>
                    </a:lnTo>
                    <a:lnTo>
                      <a:pt x="223" y="5940"/>
                    </a:lnTo>
                    <a:lnTo>
                      <a:pt x="230" y="5949"/>
                    </a:lnTo>
                    <a:lnTo>
                      <a:pt x="238" y="5958"/>
                    </a:lnTo>
                    <a:lnTo>
                      <a:pt x="246" y="5966"/>
                    </a:lnTo>
                    <a:lnTo>
                      <a:pt x="256" y="5973"/>
                    </a:lnTo>
                    <a:lnTo>
                      <a:pt x="268" y="5981"/>
                    </a:lnTo>
                    <a:lnTo>
                      <a:pt x="281" y="5987"/>
                    </a:lnTo>
                    <a:lnTo>
                      <a:pt x="295" y="5993"/>
                    </a:lnTo>
                    <a:lnTo>
                      <a:pt x="309" y="5999"/>
                    </a:lnTo>
                    <a:lnTo>
                      <a:pt x="326" y="6003"/>
                    </a:lnTo>
                    <a:close/>
                    <a:moveTo>
                      <a:pt x="505" y="5655"/>
                    </a:moveTo>
                    <a:lnTo>
                      <a:pt x="515" y="5682"/>
                    </a:lnTo>
                    <a:lnTo>
                      <a:pt x="528" y="5715"/>
                    </a:lnTo>
                    <a:lnTo>
                      <a:pt x="540" y="5757"/>
                    </a:lnTo>
                    <a:lnTo>
                      <a:pt x="554" y="5805"/>
                    </a:lnTo>
                    <a:lnTo>
                      <a:pt x="561" y="5829"/>
                    </a:lnTo>
                    <a:lnTo>
                      <a:pt x="568" y="5850"/>
                    </a:lnTo>
                    <a:lnTo>
                      <a:pt x="575" y="5871"/>
                    </a:lnTo>
                    <a:lnTo>
                      <a:pt x="583" y="5889"/>
                    </a:lnTo>
                    <a:lnTo>
                      <a:pt x="589" y="5904"/>
                    </a:lnTo>
                    <a:lnTo>
                      <a:pt x="595" y="5917"/>
                    </a:lnTo>
                    <a:lnTo>
                      <a:pt x="601" y="5929"/>
                    </a:lnTo>
                    <a:lnTo>
                      <a:pt x="607" y="5937"/>
                    </a:lnTo>
                    <a:lnTo>
                      <a:pt x="617" y="5948"/>
                    </a:lnTo>
                    <a:lnTo>
                      <a:pt x="627" y="5957"/>
                    </a:lnTo>
                    <a:lnTo>
                      <a:pt x="638" y="5965"/>
                    </a:lnTo>
                    <a:lnTo>
                      <a:pt x="650" y="5971"/>
                    </a:lnTo>
                    <a:lnTo>
                      <a:pt x="661" y="5975"/>
                    </a:lnTo>
                    <a:lnTo>
                      <a:pt x="673" y="5978"/>
                    </a:lnTo>
                    <a:lnTo>
                      <a:pt x="685" y="5981"/>
                    </a:lnTo>
                    <a:lnTo>
                      <a:pt x="698" y="5980"/>
                    </a:lnTo>
                    <a:lnTo>
                      <a:pt x="712" y="5978"/>
                    </a:lnTo>
                    <a:lnTo>
                      <a:pt x="724" y="5975"/>
                    </a:lnTo>
                    <a:lnTo>
                      <a:pt x="736" y="5971"/>
                    </a:lnTo>
                    <a:lnTo>
                      <a:pt x="747" y="5966"/>
                    </a:lnTo>
                    <a:lnTo>
                      <a:pt x="757" y="5960"/>
                    </a:lnTo>
                    <a:lnTo>
                      <a:pt x="768" y="5953"/>
                    </a:lnTo>
                    <a:lnTo>
                      <a:pt x="778" y="5944"/>
                    </a:lnTo>
                    <a:lnTo>
                      <a:pt x="787" y="5935"/>
                    </a:lnTo>
                    <a:lnTo>
                      <a:pt x="795" y="5924"/>
                    </a:lnTo>
                    <a:lnTo>
                      <a:pt x="802" y="5912"/>
                    </a:lnTo>
                    <a:lnTo>
                      <a:pt x="807" y="5900"/>
                    </a:lnTo>
                    <a:lnTo>
                      <a:pt x="812" y="5888"/>
                    </a:lnTo>
                    <a:lnTo>
                      <a:pt x="815" y="5875"/>
                    </a:lnTo>
                    <a:lnTo>
                      <a:pt x="817" y="5862"/>
                    </a:lnTo>
                    <a:lnTo>
                      <a:pt x="818" y="5847"/>
                    </a:lnTo>
                    <a:lnTo>
                      <a:pt x="818" y="5832"/>
                    </a:lnTo>
                    <a:lnTo>
                      <a:pt x="816" y="5816"/>
                    </a:lnTo>
                    <a:lnTo>
                      <a:pt x="813" y="5798"/>
                    </a:lnTo>
                    <a:lnTo>
                      <a:pt x="808" y="5782"/>
                    </a:lnTo>
                    <a:lnTo>
                      <a:pt x="802" y="5767"/>
                    </a:lnTo>
                    <a:lnTo>
                      <a:pt x="795" y="5751"/>
                    </a:lnTo>
                    <a:lnTo>
                      <a:pt x="786" y="5735"/>
                    </a:lnTo>
                    <a:lnTo>
                      <a:pt x="776" y="5721"/>
                    </a:lnTo>
                    <a:lnTo>
                      <a:pt x="765" y="5706"/>
                    </a:lnTo>
                    <a:lnTo>
                      <a:pt x="755" y="5696"/>
                    </a:lnTo>
                    <a:lnTo>
                      <a:pt x="745" y="5687"/>
                    </a:lnTo>
                    <a:lnTo>
                      <a:pt x="735" y="5678"/>
                    </a:lnTo>
                    <a:lnTo>
                      <a:pt x="725" y="5671"/>
                    </a:lnTo>
                    <a:lnTo>
                      <a:pt x="714" y="5665"/>
                    </a:lnTo>
                    <a:lnTo>
                      <a:pt x="702" y="5660"/>
                    </a:lnTo>
                    <a:lnTo>
                      <a:pt x="690" y="5656"/>
                    </a:lnTo>
                    <a:lnTo>
                      <a:pt x="677" y="5652"/>
                    </a:lnTo>
                    <a:lnTo>
                      <a:pt x="669" y="5651"/>
                    </a:lnTo>
                    <a:lnTo>
                      <a:pt x="658" y="5649"/>
                    </a:lnTo>
                    <a:lnTo>
                      <a:pt x="645" y="5649"/>
                    </a:lnTo>
                    <a:lnTo>
                      <a:pt x="630" y="5648"/>
                    </a:lnTo>
                    <a:lnTo>
                      <a:pt x="597" y="5649"/>
                    </a:lnTo>
                    <a:lnTo>
                      <a:pt x="555" y="5651"/>
                    </a:lnTo>
                    <a:lnTo>
                      <a:pt x="505" y="5655"/>
                    </a:lnTo>
                    <a:close/>
                    <a:moveTo>
                      <a:pt x="656" y="3594"/>
                    </a:moveTo>
                    <a:lnTo>
                      <a:pt x="626" y="3843"/>
                    </a:lnTo>
                    <a:lnTo>
                      <a:pt x="608" y="3841"/>
                    </a:lnTo>
                    <a:lnTo>
                      <a:pt x="591" y="3841"/>
                    </a:lnTo>
                    <a:lnTo>
                      <a:pt x="573" y="3842"/>
                    </a:lnTo>
                    <a:lnTo>
                      <a:pt x="558" y="3844"/>
                    </a:lnTo>
                    <a:lnTo>
                      <a:pt x="543" y="3847"/>
                    </a:lnTo>
                    <a:lnTo>
                      <a:pt x="529" y="3851"/>
                    </a:lnTo>
                    <a:lnTo>
                      <a:pt x="515" y="3857"/>
                    </a:lnTo>
                    <a:lnTo>
                      <a:pt x="503" y="3864"/>
                    </a:lnTo>
                    <a:lnTo>
                      <a:pt x="491" y="3873"/>
                    </a:lnTo>
                    <a:lnTo>
                      <a:pt x="480" y="3882"/>
                    </a:lnTo>
                    <a:lnTo>
                      <a:pt x="471" y="3893"/>
                    </a:lnTo>
                    <a:lnTo>
                      <a:pt x="462" y="3905"/>
                    </a:lnTo>
                    <a:lnTo>
                      <a:pt x="453" y="3918"/>
                    </a:lnTo>
                    <a:lnTo>
                      <a:pt x="445" y="3931"/>
                    </a:lnTo>
                    <a:lnTo>
                      <a:pt x="439" y="3947"/>
                    </a:lnTo>
                    <a:lnTo>
                      <a:pt x="434" y="3963"/>
                    </a:lnTo>
                    <a:lnTo>
                      <a:pt x="430" y="3974"/>
                    </a:lnTo>
                    <a:lnTo>
                      <a:pt x="428" y="3985"/>
                    </a:lnTo>
                    <a:lnTo>
                      <a:pt x="426" y="3996"/>
                    </a:lnTo>
                    <a:lnTo>
                      <a:pt x="425" y="4007"/>
                    </a:lnTo>
                    <a:lnTo>
                      <a:pt x="424" y="4018"/>
                    </a:lnTo>
                    <a:lnTo>
                      <a:pt x="423" y="4028"/>
                    </a:lnTo>
                    <a:lnTo>
                      <a:pt x="424" y="4038"/>
                    </a:lnTo>
                    <a:lnTo>
                      <a:pt x="425" y="4048"/>
                    </a:lnTo>
                    <a:lnTo>
                      <a:pt x="426" y="4058"/>
                    </a:lnTo>
                    <a:lnTo>
                      <a:pt x="428" y="4069"/>
                    </a:lnTo>
                    <a:lnTo>
                      <a:pt x="430" y="4078"/>
                    </a:lnTo>
                    <a:lnTo>
                      <a:pt x="433" y="4088"/>
                    </a:lnTo>
                    <a:lnTo>
                      <a:pt x="437" y="4097"/>
                    </a:lnTo>
                    <a:lnTo>
                      <a:pt x="441" y="4106"/>
                    </a:lnTo>
                    <a:lnTo>
                      <a:pt x="446" y="4115"/>
                    </a:lnTo>
                    <a:lnTo>
                      <a:pt x="451" y="4125"/>
                    </a:lnTo>
                    <a:lnTo>
                      <a:pt x="458" y="4134"/>
                    </a:lnTo>
                    <a:lnTo>
                      <a:pt x="465" y="4143"/>
                    </a:lnTo>
                    <a:lnTo>
                      <a:pt x="473" y="4151"/>
                    </a:lnTo>
                    <a:lnTo>
                      <a:pt x="481" y="4159"/>
                    </a:lnTo>
                    <a:lnTo>
                      <a:pt x="490" y="4167"/>
                    </a:lnTo>
                    <a:lnTo>
                      <a:pt x="500" y="4175"/>
                    </a:lnTo>
                    <a:lnTo>
                      <a:pt x="510" y="4182"/>
                    </a:lnTo>
                    <a:lnTo>
                      <a:pt x="523" y="4191"/>
                    </a:lnTo>
                    <a:lnTo>
                      <a:pt x="535" y="4198"/>
                    </a:lnTo>
                    <a:lnTo>
                      <a:pt x="548" y="4204"/>
                    </a:lnTo>
                    <a:lnTo>
                      <a:pt x="561" y="4211"/>
                    </a:lnTo>
                    <a:lnTo>
                      <a:pt x="576" y="4217"/>
                    </a:lnTo>
                    <a:lnTo>
                      <a:pt x="608" y="4230"/>
                    </a:lnTo>
                    <a:lnTo>
                      <a:pt x="643" y="4241"/>
                    </a:lnTo>
                    <a:lnTo>
                      <a:pt x="681" y="4253"/>
                    </a:lnTo>
                    <a:lnTo>
                      <a:pt x="718" y="4261"/>
                    </a:lnTo>
                    <a:lnTo>
                      <a:pt x="735" y="4264"/>
                    </a:lnTo>
                    <a:lnTo>
                      <a:pt x="752" y="4267"/>
                    </a:lnTo>
                    <a:lnTo>
                      <a:pt x="769" y="4269"/>
                    </a:lnTo>
                    <a:lnTo>
                      <a:pt x="784" y="4270"/>
                    </a:lnTo>
                    <a:lnTo>
                      <a:pt x="799" y="4271"/>
                    </a:lnTo>
                    <a:lnTo>
                      <a:pt x="813" y="4271"/>
                    </a:lnTo>
                    <a:lnTo>
                      <a:pt x="827" y="4270"/>
                    </a:lnTo>
                    <a:lnTo>
                      <a:pt x="840" y="4269"/>
                    </a:lnTo>
                    <a:lnTo>
                      <a:pt x="853" y="4267"/>
                    </a:lnTo>
                    <a:lnTo>
                      <a:pt x="864" y="4264"/>
                    </a:lnTo>
                    <a:lnTo>
                      <a:pt x="875" y="4261"/>
                    </a:lnTo>
                    <a:lnTo>
                      <a:pt x="887" y="4257"/>
                    </a:lnTo>
                    <a:lnTo>
                      <a:pt x="897" y="4253"/>
                    </a:lnTo>
                    <a:lnTo>
                      <a:pt x="907" y="4248"/>
                    </a:lnTo>
                    <a:lnTo>
                      <a:pt x="916" y="4242"/>
                    </a:lnTo>
                    <a:lnTo>
                      <a:pt x="924" y="4236"/>
                    </a:lnTo>
                    <a:lnTo>
                      <a:pt x="933" y="4230"/>
                    </a:lnTo>
                    <a:lnTo>
                      <a:pt x="941" y="4223"/>
                    </a:lnTo>
                    <a:lnTo>
                      <a:pt x="949" y="4216"/>
                    </a:lnTo>
                    <a:lnTo>
                      <a:pt x="956" y="4209"/>
                    </a:lnTo>
                    <a:lnTo>
                      <a:pt x="963" y="4201"/>
                    </a:lnTo>
                    <a:lnTo>
                      <a:pt x="969" y="4193"/>
                    </a:lnTo>
                    <a:lnTo>
                      <a:pt x="975" y="4183"/>
                    </a:lnTo>
                    <a:lnTo>
                      <a:pt x="980" y="4174"/>
                    </a:lnTo>
                    <a:lnTo>
                      <a:pt x="985" y="4164"/>
                    </a:lnTo>
                    <a:lnTo>
                      <a:pt x="989" y="4154"/>
                    </a:lnTo>
                    <a:lnTo>
                      <a:pt x="993" y="4143"/>
                    </a:lnTo>
                    <a:lnTo>
                      <a:pt x="997" y="4132"/>
                    </a:lnTo>
                    <a:lnTo>
                      <a:pt x="1001" y="4115"/>
                    </a:lnTo>
                    <a:lnTo>
                      <a:pt x="1004" y="4098"/>
                    </a:lnTo>
                    <a:lnTo>
                      <a:pt x="1006" y="4083"/>
                    </a:lnTo>
                    <a:lnTo>
                      <a:pt x="1006" y="4067"/>
                    </a:lnTo>
                    <a:lnTo>
                      <a:pt x="1005" y="4051"/>
                    </a:lnTo>
                    <a:lnTo>
                      <a:pt x="1002" y="4037"/>
                    </a:lnTo>
                    <a:lnTo>
                      <a:pt x="998" y="4023"/>
                    </a:lnTo>
                    <a:lnTo>
                      <a:pt x="992" y="4009"/>
                    </a:lnTo>
                    <a:lnTo>
                      <a:pt x="985" y="3994"/>
                    </a:lnTo>
                    <a:lnTo>
                      <a:pt x="976" y="3981"/>
                    </a:lnTo>
                    <a:lnTo>
                      <a:pt x="965" y="3968"/>
                    </a:lnTo>
                    <a:lnTo>
                      <a:pt x="952" y="3955"/>
                    </a:lnTo>
                    <a:lnTo>
                      <a:pt x="936" y="3942"/>
                    </a:lnTo>
                    <a:lnTo>
                      <a:pt x="919" y="3930"/>
                    </a:lnTo>
                    <a:lnTo>
                      <a:pt x="900" y="3918"/>
                    </a:lnTo>
                    <a:lnTo>
                      <a:pt x="878" y="3906"/>
                    </a:lnTo>
                    <a:lnTo>
                      <a:pt x="990" y="3683"/>
                    </a:lnTo>
                    <a:lnTo>
                      <a:pt x="1009" y="3693"/>
                    </a:lnTo>
                    <a:lnTo>
                      <a:pt x="1026" y="3704"/>
                    </a:lnTo>
                    <a:lnTo>
                      <a:pt x="1043" y="3717"/>
                    </a:lnTo>
                    <a:lnTo>
                      <a:pt x="1059" y="3729"/>
                    </a:lnTo>
                    <a:lnTo>
                      <a:pt x="1075" y="3741"/>
                    </a:lnTo>
                    <a:lnTo>
                      <a:pt x="1089" y="3753"/>
                    </a:lnTo>
                    <a:lnTo>
                      <a:pt x="1103" y="3767"/>
                    </a:lnTo>
                    <a:lnTo>
                      <a:pt x="1116" y="3780"/>
                    </a:lnTo>
                    <a:lnTo>
                      <a:pt x="1128" y="3794"/>
                    </a:lnTo>
                    <a:lnTo>
                      <a:pt x="1140" y="3807"/>
                    </a:lnTo>
                    <a:lnTo>
                      <a:pt x="1150" y="3821"/>
                    </a:lnTo>
                    <a:lnTo>
                      <a:pt x="1160" y="3837"/>
                    </a:lnTo>
                    <a:lnTo>
                      <a:pt x="1169" y="3852"/>
                    </a:lnTo>
                    <a:lnTo>
                      <a:pt x="1177" y="3867"/>
                    </a:lnTo>
                    <a:lnTo>
                      <a:pt x="1185" y="3882"/>
                    </a:lnTo>
                    <a:lnTo>
                      <a:pt x="1192" y="3899"/>
                    </a:lnTo>
                    <a:lnTo>
                      <a:pt x="1198" y="3915"/>
                    </a:lnTo>
                    <a:lnTo>
                      <a:pt x="1203" y="3931"/>
                    </a:lnTo>
                    <a:lnTo>
                      <a:pt x="1207" y="3949"/>
                    </a:lnTo>
                    <a:lnTo>
                      <a:pt x="1211" y="3966"/>
                    </a:lnTo>
                    <a:lnTo>
                      <a:pt x="1214" y="3984"/>
                    </a:lnTo>
                    <a:lnTo>
                      <a:pt x="1215" y="4001"/>
                    </a:lnTo>
                    <a:lnTo>
                      <a:pt x="1216" y="4021"/>
                    </a:lnTo>
                    <a:lnTo>
                      <a:pt x="1217" y="4039"/>
                    </a:lnTo>
                    <a:lnTo>
                      <a:pt x="1216" y="4058"/>
                    </a:lnTo>
                    <a:lnTo>
                      <a:pt x="1215" y="4078"/>
                    </a:lnTo>
                    <a:lnTo>
                      <a:pt x="1213" y="4098"/>
                    </a:lnTo>
                    <a:lnTo>
                      <a:pt x="1210" y="4118"/>
                    </a:lnTo>
                    <a:lnTo>
                      <a:pt x="1206" y="4139"/>
                    </a:lnTo>
                    <a:lnTo>
                      <a:pt x="1201" y="4160"/>
                    </a:lnTo>
                    <a:lnTo>
                      <a:pt x="1196" y="4181"/>
                    </a:lnTo>
                    <a:lnTo>
                      <a:pt x="1189" y="4203"/>
                    </a:lnTo>
                    <a:lnTo>
                      <a:pt x="1181" y="4227"/>
                    </a:lnTo>
                    <a:lnTo>
                      <a:pt x="1172" y="4251"/>
                    </a:lnTo>
                    <a:lnTo>
                      <a:pt x="1163" y="4273"/>
                    </a:lnTo>
                    <a:lnTo>
                      <a:pt x="1153" y="4294"/>
                    </a:lnTo>
                    <a:lnTo>
                      <a:pt x="1142" y="4316"/>
                    </a:lnTo>
                    <a:lnTo>
                      <a:pt x="1130" y="4335"/>
                    </a:lnTo>
                    <a:lnTo>
                      <a:pt x="1117" y="4354"/>
                    </a:lnTo>
                    <a:lnTo>
                      <a:pt x="1103" y="4372"/>
                    </a:lnTo>
                    <a:lnTo>
                      <a:pt x="1089" y="4389"/>
                    </a:lnTo>
                    <a:lnTo>
                      <a:pt x="1074" y="4404"/>
                    </a:lnTo>
                    <a:lnTo>
                      <a:pt x="1058" y="4419"/>
                    </a:lnTo>
                    <a:lnTo>
                      <a:pt x="1042" y="4434"/>
                    </a:lnTo>
                    <a:lnTo>
                      <a:pt x="1024" y="4447"/>
                    </a:lnTo>
                    <a:lnTo>
                      <a:pt x="1006" y="4459"/>
                    </a:lnTo>
                    <a:lnTo>
                      <a:pt x="987" y="4470"/>
                    </a:lnTo>
                    <a:lnTo>
                      <a:pt x="967" y="4481"/>
                    </a:lnTo>
                    <a:lnTo>
                      <a:pt x="947" y="4491"/>
                    </a:lnTo>
                    <a:lnTo>
                      <a:pt x="926" y="4499"/>
                    </a:lnTo>
                    <a:lnTo>
                      <a:pt x="905" y="4506"/>
                    </a:lnTo>
                    <a:lnTo>
                      <a:pt x="882" y="4512"/>
                    </a:lnTo>
                    <a:lnTo>
                      <a:pt x="860" y="4517"/>
                    </a:lnTo>
                    <a:lnTo>
                      <a:pt x="838" y="4520"/>
                    </a:lnTo>
                    <a:lnTo>
                      <a:pt x="814" y="4523"/>
                    </a:lnTo>
                    <a:lnTo>
                      <a:pt x="791" y="4524"/>
                    </a:lnTo>
                    <a:lnTo>
                      <a:pt x="767" y="4524"/>
                    </a:lnTo>
                    <a:lnTo>
                      <a:pt x="742" y="4523"/>
                    </a:lnTo>
                    <a:lnTo>
                      <a:pt x="717" y="4521"/>
                    </a:lnTo>
                    <a:lnTo>
                      <a:pt x="691" y="4518"/>
                    </a:lnTo>
                    <a:lnTo>
                      <a:pt x="665" y="4513"/>
                    </a:lnTo>
                    <a:lnTo>
                      <a:pt x="638" y="4508"/>
                    </a:lnTo>
                    <a:lnTo>
                      <a:pt x="611" y="4501"/>
                    </a:lnTo>
                    <a:lnTo>
                      <a:pt x="584" y="4493"/>
                    </a:lnTo>
                    <a:lnTo>
                      <a:pt x="556" y="4485"/>
                    </a:lnTo>
                    <a:lnTo>
                      <a:pt x="530" y="4474"/>
                    </a:lnTo>
                    <a:lnTo>
                      <a:pt x="504" y="4464"/>
                    </a:lnTo>
                    <a:lnTo>
                      <a:pt x="480" y="4453"/>
                    </a:lnTo>
                    <a:lnTo>
                      <a:pt x="458" y="4442"/>
                    </a:lnTo>
                    <a:lnTo>
                      <a:pt x="435" y="4430"/>
                    </a:lnTo>
                    <a:lnTo>
                      <a:pt x="414" y="4416"/>
                    </a:lnTo>
                    <a:lnTo>
                      <a:pt x="393" y="4402"/>
                    </a:lnTo>
                    <a:lnTo>
                      <a:pt x="374" y="4388"/>
                    </a:lnTo>
                    <a:lnTo>
                      <a:pt x="357" y="4373"/>
                    </a:lnTo>
                    <a:lnTo>
                      <a:pt x="340" y="4357"/>
                    </a:lnTo>
                    <a:lnTo>
                      <a:pt x="324" y="4341"/>
                    </a:lnTo>
                    <a:lnTo>
                      <a:pt x="309" y="4324"/>
                    </a:lnTo>
                    <a:lnTo>
                      <a:pt x="296" y="4306"/>
                    </a:lnTo>
                    <a:lnTo>
                      <a:pt x="283" y="4287"/>
                    </a:lnTo>
                    <a:lnTo>
                      <a:pt x="272" y="4268"/>
                    </a:lnTo>
                    <a:lnTo>
                      <a:pt x="260" y="4249"/>
                    </a:lnTo>
                    <a:lnTo>
                      <a:pt x="251" y="4228"/>
                    </a:lnTo>
                    <a:lnTo>
                      <a:pt x="243" y="4208"/>
                    </a:lnTo>
                    <a:lnTo>
                      <a:pt x="236" y="4187"/>
                    </a:lnTo>
                    <a:lnTo>
                      <a:pt x="230" y="4165"/>
                    </a:lnTo>
                    <a:lnTo>
                      <a:pt x="226" y="4144"/>
                    </a:lnTo>
                    <a:lnTo>
                      <a:pt x="222" y="4121"/>
                    </a:lnTo>
                    <a:lnTo>
                      <a:pt x="220" y="4100"/>
                    </a:lnTo>
                    <a:lnTo>
                      <a:pt x="219" y="4077"/>
                    </a:lnTo>
                    <a:lnTo>
                      <a:pt x="219" y="4054"/>
                    </a:lnTo>
                    <a:lnTo>
                      <a:pt x="220" y="4031"/>
                    </a:lnTo>
                    <a:lnTo>
                      <a:pt x="223" y="4008"/>
                    </a:lnTo>
                    <a:lnTo>
                      <a:pt x="226" y="3983"/>
                    </a:lnTo>
                    <a:lnTo>
                      <a:pt x="231" y="3959"/>
                    </a:lnTo>
                    <a:lnTo>
                      <a:pt x="237" y="3934"/>
                    </a:lnTo>
                    <a:lnTo>
                      <a:pt x="244" y="3909"/>
                    </a:lnTo>
                    <a:lnTo>
                      <a:pt x="250" y="3889"/>
                    </a:lnTo>
                    <a:lnTo>
                      <a:pt x="257" y="3869"/>
                    </a:lnTo>
                    <a:lnTo>
                      <a:pt x="264" y="3850"/>
                    </a:lnTo>
                    <a:lnTo>
                      <a:pt x="273" y="3832"/>
                    </a:lnTo>
                    <a:lnTo>
                      <a:pt x="281" y="3814"/>
                    </a:lnTo>
                    <a:lnTo>
                      <a:pt x="289" y="3797"/>
                    </a:lnTo>
                    <a:lnTo>
                      <a:pt x="298" y="3781"/>
                    </a:lnTo>
                    <a:lnTo>
                      <a:pt x="307" y="3766"/>
                    </a:lnTo>
                    <a:lnTo>
                      <a:pt x="317" y="3751"/>
                    </a:lnTo>
                    <a:lnTo>
                      <a:pt x="327" y="3737"/>
                    </a:lnTo>
                    <a:lnTo>
                      <a:pt x="338" y="3724"/>
                    </a:lnTo>
                    <a:lnTo>
                      <a:pt x="349" y="3711"/>
                    </a:lnTo>
                    <a:lnTo>
                      <a:pt x="360" y="3699"/>
                    </a:lnTo>
                    <a:lnTo>
                      <a:pt x="371" y="3688"/>
                    </a:lnTo>
                    <a:lnTo>
                      <a:pt x="383" y="3677"/>
                    </a:lnTo>
                    <a:lnTo>
                      <a:pt x="396" y="3668"/>
                    </a:lnTo>
                    <a:lnTo>
                      <a:pt x="409" y="3659"/>
                    </a:lnTo>
                    <a:lnTo>
                      <a:pt x="422" y="3650"/>
                    </a:lnTo>
                    <a:lnTo>
                      <a:pt x="435" y="3641"/>
                    </a:lnTo>
                    <a:lnTo>
                      <a:pt x="449" y="3634"/>
                    </a:lnTo>
                    <a:lnTo>
                      <a:pt x="465" y="3628"/>
                    </a:lnTo>
                    <a:lnTo>
                      <a:pt x="480" y="3621"/>
                    </a:lnTo>
                    <a:lnTo>
                      <a:pt x="495" y="3616"/>
                    </a:lnTo>
                    <a:lnTo>
                      <a:pt x="511" y="3611"/>
                    </a:lnTo>
                    <a:lnTo>
                      <a:pt x="528" y="3607"/>
                    </a:lnTo>
                    <a:lnTo>
                      <a:pt x="545" y="3603"/>
                    </a:lnTo>
                    <a:lnTo>
                      <a:pt x="562" y="3600"/>
                    </a:lnTo>
                    <a:lnTo>
                      <a:pt x="580" y="3598"/>
                    </a:lnTo>
                    <a:lnTo>
                      <a:pt x="598" y="3596"/>
                    </a:lnTo>
                    <a:lnTo>
                      <a:pt x="617" y="3595"/>
                    </a:lnTo>
                    <a:lnTo>
                      <a:pt x="636" y="3594"/>
                    </a:lnTo>
                    <a:lnTo>
                      <a:pt x="656" y="3594"/>
                    </a:lnTo>
                    <a:close/>
                    <a:moveTo>
                      <a:pt x="798" y="2670"/>
                    </a:moveTo>
                    <a:lnTo>
                      <a:pt x="1301" y="1977"/>
                    </a:lnTo>
                    <a:lnTo>
                      <a:pt x="1465" y="2096"/>
                    </a:lnTo>
                    <a:lnTo>
                      <a:pt x="1287" y="2342"/>
                    </a:lnTo>
                    <a:lnTo>
                      <a:pt x="1889" y="2779"/>
                    </a:lnTo>
                    <a:lnTo>
                      <a:pt x="1741" y="2981"/>
                    </a:lnTo>
                    <a:lnTo>
                      <a:pt x="1140" y="2544"/>
                    </a:lnTo>
                    <a:lnTo>
                      <a:pt x="962" y="2789"/>
                    </a:lnTo>
                    <a:lnTo>
                      <a:pt x="798" y="2670"/>
                    </a:lnTo>
                    <a:close/>
                    <a:moveTo>
                      <a:pt x="2004" y="1263"/>
                    </a:moveTo>
                    <a:lnTo>
                      <a:pt x="2201" y="1124"/>
                    </a:lnTo>
                    <a:lnTo>
                      <a:pt x="2543" y="1611"/>
                    </a:lnTo>
                    <a:lnTo>
                      <a:pt x="2516" y="903"/>
                    </a:lnTo>
                    <a:lnTo>
                      <a:pt x="2718" y="762"/>
                    </a:lnTo>
                    <a:lnTo>
                      <a:pt x="3261" y="1538"/>
                    </a:lnTo>
                    <a:lnTo>
                      <a:pt x="3064" y="1676"/>
                    </a:lnTo>
                    <a:lnTo>
                      <a:pt x="2716" y="1180"/>
                    </a:lnTo>
                    <a:lnTo>
                      <a:pt x="2744" y="1900"/>
                    </a:lnTo>
                    <a:lnTo>
                      <a:pt x="2547" y="2039"/>
                    </a:lnTo>
                    <a:lnTo>
                      <a:pt x="2004" y="1263"/>
                    </a:lnTo>
                    <a:close/>
                    <a:moveTo>
                      <a:pt x="4320" y="133"/>
                    </a:moveTo>
                    <a:lnTo>
                      <a:pt x="4566" y="89"/>
                    </a:lnTo>
                    <a:lnTo>
                      <a:pt x="4633" y="470"/>
                    </a:lnTo>
                    <a:lnTo>
                      <a:pt x="4647" y="466"/>
                    </a:lnTo>
                    <a:lnTo>
                      <a:pt x="4660" y="460"/>
                    </a:lnTo>
                    <a:lnTo>
                      <a:pt x="4672" y="455"/>
                    </a:lnTo>
                    <a:lnTo>
                      <a:pt x="4682" y="448"/>
                    </a:lnTo>
                    <a:lnTo>
                      <a:pt x="4693" y="442"/>
                    </a:lnTo>
                    <a:lnTo>
                      <a:pt x="4701" y="434"/>
                    </a:lnTo>
                    <a:lnTo>
                      <a:pt x="4707" y="426"/>
                    </a:lnTo>
                    <a:lnTo>
                      <a:pt x="4713" y="418"/>
                    </a:lnTo>
                    <a:lnTo>
                      <a:pt x="4718" y="407"/>
                    </a:lnTo>
                    <a:lnTo>
                      <a:pt x="4723" y="395"/>
                    </a:lnTo>
                    <a:lnTo>
                      <a:pt x="4727" y="381"/>
                    </a:lnTo>
                    <a:lnTo>
                      <a:pt x="4732" y="364"/>
                    </a:lnTo>
                    <a:lnTo>
                      <a:pt x="4737" y="344"/>
                    </a:lnTo>
                    <a:lnTo>
                      <a:pt x="4741" y="323"/>
                    </a:lnTo>
                    <a:lnTo>
                      <a:pt x="4746" y="299"/>
                    </a:lnTo>
                    <a:lnTo>
                      <a:pt x="4751" y="272"/>
                    </a:lnTo>
                    <a:lnTo>
                      <a:pt x="4757" y="238"/>
                    </a:lnTo>
                    <a:lnTo>
                      <a:pt x="4764" y="205"/>
                    </a:lnTo>
                    <a:lnTo>
                      <a:pt x="4772" y="177"/>
                    </a:lnTo>
                    <a:lnTo>
                      <a:pt x="4780" y="150"/>
                    </a:lnTo>
                    <a:lnTo>
                      <a:pt x="4785" y="139"/>
                    </a:lnTo>
                    <a:lnTo>
                      <a:pt x="4790" y="128"/>
                    </a:lnTo>
                    <a:lnTo>
                      <a:pt x="4795" y="118"/>
                    </a:lnTo>
                    <a:lnTo>
                      <a:pt x="4800" y="107"/>
                    </a:lnTo>
                    <a:lnTo>
                      <a:pt x="4805" y="99"/>
                    </a:lnTo>
                    <a:lnTo>
                      <a:pt x="4812" y="91"/>
                    </a:lnTo>
                    <a:lnTo>
                      <a:pt x="4818" y="84"/>
                    </a:lnTo>
                    <a:lnTo>
                      <a:pt x="4824" y="78"/>
                    </a:lnTo>
                    <a:lnTo>
                      <a:pt x="4836" y="66"/>
                    </a:lnTo>
                    <a:lnTo>
                      <a:pt x="4850" y="55"/>
                    </a:lnTo>
                    <a:lnTo>
                      <a:pt x="4866" y="45"/>
                    </a:lnTo>
                    <a:lnTo>
                      <a:pt x="4883" y="37"/>
                    </a:lnTo>
                    <a:lnTo>
                      <a:pt x="4901" y="29"/>
                    </a:lnTo>
                    <a:lnTo>
                      <a:pt x="4921" y="23"/>
                    </a:lnTo>
                    <a:lnTo>
                      <a:pt x="4942" y="17"/>
                    </a:lnTo>
                    <a:lnTo>
                      <a:pt x="4964" y="13"/>
                    </a:lnTo>
                    <a:lnTo>
                      <a:pt x="4980" y="10"/>
                    </a:lnTo>
                    <a:lnTo>
                      <a:pt x="5003" y="7"/>
                    </a:lnTo>
                    <a:lnTo>
                      <a:pt x="5030" y="4"/>
                    </a:lnTo>
                    <a:lnTo>
                      <a:pt x="5062" y="0"/>
                    </a:lnTo>
                    <a:lnTo>
                      <a:pt x="5092" y="163"/>
                    </a:lnTo>
                    <a:lnTo>
                      <a:pt x="5069" y="167"/>
                    </a:lnTo>
                    <a:lnTo>
                      <a:pt x="5047" y="172"/>
                    </a:lnTo>
                    <a:lnTo>
                      <a:pt x="5029" y="177"/>
                    </a:lnTo>
                    <a:lnTo>
                      <a:pt x="5013" y="182"/>
                    </a:lnTo>
                    <a:lnTo>
                      <a:pt x="4999" y="187"/>
                    </a:lnTo>
                    <a:lnTo>
                      <a:pt x="4986" y="193"/>
                    </a:lnTo>
                    <a:lnTo>
                      <a:pt x="4977" y="198"/>
                    </a:lnTo>
                    <a:lnTo>
                      <a:pt x="4970" y="204"/>
                    </a:lnTo>
                    <a:lnTo>
                      <a:pt x="4964" y="211"/>
                    </a:lnTo>
                    <a:lnTo>
                      <a:pt x="4959" y="220"/>
                    </a:lnTo>
                    <a:lnTo>
                      <a:pt x="4954" y="232"/>
                    </a:lnTo>
                    <a:lnTo>
                      <a:pt x="4949" y="247"/>
                    </a:lnTo>
                    <a:lnTo>
                      <a:pt x="4944" y="264"/>
                    </a:lnTo>
                    <a:lnTo>
                      <a:pt x="4940" y="283"/>
                    </a:lnTo>
                    <a:lnTo>
                      <a:pt x="4936" y="305"/>
                    </a:lnTo>
                    <a:lnTo>
                      <a:pt x="4932" y="329"/>
                    </a:lnTo>
                    <a:lnTo>
                      <a:pt x="4929" y="345"/>
                    </a:lnTo>
                    <a:lnTo>
                      <a:pt x="4925" y="362"/>
                    </a:lnTo>
                    <a:lnTo>
                      <a:pt x="4922" y="377"/>
                    </a:lnTo>
                    <a:lnTo>
                      <a:pt x="4918" y="392"/>
                    </a:lnTo>
                    <a:lnTo>
                      <a:pt x="4913" y="405"/>
                    </a:lnTo>
                    <a:lnTo>
                      <a:pt x="4909" y="419"/>
                    </a:lnTo>
                    <a:lnTo>
                      <a:pt x="4903" y="431"/>
                    </a:lnTo>
                    <a:lnTo>
                      <a:pt x="4898" y="443"/>
                    </a:lnTo>
                    <a:lnTo>
                      <a:pt x="4892" y="453"/>
                    </a:lnTo>
                    <a:lnTo>
                      <a:pt x="4885" y="464"/>
                    </a:lnTo>
                    <a:lnTo>
                      <a:pt x="4878" y="473"/>
                    </a:lnTo>
                    <a:lnTo>
                      <a:pt x="4871" y="482"/>
                    </a:lnTo>
                    <a:lnTo>
                      <a:pt x="4862" y="490"/>
                    </a:lnTo>
                    <a:lnTo>
                      <a:pt x="4854" y="498"/>
                    </a:lnTo>
                    <a:lnTo>
                      <a:pt x="4845" y="504"/>
                    </a:lnTo>
                    <a:lnTo>
                      <a:pt x="4836" y="510"/>
                    </a:lnTo>
                    <a:lnTo>
                      <a:pt x="4851" y="512"/>
                    </a:lnTo>
                    <a:lnTo>
                      <a:pt x="4866" y="515"/>
                    </a:lnTo>
                    <a:lnTo>
                      <a:pt x="4882" y="519"/>
                    </a:lnTo>
                    <a:lnTo>
                      <a:pt x="4897" y="525"/>
                    </a:lnTo>
                    <a:lnTo>
                      <a:pt x="4911" y="531"/>
                    </a:lnTo>
                    <a:lnTo>
                      <a:pt x="4926" y="540"/>
                    </a:lnTo>
                    <a:lnTo>
                      <a:pt x="4941" y="548"/>
                    </a:lnTo>
                    <a:lnTo>
                      <a:pt x="4956" y="558"/>
                    </a:lnTo>
                    <a:lnTo>
                      <a:pt x="4970" y="569"/>
                    </a:lnTo>
                    <a:lnTo>
                      <a:pt x="4984" y="581"/>
                    </a:lnTo>
                    <a:lnTo>
                      <a:pt x="4999" y="594"/>
                    </a:lnTo>
                    <a:lnTo>
                      <a:pt x="5013" y="609"/>
                    </a:lnTo>
                    <a:lnTo>
                      <a:pt x="5027" y="625"/>
                    </a:lnTo>
                    <a:lnTo>
                      <a:pt x="5041" y="641"/>
                    </a:lnTo>
                    <a:lnTo>
                      <a:pt x="5056" y="659"/>
                    </a:lnTo>
                    <a:lnTo>
                      <a:pt x="5070" y="678"/>
                    </a:lnTo>
                    <a:lnTo>
                      <a:pt x="5076" y="686"/>
                    </a:lnTo>
                    <a:lnTo>
                      <a:pt x="5082" y="695"/>
                    </a:lnTo>
                    <a:lnTo>
                      <a:pt x="5266" y="928"/>
                    </a:lnTo>
                    <a:lnTo>
                      <a:pt x="5001" y="975"/>
                    </a:lnTo>
                    <a:lnTo>
                      <a:pt x="4830" y="727"/>
                    </a:lnTo>
                    <a:lnTo>
                      <a:pt x="4817" y="708"/>
                    </a:lnTo>
                    <a:lnTo>
                      <a:pt x="4805" y="693"/>
                    </a:lnTo>
                    <a:lnTo>
                      <a:pt x="4793" y="678"/>
                    </a:lnTo>
                    <a:lnTo>
                      <a:pt x="4783" y="666"/>
                    </a:lnTo>
                    <a:lnTo>
                      <a:pt x="4773" y="655"/>
                    </a:lnTo>
                    <a:lnTo>
                      <a:pt x="4763" y="645"/>
                    </a:lnTo>
                    <a:lnTo>
                      <a:pt x="4755" y="638"/>
                    </a:lnTo>
                    <a:lnTo>
                      <a:pt x="4745" y="633"/>
                    </a:lnTo>
                    <a:lnTo>
                      <a:pt x="4737" y="629"/>
                    </a:lnTo>
                    <a:lnTo>
                      <a:pt x="4728" y="626"/>
                    </a:lnTo>
                    <a:lnTo>
                      <a:pt x="4719" y="623"/>
                    </a:lnTo>
                    <a:lnTo>
                      <a:pt x="4709" y="622"/>
                    </a:lnTo>
                    <a:lnTo>
                      <a:pt x="4698" y="621"/>
                    </a:lnTo>
                    <a:lnTo>
                      <a:pt x="4685" y="621"/>
                    </a:lnTo>
                    <a:lnTo>
                      <a:pt x="4673" y="622"/>
                    </a:lnTo>
                    <a:lnTo>
                      <a:pt x="4660" y="624"/>
                    </a:lnTo>
                    <a:lnTo>
                      <a:pt x="4730" y="1023"/>
                    </a:lnTo>
                    <a:lnTo>
                      <a:pt x="4484" y="1065"/>
                    </a:lnTo>
                    <a:lnTo>
                      <a:pt x="4320" y="133"/>
                    </a:lnTo>
                    <a:close/>
                    <a:moveTo>
                      <a:pt x="6234" y="329"/>
                    </a:moveTo>
                    <a:lnTo>
                      <a:pt x="6017" y="250"/>
                    </a:lnTo>
                    <a:lnTo>
                      <a:pt x="6025" y="233"/>
                    </a:lnTo>
                    <a:lnTo>
                      <a:pt x="6033" y="218"/>
                    </a:lnTo>
                    <a:lnTo>
                      <a:pt x="6042" y="204"/>
                    </a:lnTo>
                    <a:lnTo>
                      <a:pt x="6051" y="190"/>
                    </a:lnTo>
                    <a:lnTo>
                      <a:pt x="6060" y="177"/>
                    </a:lnTo>
                    <a:lnTo>
                      <a:pt x="6069" y="164"/>
                    </a:lnTo>
                    <a:lnTo>
                      <a:pt x="6079" y="152"/>
                    </a:lnTo>
                    <a:lnTo>
                      <a:pt x="6089" y="141"/>
                    </a:lnTo>
                    <a:lnTo>
                      <a:pt x="6100" y="130"/>
                    </a:lnTo>
                    <a:lnTo>
                      <a:pt x="6111" y="120"/>
                    </a:lnTo>
                    <a:lnTo>
                      <a:pt x="6121" y="110"/>
                    </a:lnTo>
                    <a:lnTo>
                      <a:pt x="6133" y="101"/>
                    </a:lnTo>
                    <a:lnTo>
                      <a:pt x="6144" y="93"/>
                    </a:lnTo>
                    <a:lnTo>
                      <a:pt x="6156" y="86"/>
                    </a:lnTo>
                    <a:lnTo>
                      <a:pt x="6170" y="79"/>
                    </a:lnTo>
                    <a:lnTo>
                      <a:pt x="6182" y="72"/>
                    </a:lnTo>
                    <a:lnTo>
                      <a:pt x="6195" y="67"/>
                    </a:lnTo>
                    <a:lnTo>
                      <a:pt x="6209" y="62"/>
                    </a:lnTo>
                    <a:lnTo>
                      <a:pt x="6224" y="57"/>
                    </a:lnTo>
                    <a:lnTo>
                      <a:pt x="6239" y="52"/>
                    </a:lnTo>
                    <a:lnTo>
                      <a:pt x="6255" y="49"/>
                    </a:lnTo>
                    <a:lnTo>
                      <a:pt x="6271" y="47"/>
                    </a:lnTo>
                    <a:lnTo>
                      <a:pt x="6288" y="45"/>
                    </a:lnTo>
                    <a:lnTo>
                      <a:pt x="6305" y="43"/>
                    </a:lnTo>
                    <a:lnTo>
                      <a:pt x="6323" y="43"/>
                    </a:lnTo>
                    <a:lnTo>
                      <a:pt x="6343" y="42"/>
                    </a:lnTo>
                    <a:lnTo>
                      <a:pt x="6362" y="43"/>
                    </a:lnTo>
                    <a:lnTo>
                      <a:pt x="6381" y="44"/>
                    </a:lnTo>
                    <a:lnTo>
                      <a:pt x="6403" y="46"/>
                    </a:lnTo>
                    <a:lnTo>
                      <a:pt x="6423" y="48"/>
                    </a:lnTo>
                    <a:lnTo>
                      <a:pt x="6445" y="51"/>
                    </a:lnTo>
                    <a:lnTo>
                      <a:pt x="6468" y="55"/>
                    </a:lnTo>
                    <a:lnTo>
                      <a:pt x="6507" y="63"/>
                    </a:lnTo>
                    <a:lnTo>
                      <a:pt x="6545" y="72"/>
                    </a:lnTo>
                    <a:lnTo>
                      <a:pt x="6578" y="81"/>
                    </a:lnTo>
                    <a:lnTo>
                      <a:pt x="6610" y="91"/>
                    </a:lnTo>
                    <a:lnTo>
                      <a:pt x="6638" y="101"/>
                    </a:lnTo>
                    <a:lnTo>
                      <a:pt x="6664" y="112"/>
                    </a:lnTo>
                    <a:lnTo>
                      <a:pt x="6687" y="125"/>
                    </a:lnTo>
                    <a:lnTo>
                      <a:pt x="6706" y="138"/>
                    </a:lnTo>
                    <a:lnTo>
                      <a:pt x="6725" y="151"/>
                    </a:lnTo>
                    <a:lnTo>
                      <a:pt x="6740" y="165"/>
                    </a:lnTo>
                    <a:lnTo>
                      <a:pt x="6754" y="180"/>
                    </a:lnTo>
                    <a:lnTo>
                      <a:pt x="6767" y="195"/>
                    </a:lnTo>
                    <a:lnTo>
                      <a:pt x="6779" y="209"/>
                    </a:lnTo>
                    <a:lnTo>
                      <a:pt x="6789" y="225"/>
                    </a:lnTo>
                    <a:lnTo>
                      <a:pt x="6796" y="241"/>
                    </a:lnTo>
                    <a:lnTo>
                      <a:pt x="6803" y="257"/>
                    </a:lnTo>
                    <a:lnTo>
                      <a:pt x="6805" y="266"/>
                    </a:lnTo>
                    <a:lnTo>
                      <a:pt x="6807" y="275"/>
                    </a:lnTo>
                    <a:lnTo>
                      <a:pt x="6809" y="285"/>
                    </a:lnTo>
                    <a:lnTo>
                      <a:pt x="6811" y="297"/>
                    </a:lnTo>
                    <a:lnTo>
                      <a:pt x="6812" y="320"/>
                    </a:lnTo>
                    <a:lnTo>
                      <a:pt x="6812" y="347"/>
                    </a:lnTo>
                    <a:lnTo>
                      <a:pt x="6811" y="377"/>
                    </a:lnTo>
                    <a:lnTo>
                      <a:pt x="6808" y="409"/>
                    </a:lnTo>
                    <a:lnTo>
                      <a:pt x="6803" y="445"/>
                    </a:lnTo>
                    <a:lnTo>
                      <a:pt x="6797" y="484"/>
                    </a:lnTo>
                    <a:lnTo>
                      <a:pt x="6743" y="771"/>
                    </a:lnTo>
                    <a:lnTo>
                      <a:pt x="6738" y="802"/>
                    </a:lnTo>
                    <a:lnTo>
                      <a:pt x="6734" y="829"/>
                    </a:lnTo>
                    <a:lnTo>
                      <a:pt x="6730" y="855"/>
                    </a:lnTo>
                    <a:lnTo>
                      <a:pt x="6728" y="879"/>
                    </a:lnTo>
                    <a:lnTo>
                      <a:pt x="6726" y="901"/>
                    </a:lnTo>
                    <a:lnTo>
                      <a:pt x="6724" y="921"/>
                    </a:lnTo>
                    <a:lnTo>
                      <a:pt x="6723" y="939"/>
                    </a:lnTo>
                    <a:lnTo>
                      <a:pt x="6724" y="956"/>
                    </a:lnTo>
                    <a:lnTo>
                      <a:pt x="6724" y="971"/>
                    </a:lnTo>
                    <a:lnTo>
                      <a:pt x="6725" y="986"/>
                    </a:lnTo>
                    <a:lnTo>
                      <a:pt x="6727" y="1002"/>
                    </a:lnTo>
                    <a:lnTo>
                      <a:pt x="6730" y="1019"/>
                    </a:lnTo>
                    <a:lnTo>
                      <a:pt x="6737" y="1053"/>
                    </a:lnTo>
                    <a:lnTo>
                      <a:pt x="6746" y="1088"/>
                    </a:lnTo>
                    <a:lnTo>
                      <a:pt x="6501" y="1045"/>
                    </a:lnTo>
                    <a:lnTo>
                      <a:pt x="6499" y="1031"/>
                    </a:lnTo>
                    <a:lnTo>
                      <a:pt x="6496" y="1012"/>
                    </a:lnTo>
                    <a:lnTo>
                      <a:pt x="6493" y="992"/>
                    </a:lnTo>
                    <a:lnTo>
                      <a:pt x="6491" y="968"/>
                    </a:lnTo>
                    <a:lnTo>
                      <a:pt x="6490" y="958"/>
                    </a:lnTo>
                    <a:lnTo>
                      <a:pt x="6489" y="948"/>
                    </a:lnTo>
                    <a:lnTo>
                      <a:pt x="6488" y="942"/>
                    </a:lnTo>
                    <a:lnTo>
                      <a:pt x="6487" y="937"/>
                    </a:lnTo>
                    <a:lnTo>
                      <a:pt x="6469" y="949"/>
                    </a:lnTo>
                    <a:lnTo>
                      <a:pt x="6449" y="961"/>
                    </a:lnTo>
                    <a:lnTo>
                      <a:pt x="6431" y="971"/>
                    </a:lnTo>
                    <a:lnTo>
                      <a:pt x="6412" y="980"/>
                    </a:lnTo>
                    <a:lnTo>
                      <a:pt x="6393" y="988"/>
                    </a:lnTo>
                    <a:lnTo>
                      <a:pt x="6374" y="995"/>
                    </a:lnTo>
                    <a:lnTo>
                      <a:pt x="6355" y="1001"/>
                    </a:lnTo>
                    <a:lnTo>
                      <a:pt x="6335" y="1006"/>
                    </a:lnTo>
                    <a:lnTo>
                      <a:pt x="6316" y="1009"/>
                    </a:lnTo>
                    <a:lnTo>
                      <a:pt x="6297" y="1012"/>
                    </a:lnTo>
                    <a:lnTo>
                      <a:pt x="6276" y="1015"/>
                    </a:lnTo>
                    <a:lnTo>
                      <a:pt x="6257" y="1016"/>
                    </a:lnTo>
                    <a:lnTo>
                      <a:pt x="6237" y="1016"/>
                    </a:lnTo>
                    <a:lnTo>
                      <a:pt x="6217" y="1015"/>
                    </a:lnTo>
                    <a:lnTo>
                      <a:pt x="6197" y="1012"/>
                    </a:lnTo>
                    <a:lnTo>
                      <a:pt x="6177" y="1009"/>
                    </a:lnTo>
                    <a:lnTo>
                      <a:pt x="6159" y="1006"/>
                    </a:lnTo>
                    <a:lnTo>
                      <a:pt x="6141" y="1002"/>
                    </a:lnTo>
                    <a:lnTo>
                      <a:pt x="6125" y="997"/>
                    </a:lnTo>
                    <a:lnTo>
                      <a:pt x="6109" y="992"/>
                    </a:lnTo>
                    <a:lnTo>
                      <a:pt x="6093" y="987"/>
                    </a:lnTo>
                    <a:lnTo>
                      <a:pt x="6079" y="981"/>
                    </a:lnTo>
                    <a:lnTo>
                      <a:pt x="6065" y="974"/>
                    </a:lnTo>
                    <a:lnTo>
                      <a:pt x="6051" y="967"/>
                    </a:lnTo>
                    <a:lnTo>
                      <a:pt x="6038" y="960"/>
                    </a:lnTo>
                    <a:lnTo>
                      <a:pt x="6025" y="951"/>
                    </a:lnTo>
                    <a:lnTo>
                      <a:pt x="6014" y="942"/>
                    </a:lnTo>
                    <a:lnTo>
                      <a:pt x="6002" y="933"/>
                    </a:lnTo>
                    <a:lnTo>
                      <a:pt x="5992" y="924"/>
                    </a:lnTo>
                    <a:lnTo>
                      <a:pt x="5982" y="914"/>
                    </a:lnTo>
                    <a:lnTo>
                      <a:pt x="5972" y="903"/>
                    </a:lnTo>
                    <a:lnTo>
                      <a:pt x="5963" y="891"/>
                    </a:lnTo>
                    <a:lnTo>
                      <a:pt x="5955" y="879"/>
                    </a:lnTo>
                    <a:lnTo>
                      <a:pt x="5947" y="868"/>
                    </a:lnTo>
                    <a:lnTo>
                      <a:pt x="5940" y="856"/>
                    </a:lnTo>
                    <a:lnTo>
                      <a:pt x="5934" y="844"/>
                    </a:lnTo>
                    <a:lnTo>
                      <a:pt x="5929" y="830"/>
                    </a:lnTo>
                    <a:lnTo>
                      <a:pt x="5924" y="818"/>
                    </a:lnTo>
                    <a:lnTo>
                      <a:pt x="5920" y="805"/>
                    </a:lnTo>
                    <a:lnTo>
                      <a:pt x="5917" y="792"/>
                    </a:lnTo>
                    <a:lnTo>
                      <a:pt x="5914" y="779"/>
                    </a:lnTo>
                    <a:lnTo>
                      <a:pt x="5911" y="764"/>
                    </a:lnTo>
                    <a:lnTo>
                      <a:pt x="5910" y="751"/>
                    </a:lnTo>
                    <a:lnTo>
                      <a:pt x="5910" y="737"/>
                    </a:lnTo>
                    <a:lnTo>
                      <a:pt x="5910" y="723"/>
                    </a:lnTo>
                    <a:lnTo>
                      <a:pt x="5911" y="708"/>
                    </a:lnTo>
                    <a:lnTo>
                      <a:pt x="5913" y="694"/>
                    </a:lnTo>
                    <a:lnTo>
                      <a:pt x="5916" y="679"/>
                    </a:lnTo>
                    <a:lnTo>
                      <a:pt x="5919" y="660"/>
                    </a:lnTo>
                    <a:lnTo>
                      <a:pt x="5924" y="641"/>
                    </a:lnTo>
                    <a:lnTo>
                      <a:pt x="5931" y="623"/>
                    </a:lnTo>
                    <a:lnTo>
                      <a:pt x="5938" y="606"/>
                    </a:lnTo>
                    <a:lnTo>
                      <a:pt x="5946" y="589"/>
                    </a:lnTo>
                    <a:lnTo>
                      <a:pt x="5955" y="574"/>
                    </a:lnTo>
                    <a:lnTo>
                      <a:pt x="5966" y="559"/>
                    </a:lnTo>
                    <a:lnTo>
                      <a:pt x="5978" y="545"/>
                    </a:lnTo>
                    <a:lnTo>
                      <a:pt x="5990" y="531"/>
                    </a:lnTo>
                    <a:lnTo>
                      <a:pt x="6004" y="519"/>
                    </a:lnTo>
                    <a:lnTo>
                      <a:pt x="6017" y="508"/>
                    </a:lnTo>
                    <a:lnTo>
                      <a:pt x="6032" y="498"/>
                    </a:lnTo>
                    <a:lnTo>
                      <a:pt x="6049" y="489"/>
                    </a:lnTo>
                    <a:lnTo>
                      <a:pt x="6065" y="481"/>
                    </a:lnTo>
                    <a:lnTo>
                      <a:pt x="6082" y="474"/>
                    </a:lnTo>
                    <a:lnTo>
                      <a:pt x="6101" y="468"/>
                    </a:lnTo>
                    <a:lnTo>
                      <a:pt x="6120" y="463"/>
                    </a:lnTo>
                    <a:lnTo>
                      <a:pt x="6141" y="459"/>
                    </a:lnTo>
                    <a:lnTo>
                      <a:pt x="6164" y="455"/>
                    </a:lnTo>
                    <a:lnTo>
                      <a:pt x="6189" y="452"/>
                    </a:lnTo>
                    <a:lnTo>
                      <a:pt x="6215" y="450"/>
                    </a:lnTo>
                    <a:lnTo>
                      <a:pt x="6244" y="448"/>
                    </a:lnTo>
                    <a:lnTo>
                      <a:pt x="6274" y="446"/>
                    </a:lnTo>
                    <a:lnTo>
                      <a:pt x="6307" y="446"/>
                    </a:lnTo>
                    <a:lnTo>
                      <a:pt x="6350" y="445"/>
                    </a:lnTo>
                    <a:lnTo>
                      <a:pt x="6389" y="444"/>
                    </a:lnTo>
                    <a:lnTo>
                      <a:pt x="6426" y="442"/>
                    </a:lnTo>
                    <a:lnTo>
                      <a:pt x="6458" y="440"/>
                    </a:lnTo>
                    <a:lnTo>
                      <a:pt x="6488" y="438"/>
                    </a:lnTo>
                    <a:lnTo>
                      <a:pt x="6514" y="435"/>
                    </a:lnTo>
                    <a:lnTo>
                      <a:pt x="6538" y="431"/>
                    </a:lnTo>
                    <a:lnTo>
                      <a:pt x="6557" y="428"/>
                    </a:lnTo>
                    <a:lnTo>
                      <a:pt x="6561" y="402"/>
                    </a:lnTo>
                    <a:lnTo>
                      <a:pt x="6563" y="385"/>
                    </a:lnTo>
                    <a:lnTo>
                      <a:pt x="6565" y="369"/>
                    </a:lnTo>
                    <a:lnTo>
                      <a:pt x="6564" y="354"/>
                    </a:lnTo>
                    <a:lnTo>
                      <a:pt x="6563" y="340"/>
                    </a:lnTo>
                    <a:lnTo>
                      <a:pt x="6560" y="327"/>
                    </a:lnTo>
                    <a:lnTo>
                      <a:pt x="6556" y="315"/>
                    </a:lnTo>
                    <a:lnTo>
                      <a:pt x="6551" y="305"/>
                    </a:lnTo>
                    <a:lnTo>
                      <a:pt x="6544" y="294"/>
                    </a:lnTo>
                    <a:lnTo>
                      <a:pt x="6536" y="286"/>
                    </a:lnTo>
                    <a:lnTo>
                      <a:pt x="6524" y="278"/>
                    </a:lnTo>
                    <a:lnTo>
                      <a:pt x="6512" y="270"/>
                    </a:lnTo>
                    <a:lnTo>
                      <a:pt x="6497" y="263"/>
                    </a:lnTo>
                    <a:lnTo>
                      <a:pt x="6481" y="257"/>
                    </a:lnTo>
                    <a:lnTo>
                      <a:pt x="6461" y="251"/>
                    </a:lnTo>
                    <a:lnTo>
                      <a:pt x="6440" y="246"/>
                    </a:lnTo>
                    <a:lnTo>
                      <a:pt x="6417" y="242"/>
                    </a:lnTo>
                    <a:lnTo>
                      <a:pt x="6400" y="239"/>
                    </a:lnTo>
                    <a:lnTo>
                      <a:pt x="6385" y="238"/>
                    </a:lnTo>
                    <a:lnTo>
                      <a:pt x="6371" y="237"/>
                    </a:lnTo>
                    <a:lnTo>
                      <a:pt x="6357" y="238"/>
                    </a:lnTo>
                    <a:lnTo>
                      <a:pt x="6344" y="239"/>
                    </a:lnTo>
                    <a:lnTo>
                      <a:pt x="6331" y="242"/>
                    </a:lnTo>
                    <a:lnTo>
                      <a:pt x="6320" y="245"/>
                    </a:lnTo>
                    <a:lnTo>
                      <a:pt x="6309" y="249"/>
                    </a:lnTo>
                    <a:lnTo>
                      <a:pt x="6299" y="255"/>
                    </a:lnTo>
                    <a:lnTo>
                      <a:pt x="6290" y="261"/>
                    </a:lnTo>
                    <a:lnTo>
                      <a:pt x="6279" y="269"/>
                    </a:lnTo>
                    <a:lnTo>
                      <a:pt x="6270" y="279"/>
                    </a:lnTo>
                    <a:lnTo>
                      <a:pt x="6260" y="289"/>
                    </a:lnTo>
                    <a:lnTo>
                      <a:pt x="6251" y="302"/>
                    </a:lnTo>
                    <a:lnTo>
                      <a:pt x="6243" y="315"/>
                    </a:lnTo>
                    <a:lnTo>
                      <a:pt x="6234" y="329"/>
                    </a:lnTo>
                    <a:close/>
                    <a:moveTo>
                      <a:pt x="6529" y="587"/>
                    </a:moveTo>
                    <a:lnTo>
                      <a:pt x="6515" y="589"/>
                    </a:lnTo>
                    <a:lnTo>
                      <a:pt x="6500" y="591"/>
                    </a:lnTo>
                    <a:lnTo>
                      <a:pt x="6483" y="593"/>
                    </a:lnTo>
                    <a:lnTo>
                      <a:pt x="6465" y="594"/>
                    </a:lnTo>
                    <a:lnTo>
                      <a:pt x="6444" y="596"/>
                    </a:lnTo>
                    <a:lnTo>
                      <a:pt x="6422" y="598"/>
                    </a:lnTo>
                    <a:lnTo>
                      <a:pt x="6397" y="599"/>
                    </a:lnTo>
                    <a:lnTo>
                      <a:pt x="6372" y="600"/>
                    </a:lnTo>
                    <a:lnTo>
                      <a:pt x="6347" y="601"/>
                    </a:lnTo>
                    <a:lnTo>
                      <a:pt x="6323" y="602"/>
                    </a:lnTo>
                    <a:lnTo>
                      <a:pt x="6302" y="604"/>
                    </a:lnTo>
                    <a:lnTo>
                      <a:pt x="6283" y="606"/>
                    </a:lnTo>
                    <a:lnTo>
                      <a:pt x="6266" y="609"/>
                    </a:lnTo>
                    <a:lnTo>
                      <a:pt x="6252" y="612"/>
                    </a:lnTo>
                    <a:lnTo>
                      <a:pt x="6240" y="615"/>
                    </a:lnTo>
                    <a:lnTo>
                      <a:pt x="6230" y="618"/>
                    </a:lnTo>
                    <a:lnTo>
                      <a:pt x="6216" y="625"/>
                    </a:lnTo>
                    <a:lnTo>
                      <a:pt x="6205" y="633"/>
                    </a:lnTo>
                    <a:lnTo>
                      <a:pt x="6195" y="641"/>
                    </a:lnTo>
                    <a:lnTo>
                      <a:pt x="6187" y="651"/>
                    </a:lnTo>
                    <a:lnTo>
                      <a:pt x="6180" y="662"/>
                    </a:lnTo>
                    <a:lnTo>
                      <a:pt x="6174" y="672"/>
                    </a:lnTo>
                    <a:lnTo>
                      <a:pt x="6170" y="684"/>
                    </a:lnTo>
                    <a:lnTo>
                      <a:pt x="6167" y="697"/>
                    </a:lnTo>
                    <a:lnTo>
                      <a:pt x="6165" y="709"/>
                    </a:lnTo>
                    <a:lnTo>
                      <a:pt x="6165" y="723"/>
                    </a:lnTo>
                    <a:lnTo>
                      <a:pt x="6165" y="735"/>
                    </a:lnTo>
                    <a:lnTo>
                      <a:pt x="6168" y="747"/>
                    </a:lnTo>
                    <a:lnTo>
                      <a:pt x="6171" y="759"/>
                    </a:lnTo>
                    <a:lnTo>
                      <a:pt x="6176" y="770"/>
                    </a:lnTo>
                    <a:lnTo>
                      <a:pt x="6182" y="782"/>
                    </a:lnTo>
                    <a:lnTo>
                      <a:pt x="6189" y="793"/>
                    </a:lnTo>
                    <a:lnTo>
                      <a:pt x="6197" y="804"/>
                    </a:lnTo>
                    <a:lnTo>
                      <a:pt x="6206" y="813"/>
                    </a:lnTo>
                    <a:lnTo>
                      <a:pt x="6216" y="822"/>
                    </a:lnTo>
                    <a:lnTo>
                      <a:pt x="6228" y="829"/>
                    </a:lnTo>
                    <a:lnTo>
                      <a:pt x="6240" y="836"/>
                    </a:lnTo>
                    <a:lnTo>
                      <a:pt x="6253" y="841"/>
                    </a:lnTo>
                    <a:lnTo>
                      <a:pt x="6266" y="846"/>
                    </a:lnTo>
                    <a:lnTo>
                      <a:pt x="6281" y="849"/>
                    </a:lnTo>
                    <a:lnTo>
                      <a:pt x="6298" y="851"/>
                    </a:lnTo>
                    <a:lnTo>
                      <a:pt x="6314" y="852"/>
                    </a:lnTo>
                    <a:lnTo>
                      <a:pt x="6331" y="851"/>
                    </a:lnTo>
                    <a:lnTo>
                      <a:pt x="6348" y="849"/>
                    </a:lnTo>
                    <a:lnTo>
                      <a:pt x="6365" y="846"/>
                    </a:lnTo>
                    <a:lnTo>
                      <a:pt x="6382" y="841"/>
                    </a:lnTo>
                    <a:lnTo>
                      <a:pt x="6398" y="835"/>
                    </a:lnTo>
                    <a:lnTo>
                      <a:pt x="6416" y="827"/>
                    </a:lnTo>
                    <a:lnTo>
                      <a:pt x="6428" y="820"/>
                    </a:lnTo>
                    <a:lnTo>
                      <a:pt x="6439" y="813"/>
                    </a:lnTo>
                    <a:lnTo>
                      <a:pt x="6450" y="805"/>
                    </a:lnTo>
                    <a:lnTo>
                      <a:pt x="6459" y="797"/>
                    </a:lnTo>
                    <a:lnTo>
                      <a:pt x="6469" y="788"/>
                    </a:lnTo>
                    <a:lnTo>
                      <a:pt x="6476" y="778"/>
                    </a:lnTo>
                    <a:lnTo>
                      <a:pt x="6483" y="766"/>
                    </a:lnTo>
                    <a:lnTo>
                      <a:pt x="6489" y="755"/>
                    </a:lnTo>
                    <a:lnTo>
                      <a:pt x="6493" y="747"/>
                    </a:lnTo>
                    <a:lnTo>
                      <a:pt x="6497" y="737"/>
                    </a:lnTo>
                    <a:lnTo>
                      <a:pt x="6500" y="725"/>
                    </a:lnTo>
                    <a:lnTo>
                      <a:pt x="6504" y="711"/>
                    </a:lnTo>
                    <a:lnTo>
                      <a:pt x="6512" y="678"/>
                    </a:lnTo>
                    <a:lnTo>
                      <a:pt x="6519" y="637"/>
                    </a:lnTo>
                    <a:lnTo>
                      <a:pt x="6529" y="587"/>
                    </a:lnTo>
                    <a:close/>
                    <a:moveTo>
                      <a:pt x="7865" y="482"/>
                    </a:moveTo>
                    <a:lnTo>
                      <a:pt x="8085" y="609"/>
                    </a:lnTo>
                    <a:lnTo>
                      <a:pt x="7971" y="805"/>
                    </a:lnTo>
                    <a:lnTo>
                      <a:pt x="7954" y="837"/>
                    </a:lnTo>
                    <a:lnTo>
                      <a:pt x="7941" y="865"/>
                    </a:lnTo>
                    <a:lnTo>
                      <a:pt x="7936" y="878"/>
                    </a:lnTo>
                    <a:lnTo>
                      <a:pt x="7931" y="889"/>
                    </a:lnTo>
                    <a:lnTo>
                      <a:pt x="7927" y="901"/>
                    </a:lnTo>
                    <a:lnTo>
                      <a:pt x="7925" y="912"/>
                    </a:lnTo>
                    <a:lnTo>
                      <a:pt x="7924" y="921"/>
                    </a:lnTo>
                    <a:lnTo>
                      <a:pt x="7924" y="932"/>
                    </a:lnTo>
                    <a:lnTo>
                      <a:pt x="7924" y="942"/>
                    </a:lnTo>
                    <a:lnTo>
                      <a:pt x="7926" y="952"/>
                    </a:lnTo>
                    <a:lnTo>
                      <a:pt x="7929" y="964"/>
                    </a:lnTo>
                    <a:lnTo>
                      <a:pt x="7933" y="975"/>
                    </a:lnTo>
                    <a:lnTo>
                      <a:pt x="7939" y="986"/>
                    </a:lnTo>
                    <a:lnTo>
                      <a:pt x="7944" y="997"/>
                    </a:lnTo>
                    <a:lnTo>
                      <a:pt x="7951" y="1008"/>
                    </a:lnTo>
                    <a:lnTo>
                      <a:pt x="7959" y="1020"/>
                    </a:lnTo>
                    <a:lnTo>
                      <a:pt x="7968" y="1030"/>
                    </a:lnTo>
                    <a:lnTo>
                      <a:pt x="7978" y="1040"/>
                    </a:lnTo>
                    <a:lnTo>
                      <a:pt x="7989" y="1050"/>
                    </a:lnTo>
                    <a:lnTo>
                      <a:pt x="8002" y="1059"/>
                    </a:lnTo>
                    <a:lnTo>
                      <a:pt x="8015" y="1068"/>
                    </a:lnTo>
                    <a:lnTo>
                      <a:pt x="8029" y="1078"/>
                    </a:lnTo>
                    <a:lnTo>
                      <a:pt x="8043" y="1086"/>
                    </a:lnTo>
                    <a:lnTo>
                      <a:pt x="8060" y="1093"/>
                    </a:lnTo>
                    <a:lnTo>
                      <a:pt x="8077" y="1100"/>
                    </a:lnTo>
                    <a:lnTo>
                      <a:pt x="8094" y="1107"/>
                    </a:lnTo>
                    <a:lnTo>
                      <a:pt x="8112" y="1112"/>
                    </a:lnTo>
                    <a:lnTo>
                      <a:pt x="8132" y="1117"/>
                    </a:lnTo>
                    <a:lnTo>
                      <a:pt x="8152" y="1122"/>
                    </a:lnTo>
                    <a:lnTo>
                      <a:pt x="8173" y="1126"/>
                    </a:lnTo>
                    <a:lnTo>
                      <a:pt x="8376" y="777"/>
                    </a:lnTo>
                    <a:lnTo>
                      <a:pt x="8592" y="902"/>
                    </a:lnTo>
                    <a:lnTo>
                      <a:pt x="8120" y="1722"/>
                    </a:lnTo>
                    <a:lnTo>
                      <a:pt x="7902" y="1597"/>
                    </a:lnTo>
                    <a:lnTo>
                      <a:pt x="8091" y="1270"/>
                    </a:lnTo>
                    <a:lnTo>
                      <a:pt x="8055" y="1260"/>
                    </a:lnTo>
                    <a:lnTo>
                      <a:pt x="8023" y="1249"/>
                    </a:lnTo>
                    <a:lnTo>
                      <a:pt x="7992" y="1240"/>
                    </a:lnTo>
                    <a:lnTo>
                      <a:pt x="7965" y="1230"/>
                    </a:lnTo>
                    <a:lnTo>
                      <a:pt x="7940" y="1221"/>
                    </a:lnTo>
                    <a:lnTo>
                      <a:pt x="7916" y="1211"/>
                    </a:lnTo>
                    <a:lnTo>
                      <a:pt x="7896" y="1202"/>
                    </a:lnTo>
                    <a:lnTo>
                      <a:pt x="7879" y="1191"/>
                    </a:lnTo>
                    <a:lnTo>
                      <a:pt x="7854" y="1177"/>
                    </a:lnTo>
                    <a:lnTo>
                      <a:pt x="7832" y="1161"/>
                    </a:lnTo>
                    <a:lnTo>
                      <a:pt x="7810" y="1145"/>
                    </a:lnTo>
                    <a:lnTo>
                      <a:pt x="7790" y="1126"/>
                    </a:lnTo>
                    <a:lnTo>
                      <a:pt x="7772" y="1108"/>
                    </a:lnTo>
                    <a:lnTo>
                      <a:pt x="7755" y="1088"/>
                    </a:lnTo>
                    <a:lnTo>
                      <a:pt x="7738" y="1067"/>
                    </a:lnTo>
                    <a:lnTo>
                      <a:pt x="7724" y="1045"/>
                    </a:lnTo>
                    <a:lnTo>
                      <a:pt x="7711" y="1024"/>
                    </a:lnTo>
                    <a:lnTo>
                      <a:pt x="7701" y="1001"/>
                    </a:lnTo>
                    <a:lnTo>
                      <a:pt x="7692" y="980"/>
                    </a:lnTo>
                    <a:lnTo>
                      <a:pt x="7685" y="958"/>
                    </a:lnTo>
                    <a:lnTo>
                      <a:pt x="7680" y="936"/>
                    </a:lnTo>
                    <a:lnTo>
                      <a:pt x="7678" y="915"/>
                    </a:lnTo>
                    <a:lnTo>
                      <a:pt x="7677" y="893"/>
                    </a:lnTo>
                    <a:lnTo>
                      <a:pt x="7678" y="873"/>
                    </a:lnTo>
                    <a:lnTo>
                      <a:pt x="7681" y="852"/>
                    </a:lnTo>
                    <a:lnTo>
                      <a:pt x="7686" y="829"/>
                    </a:lnTo>
                    <a:lnTo>
                      <a:pt x="7694" y="806"/>
                    </a:lnTo>
                    <a:lnTo>
                      <a:pt x="7702" y="783"/>
                    </a:lnTo>
                    <a:lnTo>
                      <a:pt x="7712" y="757"/>
                    </a:lnTo>
                    <a:lnTo>
                      <a:pt x="7723" y="732"/>
                    </a:lnTo>
                    <a:lnTo>
                      <a:pt x="7736" y="705"/>
                    </a:lnTo>
                    <a:lnTo>
                      <a:pt x="7752" y="678"/>
                    </a:lnTo>
                    <a:lnTo>
                      <a:pt x="7865" y="482"/>
                    </a:lnTo>
                    <a:close/>
                    <a:moveTo>
                      <a:pt x="9327" y="2443"/>
                    </a:moveTo>
                    <a:lnTo>
                      <a:pt x="9459" y="2659"/>
                    </a:lnTo>
                    <a:lnTo>
                      <a:pt x="9442" y="2666"/>
                    </a:lnTo>
                    <a:lnTo>
                      <a:pt x="9426" y="2671"/>
                    </a:lnTo>
                    <a:lnTo>
                      <a:pt x="9410" y="2676"/>
                    </a:lnTo>
                    <a:lnTo>
                      <a:pt x="9392" y="2680"/>
                    </a:lnTo>
                    <a:lnTo>
                      <a:pt x="9376" y="2684"/>
                    </a:lnTo>
                    <a:lnTo>
                      <a:pt x="9360" y="2687"/>
                    </a:lnTo>
                    <a:lnTo>
                      <a:pt x="9343" y="2691"/>
                    </a:lnTo>
                    <a:lnTo>
                      <a:pt x="9327" y="2692"/>
                    </a:lnTo>
                    <a:lnTo>
                      <a:pt x="9311" y="2693"/>
                    </a:lnTo>
                    <a:lnTo>
                      <a:pt x="9296" y="2694"/>
                    </a:lnTo>
                    <a:lnTo>
                      <a:pt x="9279" y="2693"/>
                    </a:lnTo>
                    <a:lnTo>
                      <a:pt x="9264" y="2693"/>
                    </a:lnTo>
                    <a:lnTo>
                      <a:pt x="9248" y="2691"/>
                    </a:lnTo>
                    <a:lnTo>
                      <a:pt x="9233" y="2689"/>
                    </a:lnTo>
                    <a:lnTo>
                      <a:pt x="9217" y="2685"/>
                    </a:lnTo>
                    <a:lnTo>
                      <a:pt x="9202" y="2681"/>
                    </a:lnTo>
                    <a:lnTo>
                      <a:pt x="9187" y="2677"/>
                    </a:lnTo>
                    <a:lnTo>
                      <a:pt x="9172" y="2672"/>
                    </a:lnTo>
                    <a:lnTo>
                      <a:pt x="9156" y="2667"/>
                    </a:lnTo>
                    <a:lnTo>
                      <a:pt x="9142" y="2661"/>
                    </a:lnTo>
                    <a:lnTo>
                      <a:pt x="9127" y="2654"/>
                    </a:lnTo>
                    <a:lnTo>
                      <a:pt x="9113" y="2646"/>
                    </a:lnTo>
                    <a:lnTo>
                      <a:pt x="9098" y="2638"/>
                    </a:lnTo>
                    <a:lnTo>
                      <a:pt x="9084" y="2628"/>
                    </a:lnTo>
                    <a:lnTo>
                      <a:pt x="9070" y="2619"/>
                    </a:lnTo>
                    <a:lnTo>
                      <a:pt x="9057" y="2609"/>
                    </a:lnTo>
                    <a:lnTo>
                      <a:pt x="9043" y="2598"/>
                    </a:lnTo>
                    <a:lnTo>
                      <a:pt x="9029" y="2586"/>
                    </a:lnTo>
                    <a:lnTo>
                      <a:pt x="9016" y="2574"/>
                    </a:lnTo>
                    <a:lnTo>
                      <a:pt x="9003" y="2560"/>
                    </a:lnTo>
                    <a:lnTo>
                      <a:pt x="8990" y="2547"/>
                    </a:lnTo>
                    <a:lnTo>
                      <a:pt x="8977" y="2533"/>
                    </a:lnTo>
                    <a:lnTo>
                      <a:pt x="8957" y="2510"/>
                    </a:lnTo>
                    <a:lnTo>
                      <a:pt x="8940" y="2486"/>
                    </a:lnTo>
                    <a:lnTo>
                      <a:pt x="8924" y="2463"/>
                    </a:lnTo>
                    <a:lnTo>
                      <a:pt x="8909" y="2438"/>
                    </a:lnTo>
                    <a:lnTo>
                      <a:pt x="8896" y="2415"/>
                    </a:lnTo>
                    <a:lnTo>
                      <a:pt x="8884" y="2392"/>
                    </a:lnTo>
                    <a:lnTo>
                      <a:pt x="8875" y="2368"/>
                    </a:lnTo>
                    <a:lnTo>
                      <a:pt x="8867" y="2344"/>
                    </a:lnTo>
                    <a:lnTo>
                      <a:pt x="8860" y="2320"/>
                    </a:lnTo>
                    <a:lnTo>
                      <a:pt x="8854" y="2296"/>
                    </a:lnTo>
                    <a:lnTo>
                      <a:pt x="8851" y="2272"/>
                    </a:lnTo>
                    <a:lnTo>
                      <a:pt x="8849" y="2248"/>
                    </a:lnTo>
                    <a:lnTo>
                      <a:pt x="8849" y="2224"/>
                    </a:lnTo>
                    <a:lnTo>
                      <a:pt x="8851" y="2199"/>
                    </a:lnTo>
                    <a:lnTo>
                      <a:pt x="8854" y="2175"/>
                    </a:lnTo>
                    <a:lnTo>
                      <a:pt x="8859" y="2151"/>
                    </a:lnTo>
                    <a:lnTo>
                      <a:pt x="8864" y="2131"/>
                    </a:lnTo>
                    <a:lnTo>
                      <a:pt x="8870" y="2112"/>
                    </a:lnTo>
                    <a:lnTo>
                      <a:pt x="8877" y="2094"/>
                    </a:lnTo>
                    <a:lnTo>
                      <a:pt x="8884" y="2074"/>
                    </a:lnTo>
                    <a:lnTo>
                      <a:pt x="8892" y="2056"/>
                    </a:lnTo>
                    <a:lnTo>
                      <a:pt x="8902" y="2038"/>
                    </a:lnTo>
                    <a:lnTo>
                      <a:pt x="8912" y="2019"/>
                    </a:lnTo>
                    <a:lnTo>
                      <a:pt x="8924" y="2002"/>
                    </a:lnTo>
                    <a:lnTo>
                      <a:pt x="8935" y="1984"/>
                    </a:lnTo>
                    <a:lnTo>
                      <a:pt x="8948" y="1966"/>
                    </a:lnTo>
                    <a:lnTo>
                      <a:pt x="8962" y="1949"/>
                    </a:lnTo>
                    <a:lnTo>
                      <a:pt x="8976" y="1932"/>
                    </a:lnTo>
                    <a:lnTo>
                      <a:pt x="8992" y="1916"/>
                    </a:lnTo>
                    <a:lnTo>
                      <a:pt x="9008" y="1898"/>
                    </a:lnTo>
                    <a:lnTo>
                      <a:pt x="9025" y="1882"/>
                    </a:lnTo>
                    <a:lnTo>
                      <a:pt x="9044" y="1866"/>
                    </a:lnTo>
                    <a:lnTo>
                      <a:pt x="9066" y="1847"/>
                    </a:lnTo>
                    <a:lnTo>
                      <a:pt x="9088" y="1829"/>
                    </a:lnTo>
                    <a:lnTo>
                      <a:pt x="9111" y="1814"/>
                    </a:lnTo>
                    <a:lnTo>
                      <a:pt x="9133" y="1799"/>
                    </a:lnTo>
                    <a:lnTo>
                      <a:pt x="9155" y="1784"/>
                    </a:lnTo>
                    <a:lnTo>
                      <a:pt x="9178" y="1772"/>
                    </a:lnTo>
                    <a:lnTo>
                      <a:pt x="9200" y="1761"/>
                    </a:lnTo>
                    <a:lnTo>
                      <a:pt x="9222" y="1751"/>
                    </a:lnTo>
                    <a:lnTo>
                      <a:pt x="9245" y="1743"/>
                    </a:lnTo>
                    <a:lnTo>
                      <a:pt x="9267" y="1736"/>
                    </a:lnTo>
                    <a:lnTo>
                      <a:pt x="9290" y="1728"/>
                    </a:lnTo>
                    <a:lnTo>
                      <a:pt x="9312" y="1724"/>
                    </a:lnTo>
                    <a:lnTo>
                      <a:pt x="9335" y="1720"/>
                    </a:lnTo>
                    <a:lnTo>
                      <a:pt x="9358" y="1718"/>
                    </a:lnTo>
                    <a:lnTo>
                      <a:pt x="9380" y="1716"/>
                    </a:lnTo>
                    <a:lnTo>
                      <a:pt x="9403" y="1716"/>
                    </a:lnTo>
                    <a:lnTo>
                      <a:pt x="9426" y="1718"/>
                    </a:lnTo>
                    <a:lnTo>
                      <a:pt x="9447" y="1720"/>
                    </a:lnTo>
                    <a:lnTo>
                      <a:pt x="9469" y="1723"/>
                    </a:lnTo>
                    <a:lnTo>
                      <a:pt x="9490" y="1727"/>
                    </a:lnTo>
                    <a:lnTo>
                      <a:pt x="9510" y="1734"/>
                    </a:lnTo>
                    <a:lnTo>
                      <a:pt x="9531" y="1740"/>
                    </a:lnTo>
                    <a:lnTo>
                      <a:pt x="9551" y="1748"/>
                    </a:lnTo>
                    <a:lnTo>
                      <a:pt x="9570" y="1756"/>
                    </a:lnTo>
                    <a:lnTo>
                      <a:pt x="9588" y="1766"/>
                    </a:lnTo>
                    <a:lnTo>
                      <a:pt x="9607" y="1777"/>
                    </a:lnTo>
                    <a:lnTo>
                      <a:pt x="9625" y="1788"/>
                    </a:lnTo>
                    <a:lnTo>
                      <a:pt x="9642" y="1802"/>
                    </a:lnTo>
                    <a:lnTo>
                      <a:pt x="9660" y="1816"/>
                    </a:lnTo>
                    <a:lnTo>
                      <a:pt x="9676" y="1831"/>
                    </a:lnTo>
                    <a:lnTo>
                      <a:pt x="9692" y="1846"/>
                    </a:lnTo>
                    <a:lnTo>
                      <a:pt x="9707" y="1864"/>
                    </a:lnTo>
                    <a:lnTo>
                      <a:pt x="9725" y="1884"/>
                    </a:lnTo>
                    <a:lnTo>
                      <a:pt x="9740" y="1904"/>
                    </a:lnTo>
                    <a:lnTo>
                      <a:pt x="9754" y="1925"/>
                    </a:lnTo>
                    <a:lnTo>
                      <a:pt x="9766" y="1945"/>
                    </a:lnTo>
                    <a:lnTo>
                      <a:pt x="9779" y="1966"/>
                    </a:lnTo>
                    <a:lnTo>
                      <a:pt x="9789" y="1987"/>
                    </a:lnTo>
                    <a:lnTo>
                      <a:pt x="9798" y="2008"/>
                    </a:lnTo>
                    <a:lnTo>
                      <a:pt x="9805" y="2029"/>
                    </a:lnTo>
                    <a:lnTo>
                      <a:pt x="9812" y="2051"/>
                    </a:lnTo>
                    <a:lnTo>
                      <a:pt x="9817" y="2073"/>
                    </a:lnTo>
                    <a:lnTo>
                      <a:pt x="9820" y="2095"/>
                    </a:lnTo>
                    <a:lnTo>
                      <a:pt x="9823" y="2117"/>
                    </a:lnTo>
                    <a:lnTo>
                      <a:pt x="9824" y="2139"/>
                    </a:lnTo>
                    <a:lnTo>
                      <a:pt x="9824" y="2162"/>
                    </a:lnTo>
                    <a:lnTo>
                      <a:pt x="9823" y="2185"/>
                    </a:lnTo>
                    <a:lnTo>
                      <a:pt x="9821" y="2207"/>
                    </a:lnTo>
                    <a:lnTo>
                      <a:pt x="9817" y="2231"/>
                    </a:lnTo>
                    <a:lnTo>
                      <a:pt x="9812" y="2253"/>
                    </a:lnTo>
                    <a:lnTo>
                      <a:pt x="9805" y="2277"/>
                    </a:lnTo>
                    <a:lnTo>
                      <a:pt x="9796" y="2300"/>
                    </a:lnTo>
                    <a:lnTo>
                      <a:pt x="9786" y="2322"/>
                    </a:lnTo>
                    <a:lnTo>
                      <a:pt x="9774" y="2346"/>
                    </a:lnTo>
                    <a:lnTo>
                      <a:pt x="9761" y="2368"/>
                    </a:lnTo>
                    <a:lnTo>
                      <a:pt x="9747" y="2392"/>
                    </a:lnTo>
                    <a:lnTo>
                      <a:pt x="9731" y="2415"/>
                    </a:lnTo>
                    <a:lnTo>
                      <a:pt x="9714" y="2438"/>
                    </a:lnTo>
                    <a:lnTo>
                      <a:pt x="9694" y="2461"/>
                    </a:lnTo>
                    <a:lnTo>
                      <a:pt x="9673" y="2484"/>
                    </a:lnTo>
                    <a:lnTo>
                      <a:pt x="9650" y="2507"/>
                    </a:lnTo>
                    <a:lnTo>
                      <a:pt x="9627" y="2530"/>
                    </a:lnTo>
                    <a:lnTo>
                      <a:pt x="9602" y="2553"/>
                    </a:lnTo>
                    <a:lnTo>
                      <a:pt x="9575" y="2577"/>
                    </a:lnTo>
                    <a:lnTo>
                      <a:pt x="9164" y="2103"/>
                    </a:lnTo>
                    <a:lnTo>
                      <a:pt x="9143" y="2121"/>
                    </a:lnTo>
                    <a:lnTo>
                      <a:pt x="9127" y="2140"/>
                    </a:lnTo>
                    <a:lnTo>
                      <a:pt x="9119" y="2151"/>
                    </a:lnTo>
                    <a:lnTo>
                      <a:pt x="9112" y="2160"/>
                    </a:lnTo>
                    <a:lnTo>
                      <a:pt x="9106" y="2170"/>
                    </a:lnTo>
                    <a:lnTo>
                      <a:pt x="9099" y="2180"/>
                    </a:lnTo>
                    <a:lnTo>
                      <a:pt x="9093" y="2190"/>
                    </a:lnTo>
                    <a:lnTo>
                      <a:pt x="9089" y="2200"/>
                    </a:lnTo>
                    <a:lnTo>
                      <a:pt x="9084" y="2211"/>
                    </a:lnTo>
                    <a:lnTo>
                      <a:pt x="9081" y="2221"/>
                    </a:lnTo>
                    <a:lnTo>
                      <a:pt x="9078" y="2231"/>
                    </a:lnTo>
                    <a:lnTo>
                      <a:pt x="9075" y="2241"/>
                    </a:lnTo>
                    <a:lnTo>
                      <a:pt x="9073" y="2251"/>
                    </a:lnTo>
                    <a:lnTo>
                      <a:pt x="9072" y="2261"/>
                    </a:lnTo>
                    <a:lnTo>
                      <a:pt x="9071" y="2273"/>
                    </a:lnTo>
                    <a:lnTo>
                      <a:pt x="9071" y="2283"/>
                    </a:lnTo>
                    <a:lnTo>
                      <a:pt x="9071" y="2293"/>
                    </a:lnTo>
                    <a:lnTo>
                      <a:pt x="9072" y="2303"/>
                    </a:lnTo>
                    <a:lnTo>
                      <a:pt x="9073" y="2313"/>
                    </a:lnTo>
                    <a:lnTo>
                      <a:pt x="9075" y="2322"/>
                    </a:lnTo>
                    <a:lnTo>
                      <a:pt x="9077" y="2333"/>
                    </a:lnTo>
                    <a:lnTo>
                      <a:pt x="9080" y="2342"/>
                    </a:lnTo>
                    <a:lnTo>
                      <a:pt x="9083" y="2351"/>
                    </a:lnTo>
                    <a:lnTo>
                      <a:pt x="9086" y="2360"/>
                    </a:lnTo>
                    <a:lnTo>
                      <a:pt x="9091" y="2369"/>
                    </a:lnTo>
                    <a:lnTo>
                      <a:pt x="9095" y="2378"/>
                    </a:lnTo>
                    <a:lnTo>
                      <a:pt x="9102" y="2386"/>
                    </a:lnTo>
                    <a:lnTo>
                      <a:pt x="9107" y="2396"/>
                    </a:lnTo>
                    <a:lnTo>
                      <a:pt x="9114" y="2404"/>
                    </a:lnTo>
                    <a:lnTo>
                      <a:pt x="9120" y="2412"/>
                    </a:lnTo>
                    <a:lnTo>
                      <a:pt x="9130" y="2422"/>
                    </a:lnTo>
                    <a:lnTo>
                      <a:pt x="9140" y="2432"/>
                    </a:lnTo>
                    <a:lnTo>
                      <a:pt x="9150" y="2440"/>
                    </a:lnTo>
                    <a:lnTo>
                      <a:pt x="9162" y="2447"/>
                    </a:lnTo>
                    <a:lnTo>
                      <a:pt x="9173" y="2454"/>
                    </a:lnTo>
                    <a:lnTo>
                      <a:pt x="9185" y="2459"/>
                    </a:lnTo>
                    <a:lnTo>
                      <a:pt x="9197" y="2463"/>
                    </a:lnTo>
                    <a:lnTo>
                      <a:pt x="9209" y="2466"/>
                    </a:lnTo>
                    <a:lnTo>
                      <a:pt x="9222" y="2467"/>
                    </a:lnTo>
                    <a:lnTo>
                      <a:pt x="9236" y="2468"/>
                    </a:lnTo>
                    <a:lnTo>
                      <a:pt x="9250" y="2467"/>
                    </a:lnTo>
                    <a:lnTo>
                      <a:pt x="9264" y="2465"/>
                    </a:lnTo>
                    <a:lnTo>
                      <a:pt x="9279" y="2461"/>
                    </a:lnTo>
                    <a:lnTo>
                      <a:pt x="9295" y="2457"/>
                    </a:lnTo>
                    <a:lnTo>
                      <a:pt x="9311" y="2451"/>
                    </a:lnTo>
                    <a:lnTo>
                      <a:pt x="9327" y="2443"/>
                    </a:lnTo>
                    <a:close/>
                    <a:moveTo>
                      <a:pt x="9527" y="2288"/>
                    </a:moveTo>
                    <a:lnTo>
                      <a:pt x="9547" y="2269"/>
                    </a:lnTo>
                    <a:lnTo>
                      <a:pt x="9563" y="2251"/>
                    </a:lnTo>
                    <a:lnTo>
                      <a:pt x="9577" y="2232"/>
                    </a:lnTo>
                    <a:lnTo>
                      <a:pt x="9589" y="2214"/>
                    </a:lnTo>
                    <a:lnTo>
                      <a:pt x="9595" y="2204"/>
                    </a:lnTo>
                    <a:lnTo>
                      <a:pt x="9600" y="2194"/>
                    </a:lnTo>
                    <a:lnTo>
                      <a:pt x="9604" y="2185"/>
                    </a:lnTo>
                    <a:lnTo>
                      <a:pt x="9607" y="2175"/>
                    </a:lnTo>
                    <a:lnTo>
                      <a:pt x="9610" y="2166"/>
                    </a:lnTo>
                    <a:lnTo>
                      <a:pt x="9613" y="2157"/>
                    </a:lnTo>
                    <a:lnTo>
                      <a:pt x="9615" y="2146"/>
                    </a:lnTo>
                    <a:lnTo>
                      <a:pt x="9616" y="2137"/>
                    </a:lnTo>
                    <a:lnTo>
                      <a:pt x="9617" y="2118"/>
                    </a:lnTo>
                    <a:lnTo>
                      <a:pt x="9616" y="2100"/>
                    </a:lnTo>
                    <a:lnTo>
                      <a:pt x="9613" y="2081"/>
                    </a:lnTo>
                    <a:lnTo>
                      <a:pt x="9609" y="2064"/>
                    </a:lnTo>
                    <a:lnTo>
                      <a:pt x="9603" y="2048"/>
                    </a:lnTo>
                    <a:lnTo>
                      <a:pt x="9595" y="2032"/>
                    </a:lnTo>
                    <a:lnTo>
                      <a:pt x="9584" y="2016"/>
                    </a:lnTo>
                    <a:lnTo>
                      <a:pt x="9573" y="2001"/>
                    </a:lnTo>
                    <a:lnTo>
                      <a:pt x="9559" y="1987"/>
                    </a:lnTo>
                    <a:lnTo>
                      <a:pt x="9545" y="1975"/>
                    </a:lnTo>
                    <a:lnTo>
                      <a:pt x="9528" y="1963"/>
                    </a:lnTo>
                    <a:lnTo>
                      <a:pt x="9512" y="1954"/>
                    </a:lnTo>
                    <a:lnTo>
                      <a:pt x="9504" y="1951"/>
                    </a:lnTo>
                    <a:lnTo>
                      <a:pt x="9495" y="1948"/>
                    </a:lnTo>
                    <a:lnTo>
                      <a:pt x="9487" y="1945"/>
                    </a:lnTo>
                    <a:lnTo>
                      <a:pt x="9478" y="1943"/>
                    </a:lnTo>
                    <a:lnTo>
                      <a:pt x="9458" y="1940"/>
                    </a:lnTo>
                    <a:lnTo>
                      <a:pt x="9439" y="1939"/>
                    </a:lnTo>
                    <a:lnTo>
                      <a:pt x="9429" y="1939"/>
                    </a:lnTo>
                    <a:lnTo>
                      <a:pt x="9419" y="1939"/>
                    </a:lnTo>
                    <a:lnTo>
                      <a:pt x="9409" y="1940"/>
                    </a:lnTo>
                    <a:lnTo>
                      <a:pt x="9399" y="1942"/>
                    </a:lnTo>
                    <a:lnTo>
                      <a:pt x="9389" y="1944"/>
                    </a:lnTo>
                    <a:lnTo>
                      <a:pt x="9379" y="1947"/>
                    </a:lnTo>
                    <a:lnTo>
                      <a:pt x="9369" y="1950"/>
                    </a:lnTo>
                    <a:lnTo>
                      <a:pt x="9360" y="1954"/>
                    </a:lnTo>
                    <a:lnTo>
                      <a:pt x="9340" y="1964"/>
                    </a:lnTo>
                    <a:lnTo>
                      <a:pt x="9320" y="1976"/>
                    </a:lnTo>
                    <a:lnTo>
                      <a:pt x="9301" y="1989"/>
                    </a:lnTo>
                    <a:lnTo>
                      <a:pt x="9281" y="2005"/>
                    </a:lnTo>
                    <a:lnTo>
                      <a:pt x="9527" y="2288"/>
                    </a:lnTo>
                    <a:close/>
                    <a:moveTo>
                      <a:pt x="10565" y="3972"/>
                    </a:moveTo>
                    <a:lnTo>
                      <a:pt x="10431" y="3759"/>
                    </a:lnTo>
                    <a:lnTo>
                      <a:pt x="10446" y="3749"/>
                    </a:lnTo>
                    <a:lnTo>
                      <a:pt x="10461" y="3738"/>
                    </a:lnTo>
                    <a:lnTo>
                      <a:pt x="10473" y="3727"/>
                    </a:lnTo>
                    <a:lnTo>
                      <a:pt x="10484" y="3716"/>
                    </a:lnTo>
                    <a:lnTo>
                      <a:pt x="10493" y="3703"/>
                    </a:lnTo>
                    <a:lnTo>
                      <a:pt x="10501" y="3691"/>
                    </a:lnTo>
                    <a:lnTo>
                      <a:pt x="10508" y="3678"/>
                    </a:lnTo>
                    <a:lnTo>
                      <a:pt x="10514" y="3665"/>
                    </a:lnTo>
                    <a:lnTo>
                      <a:pt x="10518" y="3651"/>
                    </a:lnTo>
                    <a:lnTo>
                      <a:pt x="10520" y="3636"/>
                    </a:lnTo>
                    <a:lnTo>
                      <a:pt x="10521" y="3622"/>
                    </a:lnTo>
                    <a:lnTo>
                      <a:pt x="10521" y="3607"/>
                    </a:lnTo>
                    <a:lnTo>
                      <a:pt x="10519" y="3592"/>
                    </a:lnTo>
                    <a:lnTo>
                      <a:pt x="10516" y="3576"/>
                    </a:lnTo>
                    <a:lnTo>
                      <a:pt x="10512" y="3561"/>
                    </a:lnTo>
                    <a:lnTo>
                      <a:pt x="10505" y="3545"/>
                    </a:lnTo>
                    <a:lnTo>
                      <a:pt x="10500" y="3534"/>
                    </a:lnTo>
                    <a:lnTo>
                      <a:pt x="10496" y="3523"/>
                    </a:lnTo>
                    <a:lnTo>
                      <a:pt x="10490" y="3514"/>
                    </a:lnTo>
                    <a:lnTo>
                      <a:pt x="10485" y="3505"/>
                    </a:lnTo>
                    <a:lnTo>
                      <a:pt x="10479" y="3496"/>
                    </a:lnTo>
                    <a:lnTo>
                      <a:pt x="10473" y="3488"/>
                    </a:lnTo>
                    <a:lnTo>
                      <a:pt x="10466" y="3480"/>
                    </a:lnTo>
                    <a:lnTo>
                      <a:pt x="10459" y="3473"/>
                    </a:lnTo>
                    <a:lnTo>
                      <a:pt x="10452" y="3465"/>
                    </a:lnTo>
                    <a:lnTo>
                      <a:pt x="10443" y="3459"/>
                    </a:lnTo>
                    <a:lnTo>
                      <a:pt x="10435" y="3453"/>
                    </a:lnTo>
                    <a:lnTo>
                      <a:pt x="10427" y="3447"/>
                    </a:lnTo>
                    <a:lnTo>
                      <a:pt x="10418" y="3442"/>
                    </a:lnTo>
                    <a:lnTo>
                      <a:pt x="10409" y="3438"/>
                    </a:lnTo>
                    <a:lnTo>
                      <a:pt x="10400" y="3434"/>
                    </a:lnTo>
                    <a:lnTo>
                      <a:pt x="10390" y="3430"/>
                    </a:lnTo>
                    <a:lnTo>
                      <a:pt x="10379" y="3427"/>
                    </a:lnTo>
                    <a:lnTo>
                      <a:pt x="10368" y="3425"/>
                    </a:lnTo>
                    <a:lnTo>
                      <a:pt x="10357" y="3423"/>
                    </a:lnTo>
                    <a:lnTo>
                      <a:pt x="10346" y="3422"/>
                    </a:lnTo>
                    <a:lnTo>
                      <a:pt x="10334" y="3421"/>
                    </a:lnTo>
                    <a:lnTo>
                      <a:pt x="10320" y="3422"/>
                    </a:lnTo>
                    <a:lnTo>
                      <a:pt x="10307" y="3423"/>
                    </a:lnTo>
                    <a:lnTo>
                      <a:pt x="10294" y="3424"/>
                    </a:lnTo>
                    <a:lnTo>
                      <a:pt x="10280" y="3426"/>
                    </a:lnTo>
                    <a:lnTo>
                      <a:pt x="10266" y="3429"/>
                    </a:lnTo>
                    <a:lnTo>
                      <a:pt x="10250" y="3432"/>
                    </a:lnTo>
                    <a:lnTo>
                      <a:pt x="10235" y="3436"/>
                    </a:lnTo>
                    <a:lnTo>
                      <a:pt x="10202" y="3446"/>
                    </a:lnTo>
                    <a:lnTo>
                      <a:pt x="10168" y="3459"/>
                    </a:lnTo>
                    <a:lnTo>
                      <a:pt x="10130" y="3476"/>
                    </a:lnTo>
                    <a:lnTo>
                      <a:pt x="10097" y="3492"/>
                    </a:lnTo>
                    <a:lnTo>
                      <a:pt x="10082" y="3500"/>
                    </a:lnTo>
                    <a:lnTo>
                      <a:pt x="10067" y="3509"/>
                    </a:lnTo>
                    <a:lnTo>
                      <a:pt x="10053" y="3517"/>
                    </a:lnTo>
                    <a:lnTo>
                      <a:pt x="10040" y="3527"/>
                    </a:lnTo>
                    <a:lnTo>
                      <a:pt x="10028" y="3536"/>
                    </a:lnTo>
                    <a:lnTo>
                      <a:pt x="10016" y="3545"/>
                    </a:lnTo>
                    <a:lnTo>
                      <a:pt x="10006" y="3554"/>
                    </a:lnTo>
                    <a:lnTo>
                      <a:pt x="9997" y="3563"/>
                    </a:lnTo>
                    <a:lnTo>
                      <a:pt x="9989" y="3572"/>
                    </a:lnTo>
                    <a:lnTo>
                      <a:pt x="9981" y="3581"/>
                    </a:lnTo>
                    <a:lnTo>
                      <a:pt x="9975" y="3592"/>
                    </a:lnTo>
                    <a:lnTo>
                      <a:pt x="9969" y="3601"/>
                    </a:lnTo>
                    <a:lnTo>
                      <a:pt x="9964" y="3611"/>
                    </a:lnTo>
                    <a:lnTo>
                      <a:pt x="9960" y="3621"/>
                    </a:lnTo>
                    <a:lnTo>
                      <a:pt x="9955" y="3631"/>
                    </a:lnTo>
                    <a:lnTo>
                      <a:pt x="9952" y="3641"/>
                    </a:lnTo>
                    <a:lnTo>
                      <a:pt x="9949" y="3652"/>
                    </a:lnTo>
                    <a:lnTo>
                      <a:pt x="9947" y="3662"/>
                    </a:lnTo>
                    <a:lnTo>
                      <a:pt x="9946" y="3672"/>
                    </a:lnTo>
                    <a:lnTo>
                      <a:pt x="9945" y="3682"/>
                    </a:lnTo>
                    <a:lnTo>
                      <a:pt x="9945" y="3692"/>
                    </a:lnTo>
                    <a:lnTo>
                      <a:pt x="9945" y="3703"/>
                    </a:lnTo>
                    <a:lnTo>
                      <a:pt x="9946" y="3714"/>
                    </a:lnTo>
                    <a:lnTo>
                      <a:pt x="9948" y="3725"/>
                    </a:lnTo>
                    <a:lnTo>
                      <a:pt x="9950" y="3735"/>
                    </a:lnTo>
                    <a:lnTo>
                      <a:pt x="9953" y="3746"/>
                    </a:lnTo>
                    <a:lnTo>
                      <a:pt x="9957" y="3757"/>
                    </a:lnTo>
                    <a:lnTo>
                      <a:pt x="9962" y="3769"/>
                    </a:lnTo>
                    <a:lnTo>
                      <a:pt x="9969" y="3784"/>
                    </a:lnTo>
                    <a:lnTo>
                      <a:pt x="9977" y="3799"/>
                    </a:lnTo>
                    <a:lnTo>
                      <a:pt x="9985" y="3812"/>
                    </a:lnTo>
                    <a:lnTo>
                      <a:pt x="9995" y="3824"/>
                    </a:lnTo>
                    <a:lnTo>
                      <a:pt x="10005" y="3836"/>
                    </a:lnTo>
                    <a:lnTo>
                      <a:pt x="10016" y="3846"/>
                    </a:lnTo>
                    <a:lnTo>
                      <a:pt x="10030" y="3854"/>
                    </a:lnTo>
                    <a:lnTo>
                      <a:pt x="10043" y="3861"/>
                    </a:lnTo>
                    <a:lnTo>
                      <a:pt x="10057" y="3867"/>
                    </a:lnTo>
                    <a:lnTo>
                      <a:pt x="10072" y="3872"/>
                    </a:lnTo>
                    <a:lnTo>
                      <a:pt x="10090" y="3875"/>
                    </a:lnTo>
                    <a:lnTo>
                      <a:pt x="10108" y="3876"/>
                    </a:lnTo>
                    <a:lnTo>
                      <a:pt x="10128" y="3876"/>
                    </a:lnTo>
                    <a:lnTo>
                      <a:pt x="10150" y="3875"/>
                    </a:lnTo>
                    <a:lnTo>
                      <a:pt x="10172" y="3873"/>
                    </a:lnTo>
                    <a:lnTo>
                      <a:pt x="10195" y="3868"/>
                    </a:lnTo>
                    <a:lnTo>
                      <a:pt x="10249" y="4112"/>
                    </a:lnTo>
                    <a:lnTo>
                      <a:pt x="10228" y="4115"/>
                    </a:lnTo>
                    <a:lnTo>
                      <a:pt x="10208" y="4118"/>
                    </a:lnTo>
                    <a:lnTo>
                      <a:pt x="10187" y="4119"/>
                    </a:lnTo>
                    <a:lnTo>
                      <a:pt x="10167" y="4120"/>
                    </a:lnTo>
                    <a:lnTo>
                      <a:pt x="10148" y="4120"/>
                    </a:lnTo>
                    <a:lnTo>
                      <a:pt x="10128" y="4120"/>
                    </a:lnTo>
                    <a:lnTo>
                      <a:pt x="10109" y="4118"/>
                    </a:lnTo>
                    <a:lnTo>
                      <a:pt x="10091" y="4116"/>
                    </a:lnTo>
                    <a:lnTo>
                      <a:pt x="10072" y="4113"/>
                    </a:lnTo>
                    <a:lnTo>
                      <a:pt x="10055" y="4110"/>
                    </a:lnTo>
                    <a:lnTo>
                      <a:pt x="10038" y="4105"/>
                    </a:lnTo>
                    <a:lnTo>
                      <a:pt x="10021" y="4100"/>
                    </a:lnTo>
                    <a:lnTo>
                      <a:pt x="10004" y="4094"/>
                    </a:lnTo>
                    <a:lnTo>
                      <a:pt x="9988" y="4088"/>
                    </a:lnTo>
                    <a:lnTo>
                      <a:pt x="9972" y="4080"/>
                    </a:lnTo>
                    <a:lnTo>
                      <a:pt x="9956" y="4072"/>
                    </a:lnTo>
                    <a:lnTo>
                      <a:pt x="9942" y="4063"/>
                    </a:lnTo>
                    <a:lnTo>
                      <a:pt x="9927" y="4053"/>
                    </a:lnTo>
                    <a:lnTo>
                      <a:pt x="9914" y="4043"/>
                    </a:lnTo>
                    <a:lnTo>
                      <a:pt x="9900" y="4032"/>
                    </a:lnTo>
                    <a:lnTo>
                      <a:pt x="9886" y="4020"/>
                    </a:lnTo>
                    <a:lnTo>
                      <a:pt x="9873" y="4007"/>
                    </a:lnTo>
                    <a:lnTo>
                      <a:pt x="9861" y="3992"/>
                    </a:lnTo>
                    <a:lnTo>
                      <a:pt x="9849" y="3978"/>
                    </a:lnTo>
                    <a:lnTo>
                      <a:pt x="9838" y="3963"/>
                    </a:lnTo>
                    <a:lnTo>
                      <a:pt x="9826" y="3947"/>
                    </a:lnTo>
                    <a:lnTo>
                      <a:pt x="9815" y="3930"/>
                    </a:lnTo>
                    <a:lnTo>
                      <a:pt x="9805" y="3912"/>
                    </a:lnTo>
                    <a:lnTo>
                      <a:pt x="9795" y="3894"/>
                    </a:lnTo>
                    <a:lnTo>
                      <a:pt x="9786" y="3874"/>
                    </a:lnTo>
                    <a:lnTo>
                      <a:pt x="9777" y="3855"/>
                    </a:lnTo>
                    <a:lnTo>
                      <a:pt x="9767" y="3834"/>
                    </a:lnTo>
                    <a:lnTo>
                      <a:pt x="9758" y="3810"/>
                    </a:lnTo>
                    <a:lnTo>
                      <a:pt x="9750" y="3786"/>
                    </a:lnTo>
                    <a:lnTo>
                      <a:pt x="9744" y="3762"/>
                    </a:lnTo>
                    <a:lnTo>
                      <a:pt x="9738" y="3739"/>
                    </a:lnTo>
                    <a:lnTo>
                      <a:pt x="9734" y="3717"/>
                    </a:lnTo>
                    <a:lnTo>
                      <a:pt x="9731" y="3693"/>
                    </a:lnTo>
                    <a:lnTo>
                      <a:pt x="9729" y="3671"/>
                    </a:lnTo>
                    <a:lnTo>
                      <a:pt x="9728" y="3649"/>
                    </a:lnTo>
                    <a:lnTo>
                      <a:pt x="9729" y="3626"/>
                    </a:lnTo>
                    <a:lnTo>
                      <a:pt x="9730" y="3605"/>
                    </a:lnTo>
                    <a:lnTo>
                      <a:pt x="9733" y="3582"/>
                    </a:lnTo>
                    <a:lnTo>
                      <a:pt x="9737" y="3561"/>
                    </a:lnTo>
                    <a:lnTo>
                      <a:pt x="9742" y="3540"/>
                    </a:lnTo>
                    <a:lnTo>
                      <a:pt x="9748" y="3519"/>
                    </a:lnTo>
                    <a:lnTo>
                      <a:pt x="9756" y="3498"/>
                    </a:lnTo>
                    <a:lnTo>
                      <a:pt x="9764" y="3478"/>
                    </a:lnTo>
                    <a:lnTo>
                      <a:pt x="9774" y="3457"/>
                    </a:lnTo>
                    <a:lnTo>
                      <a:pt x="9786" y="3438"/>
                    </a:lnTo>
                    <a:lnTo>
                      <a:pt x="9798" y="3419"/>
                    </a:lnTo>
                    <a:lnTo>
                      <a:pt x="9811" y="3400"/>
                    </a:lnTo>
                    <a:lnTo>
                      <a:pt x="9825" y="3383"/>
                    </a:lnTo>
                    <a:lnTo>
                      <a:pt x="9841" y="3366"/>
                    </a:lnTo>
                    <a:lnTo>
                      <a:pt x="9858" y="3350"/>
                    </a:lnTo>
                    <a:lnTo>
                      <a:pt x="9875" y="3333"/>
                    </a:lnTo>
                    <a:lnTo>
                      <a:pt x="9893" y="3318"/>
                    </a:lnTo>
                    <a:lnTo>
                      <a:pt x="9914" y="3303"/>
                    </a:lnTo>
                    <a:lnTo>
                      <a:pt x="9934" y="3289"/>
                    </a:lnTo>
                    <a:lnTo>
                      <a:pt x="9956" y="3275"/>
                    </a:lnTo>
                    <a:lnTo>
                      <a:pt x="9980" y="3262"/>
                    </a:lnTo>
                    <a:lnTo>
                      <a:pt x="10003" y="3250"/>
                    </a:lnTo>
                    <a:lnTo>
                      <a:pt x="10029" y="3239"/>
                    </a:lnTo>
                    <a:lnTo>
                      <a:pt x="10055" y="3226"/>
                    </a:lnTo>
                    <a:lnTo>
                      <a:pt x="10083" y="3216"/>
                    </a:lnTo>
                    <a:lnTo>
                      <a:pt x="10109" y="3207"/>
                    </a:lnTo>
                    <a:lnTo>
                      <a:pt x="10134" y="3200"/>
                    </a:lnTo>
                    <a:lnTo>
                      <a:pt x="10161" y="3193"/>
                    </a:lnTo>
                    <a:lnTo>
                      <a:pt x="10186" y="3187"/>
                    </a:lnTo>
                    <a:lnTo>
                      <a:pt x="10211" y="3183"/>
                    </a:lnTo>
                    <a:lnTo>
                      <a:pt x="10236" y="3180"/>
                    </a:lnTo>
                    <a:lnTo>
                      <a:pt x="10260" y="3178"/>
                    </a:lnTo>
                    <a:lnTo>
                      <a:pt x="10284" y="3177"/>
                    </a:lnTo>
                    <a:lnTo>
                      <a:pt x="10307" y="3178"/>
                    </a:lnTo>
                    <a:lnTo>
                      <a:pt x="10331" y="3179"/>
                    </a:lnTo>
                    <a:lnTo>
                      <a:pt x="10353" y="3182"/>
                    </a:lnTo>
                    <a:lnTo>
                      <a:pt x="10375" y="3186"/>
                    </a:lnTo>
                    <a:lnTo>
                      <a:pt x="10398" y="3191"/>
                    </a:lnTo>
                    <a:lnTo>
                      <a:pt x="10419" y="3198"/>
                    </a:lnTo>
                    <a:lnTo>
                      <a:pt x="10440" y="3205"/>
                    </a:lnTo>
                    <a:lnTo>
                      <a:pt x="10461" y="3214"/>
                    </a:lnTo>
                    <a:lnTo>
                      <a:pt x="10481" y="3223"/>
                    </a:lnTo>
                    <a:lnTo>
                      <a:pt x="10499" y="3235"/>
                    </a:lnTo>
                    <a:lnTo>
                      <a:pt x="10519" y="3246"/>
                    </a:lnTo>
                    <a:lnTo>
                      <a:pt x="10536" y="3259"/>
                    </a:lnTo>
                    <a:lnTo>
                      <a:pt x="10553" y="3273"/>
                    </a:lnTo>
                    <a:lnTo>
                      <a:pt x="10569" y="3288"/>
                    </a:lnTo>
                    <a:lnTo>
                      <a:pt x="10586" y="3304"/>
                    </a:lnTo>
                    <a:lnTo>
                      <a:pt x="10601" y="3321"/>
                    </a:lnTo>
                    <a:lnTo>
                      <a:pt x="10615" y="3338"/>
                    </a:lnTo>
                    <a:lnTo>
                      <a:pt x="10628" y="3358"/>
                    </a:lnTo>
                    <a:lnTo>
                      <a:pt x="10642" y="3377"/>
                    </a:lnTo>
                    <a:lnTo>
                      <a:pt x="10654" y="3398"/>
                    </a:lnTo>
                    <a:lnTo>
                      <a:pt x="10666" y="3421"/>
                    </a:lnTo>
                    <a:lnTo>
                      <a:pt x="10676" y="3443"/>
                    </a:lnTo>
                    <a:lnTo>
                      <a:pt x="10687" y="3468"/>
                    </a:lnTo>
                    <a:lnTo>
                      <a:pt x="10695" y="3487"/>
                    </a:lnTo>
                    <a:lnTo>
                      <a:pt x="10702" y="3507"/>
                    </a:lnTo>
                    <a:lnTo>
                      <a:pt x="10708" y="3527"/>
                    </a:lnTo>
                    <a:lnTo>
                      <a:pt x="10713" y="3545"/>
                    </a:lnTo>
                    <a:lnTo>
                      <a:pt x="10718" y="3564"/>
                    </a:lnTo>
                    <a:lnTo>
                      <a:pt x="10722" y="3582"/>
                    </a:lnTo>
                    <a:lnTo>
                      <a:pt x="10725" y="3601"/>
                    </a:lnTo>
                    <a:lnTo>
                      <a:pt x="10728" y="3618"/>
                    </a:lnTo>
                    <a:lnTo>
                      <a:pt x="10729" y="3635"/>
                    </a:lnTo>
                    <a:lnTo>
                      <a:pt x="10730" y="3653"/>
                    </a:lnTo>
                    <a:lnTo>
                      <a:pt x="10731" y="3670"/>
                    </a:lnTo>
                    <a:lnTo>
                      <a:pt x="10730" y="3686"/>
                    </a:lnTo>
                    <a:lnTo>
                      <a:pt x="10729" y="3703"/>
                    </a:lnTo>
                    <a:lnTo>
                      <a:pt x="10727" y="3719"/>
                    </a:lnTo>
                    <a:lnTo>
                      <a:pt x="10724" y="3735"/>
                    </a:lnTo>
                    <a:lnTo>
                      <a:pt x="10721" y="3750"/>
                    </a:lnTo>
                    <a:lnTo>
                      <a:pt x="10717" y="3766"/>
                    </a:lnTo>
                    <a:lnTo>
                      <a:pt x="10712" y="3781"/>
                    </a:lnTo>
                    <a:lnTo>
                      <a:pt x="10706" y="3795"/>
                    </a:lnTo>
                    <a:lnTo>
                      <a:pt x="10700" y="3810"/>
                    </a:lnTo>
                    <a:lnTo>
                      <a:pt x="10692" y="3824"/>
                    </a:lnTo>
                    <a:lnTo>
                      <a:pt x="10684" y="3839"/>
                    </a:lnTo>
                    <a:lnTo>
                      <a:pt x="10676" y="3853"/>
                    </a:lnTo>
                    <a:lnTo>
                      <a:pt x="10666" y="3867"/>
                    </a:lnTo>
                    <a:lnTo>
                      <a:pt x="10657" y="3880"/>
                    </a:lnTo>
                    <a:lnTo>
                      <a:pt x="10646" y="3894"/>
                    </a:lnTo>
                    <a:lnTo>
                      <a:pt x="10634" y="3908"/>
                    </a:lnTo>
                    <a:lnTo>
                      <a:pt x="10621" y="3921"/>
                    </a:lnTo>
                    <a:lnTo>
                      <a:pt x="10609" y="3933"/>
                    </a:lnTo>
                    <a:lnTo>
                      <a:pt x="10595" y="3947"/>
                    </a:lnTo>
                    <a:lnTo>
                      <a:pt x="10581" y="3959"/>
                    </a:lnTo>
                    <a:lnTo>
                      <a:pt x="10565" y="3972"/>
                    </a:lnTo>
                    <a:close/>
                    <a:moveTo>
                      <a:pt x="11018" y="4768"/>
                    </a:moveTo>
                    <a:lnTo>
                      <a:pt x="11092" y="5622"/>
                    </a:lnTo>
                    <a:lnTo>
                      <a:pt x="10891" y="5640"/>
                    </a:lnTo>
                    <a:lnTo>
                      <a:pt x="10864" y="5338"/>
                    </a:lnTo>
                    <a:lnTo>
                      <a:pt x="10122" y="5403"/>
                    </a:lnTo>
                    <a:lnTo>
                      <a:pt x="10101" y="5153"/>
                    </a:lnTo>
                    <a:lnTo>
                      <a:pt x="10842" y="5088"/>
                    </a:lnTo>
                    <a:lnTo>
                      <a:pt x="10815" y="4786"/>
                    </a:lnTo>
                    <a:lnTo>
                      <a:pt x="11018" y="4768"/>
                    </a:lnTo>
                    <a:close/>
                    <a:moveTo>
                      <a:pt x="10962" y="6665"/>
                    </a:moveTo>
                    <a:lnTo>
                      <a:pt x="10810" y="7192"/>
                    </a:lnTo>
                    <a:lnTo>
                      <a:pt x="10804" y="7212"/>
                    </a:lnTo>
                    <a:lnTo>
                      <a:pt x="10798" y="7231"/>
                    </a:lnTo>
                    <a:lnTo>
                      <a:pt x="10791" y="7250"/>
                    </a:lnTo>
                    <a:lnTo>
                      <a:pt x="10785" y="7267"/>
                    </a:lnTo>
                    <a:lnTo>
                      <a:pt x="10778" y="7284"/>
                    </a:lnTo>
                    <a:lnTo>
                      <a:pt x="10771" y="7300"/>
                    </a:lnTo>
                    <a:lnTo>
                      <a:pt x="10763" y="7315"/>
                    </a:lnTo>
                    <a:lnTo>
                      <a:pt x="10754" y="7330"/>
                    </a:lnTo>
                    <a:lnTo>
                      <a:pt x="10746" y="7343"/>
                    </a:lnTo>
                    <a:lnTo>
                      <a:pt x="10738" y="7357"/>
                    </a:lnTo>
                    <a:lnTo>
                      <a:pt x="10729" y="7369"/>
                    </a:lnTo>
                    <a:lnTo>
                      <a:pt x="10721" y="7380"/>
                    </a:lnTo>
                    <a:lnTo>
                      <a:pt x="10711" y="7390"/>
                    </a:lnTo>
                    <a:lnTo>
                      <a:pt x="10702" y="7400"/>
                    </a:lnTo>
                    <a:lnTo>
                      <a:pt x="10691" y="7409"/>
                    </a:lnTo>
                    <a:lnTo>
                      <a:pt x="10681" y="7418"/>
                    </a:lnTo>
                    <a:lnTo>
                      <a:pt x="10671" y="7426"/>
                    </a:lnTo>
                    <a:lnTo>
                      <a:pt x="10661" y="7432"/>
                    </a:lnTo>
                    <a:lnTo>
                      <a:pt x="10650" y="7438"/>
                    </a:lnTo>
                    <a:lnTo>
                      <a:pt x="10639" y="7444"/>
                    </a:lnTo>
                    <a:lnTo>
                      <a:pt x="10626" y="7448"/>
                    </a:lnTo>
                    <a:lnTo>
                      <a:pt x="10615" y="7452"/>
                    </a:lnTo>
                    <a:lnTo>
                      <a:pt x="10603" y="7455"/>
                    </a:lnTo>
                    <a:lnTo>
                      <a:pt x="10590" y="7457"/>
                    </a:lnTo>
                    <a:lnTo>
                      <a:pt x="10578" y="7458"/>
                    </a:lnTo>
                    <a:lnTo>
                      <a:pt x="10564" y="7459"/>
                    </a:lnTo>
                    <a:lnTo>
                      <a:pt x="10551" y="7459"/>
                    </a:lnTo>
                    <a:lnTo>
                      <a:pt x="10538" y="7458"/>
                    </a:lnTo>
                    <a:lnTo>
                      <a:pt x="10524" y="7457"/>
                    </a:lnTo>
                    <a:lnTo>
                      <a:pt x="10509" y="7454"/>
                    </a:lnTo>
                    <a:lnTo>
                      <a:pt x="10495" y="7451"/>
                    </a:lnTo>
                    <a:lnTo>
                      <a:pt x="10480" y="7447"/>
                    </a:lnTo>
                    <a:lnTo>
                      <a:pt x="10462" y="7441"/>
                    </a:lnTo>
                    <a:lnTo>
                      <a:pt x="10444" y="7434"/>
                    </a:lnTo>
                    <a:lnTo>
                      <a:pt x="10428" y="7426"/>
                    </a:lnTo>
                    <a:lnTo>
                      <a:pt x="10412" y="7416"/>
                    </a:lnTo>
                    <a:lnTo>
                      <a:pt x="10398" y="7405"/>
                    </a:lnTo>
                    <a:lnTo>
                      <a:pt x="10384" y="7393"/>
                    </a:lnTo>
                    <a:lnTo>
                      <a:pt x="10371" y="7380"/>
                    </a:lnTo>
                    <a:lnTo>
                      <a:pt x="10360" y="7365"/>
                    </a:lnTo>
                    <a:lnTo>
                      <a:pt x="10350" y="7349"/>
                    </a:lnTo>
                    <a:lnTo>
                      <a:pt x="10341" y="7334"/>
                    </a:lnTo>
                    <a:lnTo>
                      <a:pt x="10334" y="7318"/>
                    </a:lnTo>
                    <a:lnTo>
                      <a:pt x="10328" y="7302"/>
                    </a:lnTo>
                    <a:lnTo>
                      <a:pt x="10322" y="7285"/>
                    </a:lnTo>
                    <a:lnTo>
                      <a:pt x="10319" y="7268"/>
                    </a:lnTo>
                    <a:lnTo>
                      <a:pt x="10317" y="7250"/>
                    </a:lnTo>
                    <a:lnTo>
                      <a:pt x="10316" y="7232"/>
                    </a:lnTo>
                    <a:lnTo>
                      <a:pt x="10303" y="7253"/>
                    </a:lnTo>
                    <a:lnTo>
                      <a:pt x="10290" y="7272"/>
                    </a:lnTo>
                    <a:lnTo>
                      <a:pt x="10275" y="7289"/>
                    </a:lnTo>
                    <a:lnTo>
                      <a:pt x="10259" y="7305"/>
                    </a:lnTo>
                    <a:lnTo>
                      <a:pt x="10243" y="7319"/>
                    </a:lnTo>
                    <a:lnTo>
                      <a:pt x="10226" y="7330"/>
                    </a:lnTo>
                    <a:lnTo>
                      <a:pt x="10218" y="7335"/>
                    </a:lnTo>
                    <a:lnTo>
                      <a:pt x="10209" y="7340"/>
                    </a:lnTo>
                    <a:lnTo>
                      <a:pt x="10199" y="7344"/>
                    </a:lnTo>
                    <a:lnTo>
                      <a:pt x="10189" y="7348"/>
                    </a:lnTo>
                    <a:lnTo>
                      <a:pt x="10170" y="7354"/>
                    </a:lnTo>
                    <a:lnTo>
                      <a:pt x="10152" y="7360"/>
                    </a:lnTo>
                    <a:lnTo>
                      <a:pt x="10132" y="7363"/>
                    </a:lnTo>
                    <a:lnTo>
                      <a:pt x="10113" y="7364"/>
                    </a:lnTo>
                    <a:lnTo>
                      <a:pt x="10094" y="7364"/>
                    </a:lnTo>
                    <a:lnTo>
                      <a:pt x="10075" y="7363"/>
                    </a:lnTo>
                    <a:lnTo>
                      <a:pt x="10056" y="7360"/>
                    </a:lnTo>
                    <a:lnTo>
                      <a:pt x="10038" y="7354"/>
                    </a:lnTo>
                    <a:lnTo>
                      <a:pt x="10025" y="7350"/>
                    </a:lnTo>
                    <a:lnTo>
                      <a:pt x="10011" y="7346"/>
                    </a:lnTo>
                    <a:lnTo>
                      <a:pt x="10000" y="7341"/>
                    </a:lnTo>
                    <a:lnTo>
                      <a:pt x="9988" y="7335"/>
                    </a:lnTo>
                    <a:lnTo>
                      <a:pt x="9977" y="7329"/>
                    </a:lnTo>
                    <a:lnTo>
                      <a:pt x="9967" y="7322"/>
                    </a:lnTo>
                    <a:lnTo>
                      <a:pt x="9956" y="7315"/>
                    </a:lnTo>
                    <a:lnTo>
                      <a:pt x="9946" y="7308"/>
                    </a:lnTo>
                    <a:lnTo>
                      <a:pt x="9937" y="7300"/>
                    </a:lnTo>
                    <a:lnTo>
                      <a:pt x="9929" y="7290"/>
                    </a:lnTo>
                    <a:lnTo>
                      <a:pt x="9921" y="7281"/>
                    </a:lnTo>
                    <a:lnTo>
                      <a:pt x="9913" y="7271"/>
                    </a:lnTo>
                    <a:lnTo>
                      <a:pt x="9906" y="7261"/>
                    </a:lnTo>
                    <a:lnTo>
                      <a:pt x="9900" y="7251"/>
                    </a:lnTo>
                    <a:lnTo>
                      <a:pt x="9892" y="7239"/>
                    </a:lnTo>
                    <a:lnTo>
                      <a:pt x="9887" y="7227"/>
                    </a:lnTo>
                    <a:lnTo>
                      <a:pt x="9882" y="7215"/>
                    </a:lnTo>
                    <a:lnTo>
                      <a:pt x="9877" y="7202"/>
                    </a:lnTo>
                    <a:lnTo>
                      <a:pt x="9874" y="7189"/>
                    </a:lnTo>
                    <a:lnTo>
                      <a:pt x="9871" y="7176"/>
                    </a:lnTo>
                    <a:lnTo>
                      <a:pt x="9868" y="7161"/>
                    </a:lnTo>
                    <a:lnTo>
                      <a:pt x="9866" y="7147"/>
                    </a:lnTo>
                    <a:lnTo>
                      <a:pt x="9865" y="7132"/>
                    </a:lnTo>
                    <a:lnTo>
                      <a:pt x="9865" y="7117"/>
                    </a:lnTo>
                    <a:lnTo>
                      <a:pt x="9865" y="7100"/>
                    </a:lnTo>
                    <a:lnTo>
                      <a:pt x="9866" y="7084"/>
                    </a:lnTo>
                    <a:lnTo>
                      <a:pt x="9868" y="7068"/>
                    </a:lnTo>
                    <a:lnTo>
                      <a:pt x="9870" y="7050"/>
                    </a:lnTo>
                    <a:lnTo>
                      <a:pt x="9873" y="7032"/>
                    </a:lnTo>
                    <a:lnTo>
                      <a:pt x="9877" y="7015"/>
                    </a:lnTo>
                    <a:lnTo>
                      <a:pt x="9881" y="6997"/>
                    </a:lnTo>
                    <a:lnTo>
                      <a:pt x="9887" y="6977"/>
                    </a:lnTo>
                    <a:lnTo>
                      <a:pt x="10051" y="6404"/>
                    </a:lnTo>
                    <a:lnTo>
                      <a:pt x="10962" y="6665"/>
                    </a:lnTo>
                    <a:close/>
                    <a:moveTo>
                      <a:pt x="10514" y="6799"/>
                    </a:moveTo>
                    <a:lnTo>
                      <a:pt x="10470" y="6954"/>
                    </a:lnTo>
                    <a:lnTo>
                      <a:pt x="10462" y="6981"/>
                    </a:lnTo>
                    <a:lnTo>
                      <a:pt x="10457" y="7007"/>
                    </a:lnTo>
                    <a:lnTo>
                      <a:pt x="10452" y="7031"/>
                    </a:lnTo>
                    <a:lnTo>
                      <a:pt x="10448" y="7053"/>
                    </a:lnTo>
                    <a:lnTo>
                      <a:pt x="10447" y="7074"/>
                    </a:lnTo>
                    <a:lnTo>
                      <a:pt x="10447" y="7092"/>
                    </a:lnTo>
                    <a:lnTo>
                      <a:pt x="10448" y="7109"/>
                    </a:lnTo>
                    <a:lnTo>
                      <a:pt x="10452" y="7125"/>
                    </a:lnTo>
                    <a:lnTo>
                      <a:pt x="10456" y="7139"/>
                    </a:lnTo>
                    <a:lnTo>
                      <a:pt x="10461" y="7151"/>
                    </a:lnTo>
                    <a:lnTo>
                      <a:pt x="10465" y="7157"/>
                    </a:lnTo>
                    <a:lnTo>
                      <a:pt x="10468" y="7162"/>
                    </a:lnTo>
                    <a:lnTo>
                      <a:pt x="10472" y="7168"/>
                    </a:lnTo>
                    <a:lnTo>
                      <a:pt x="10477" y="7172"/>
                    </a:lnTo>
                    <a:lnTo>
                      <a:pt x="10487" y="7182"/>
                    </a:lnTo>
                    <a:lnTo>
                      <a:pt x="10498" y="7189"/>
                    </a:lnTo>
                    <a:lnTo>
                      <a:pt x="10512" y="7196"/>
                    </a:lnTo>
                    <a:lnTo>
                      <a:pt x="10526" y="7201"/>
                    </a:lnTo>
                    <a:lnTo>
                      <a:pt x="10540" y="7204"/>
                    </a:lnTo>
                    <a:lnTo>
                      <a:pt x="10553" y="7205"/>
                    </a:lnTo>
                    <a:lnTo>
                      <a:pt x="10566" y="7205"/>
                    </a:lnTo>
                    <a:lnTo>
                      <a:pt x="10579" y="7203"/>
                    </a:lnTo>
                    <a:lnTo>
                      <a:pt x="10590" y="7199"/>
                    </a:lnTo>
                    <a:lnTo>
                      <a:pt x="10601" y="7194"/>
                    </a:lnTo>
                    <a:lnTo>
                      <a:pt x="10611" y="7187"/>
                    </a:lnTo>
                    <a:lnTo>
                      <a:pt x="10621" y="7178"/>
                    </a:lnTo>
                    <a:lnTo>
                      <a:pt x="10630" y="7166"/>
                    </a:lnTo>
                    <a:lnTo>
                      <a:pt x="10640" y="7152"/>
                    </a:lnTo>
                    <a:lnTo>
                      <a:pt x="10649" y="7137"/>
                    </a:lnTo>
                    <a:lnTo>
                      <a:pt x="10658" y="7118"/>
                    </a:lnTo>
                    <a:lnTo>
                      <a:pt x="10667" y="7096"/>
                    </a:lnTo>
                    <a:lnTo>
                      <a:pt x="10676" y="7073"/>
                    </a:lnTo>
                    <a:lnTo>
                      <a:pt x="10684" y="7047"/>
                    </a:lnTo>
                    <a:lnTo>
                      <a:pt x="10693" y="7019"/>
                    </a:lnTo>
                    <a:lnTo>
                      <a:pt x="10737" y="6863"/>
                    </a:lnTo>
                    <a:lnTo>
                      <a:pt x="10514" y="6799"/>
                    </a:lnTo>
                    <a:close/>
                    <a:moveTo>
                      <a:pt x="10136" y="6690"/>
                    </a:moveTo>
                    <a:lnTo>
                      <a:pt x="10082" y="6881"/>
                    </a:lnTo>
                    <a:lnTo>
                      <a:pt x="10074" y="6906"/>
                    </a:lnTo>
                    <a:lnTo>
                      <a:pt x="10069" y="6929"/>
                    </a:lnTo>
                    <a:lnTo>
                      <a:pt x="10065" y="6952"/>
                    </a:lnTo>
                    <a:lnTo>
                      <a:pt x="10062" y="6972"/>
                    </a:lnTo>
                    <a:lnTo>
                      <a:pt x="10060" y="6990"/>
                    </a:lnTo>
                    <a:lnTo>
                      <a:pt x="10060" y="7008"/>
                    </a:lnTo>
                    <a:lnTo>
                      <a:pt x="10061" y="7024"/>
                    </a:lnTo>
                    <a:lnTo>
                      <a:pt x="10063" y="7038"/>
                    </a:lnTo>
                    <a:lnTo>
                      <a:pt x="10067" y="7051"/>
                    </a:lnTo>
                    <a:lnTo>
                      <a:pt x="10072" y="7063"/>
                    </a:lnTo>
                    <a:lnTo>
                      <a:pt x="10079" y="7074"/>
                    </a:lnTo>
                    <a:lnTo>
                      <a:pt x="10088" y="7084"/>
                    </a:lnTo>
                    <a:lnTo>
                      <a:pt x="10098" y="7092"/>
                    </a:lnTo>
                    <a:lnTo>
                      <a:pt x="10110" y="7099"/>
                    </a:lnTo>
                    <a:lnTo>
                      <a:pt x="10123" y="7105"/>
                    </a:lnTo>
                    <a:lnTo>
                      <a:pt x="10138" y="7111"/>
                    </a:lnTo>
                    <a:lnTo>
                      <a:pt x="10155" y="7114"/>
                    </a:lnTo>
                    <a:lnTo>
                      <a:pt x="10171" y="7117"/>
                    </a:lnTo>
                    <a:lnTo>
                      <a:pt x="10178" y="7117"/>
                    </a:lnTo>
                    <a:lnTo>
                      <a:pt x="10185" y="7117"/>
                    </a:lnTo>
                    <a:lnTo>
                      <a:pt x="10192" y="7116"/>
                    </a:lnTo>
                    <a:lnTo>
                      <a:pt x="10199" y="7113"/>
                    </a:lnTo>
                    <a:lnTo>
                      <a:pt x="10206" y="7111"/>
                    </a:lnTo>
                    <a:lnTo>
                      <a:pt x="10213" y="7109"/>
                    </a:lnTo>
                    <a:lnTo>
                      <a:pt x="10219" y="7106"/>
                    </a:lnTo>
                    <a:lnTo>
                      <a:pt x="10225" y="7102"/>
                    </a:lnTo>
                    <a:lnTo>
                      <a:pt x="10230" y="7098"/>
                    </a:lnTo>
                    <a:lnTo>
                      <a:pt x="10236" y="7094"/>
                    </a:lnTo>
                    <a:lnTo>
                      <a:pt x="10241" y="7089"/>
                    </a:lnTo>
                    <a:lnTo>
                      <a:pt x="10246" y="7083"/>
                    </a:lnTo>
                    <a:lnTo>
                      <a:pt x="10256" y="7070"/>
                    </a:lnTo>
                    <a:lnTo>
                      <a:pt x="10268" y="7053"/>
                    </a:lnTo>
                    <a:lnTo>
                      <a:pt x="10278" y="7033"/>
                    </a:lnTo>
                    <a:lnTo>
                      <a:pt x="10288" y="7009"/>
                    </a:lnTo>
                    <a:lnTo>
                      <a:pt x="10299" y="6982"/>
                    </a:lnTo>
                    <a:lnTo>
                      <a:pt x="10310" y="6952"/>
                    </a:lnTo>
                    <a:lnTo>
                      <a:pt x="10320" y="6917"/>
                    </a:lnTo>
                    <a:lnTo>
                      <a:pt x="10332" y="6881"/>
                    </a:lnTo>
                    <a:lnTo>
                      <a:pt x="10367" y="6758"/>
                    </a:lnTo>
                    <a:lnTo>
                      <a:pt x="10136" y="6690"/>
                    </a:lnTo>
                    <a:close/>
                    <a:moveTo>
                      <a:pt x="9879" y="8448"/>
                    </a:moveTo>
                    <a:lnTo>
                      <a:pt x="10043" y="8285"/>
                    </a:lnTo>
                    <a:lnTo>
                      <a:pt x="10054" y="8299"/>
                    </a:lnTo>
                    <a:lnTo>
                      <a:pt x="10064" y="8313"/>
                    </a:lnTo>
                    <a:lnTo>
                      <a:pt x="10074" y="8327"/>
                    </a:lnTo>
                    <a:lnTo>
                      <a:pt x="10083" y="8341"/>
                    </a:lnTo>
                    <a:lnTo>
                      <a:pt x="10091" y="8354"/>
                    </a:lnTo>
                    <a:lnTo>
                      <a:pt x="10099" y="8368"/>
                    </a:lnTo>
                    <a:lnTo>
                      <a:pt x="10105" y="8383"/>
                    </a:lnTo>
                    <a:lnTo>
                      <a:pt x="10111" y="8397"/>
                    </a:lnTo>
                    <a:lnTo>
                      <a:pt x="10116" y="8411"/>
                    </a:lnTo>
                    <a:lnTo>
                      <a:pt x="10121" y="8424"/>
                    </a:lnTo>
                    <a:lnTo>
                      <a:pt x="10125" y="8439"/>
                    </a:lnTo>
                    <a:lnTo>
                      <a:pt x="10128" y="8453"/>
                    </a:lnTo>
                    <a:lnTo>
                      <a:pt x="10130" y="8467"/>
                    </a:lnTo>
                    <a:lnTo>
                      <a:pt x="10132" y="8481"/>
                    </a:lnTo>
                    <a:lnTo>
                      <a:pt x="10133" y="8496"/>
                    </a:lnTo>
                    <a:lnTo>
                      <a:pt x="10134" y="8510"/>
                    </a:lnTo>
                    <a:lnTo>
                      <a:pt x="10133" y="8524"/>
                    </a:lnTo>
                    <a:lnTo>
                      <a:pt x="10132" y="8539"/>
                    </a:lnTo>
                    <a:lnTo>
                      <a:pt x="10130" y="8555"/>
                    </a:lnTo>
                    <a:lnTo>
                      <a:pt x="10127" y="8570"/>
                    </a:lnTo>
                    <a:lnTo>
                      <a:pt x="10124" y="8585"/>
                    </a:lnTo>
                    <a:lnTo>
                      <a:pt x="10119" y="8601"/>
                    </a:lnTo>
                    <a:lnTo>
                      <a:pt x="10114" y="8618"/>
                    </a:lnTo>
                    <a:lnTo>
                      <a:pt x="10108" y="8634"/>
                    </a:lnTo>
                    <a:lnTo>
                      <a:pt x="10101" y="8650"/>
                    </a:lnTo>
                    <a:lnTo>
                      <a:pt x="10093" y="8667"/>
                    </a:lnTo>
                    <a:lnTo>
                      <a:pt x="10085" y="8685"/>
                    </a:lnTo>
                    <a:lnTo>
                      <a:pt x="10074" y="8703"/>
                    </a:lnTo>
                    <a:lnTo>
                      <a:pt x="10064" y="8720"/>
                    </a:lnTo>
                    <a:lnTo>
                      <a:pt x="10053" y="8739"/>
                    </a:lnTo>
                    <a:lnTo>
                      <a:pt x="10042" y="8757"/>
                    </a:lnTo>
                    <a:lnTo>
                      <a:pt x="10029" y="8776"/>
                    </a:lnTo>
                    <a:lnTo>
                      <a:pt x="10005" y="8809"/>
                    </a:lnTo>
                    <a:lnTo>
                      <a:pt x="9982" y="8839"/>
                    </a:lnTo>
                    <a:lnTo>
                      <a:pt x="9958" y="8866"/>
                    </a:lnTo>
                    <a:lnTo>
                      <a:pt x="9936" y="8890"/>
                    </a:lnTo>
                    <a:lnTo>
                      <a:pt x="9915" y="8912"/>
                    </a:lnTo>
                    <a:lnTo>
                      <a:pt x="9893" y="8930"/>
                    </a:lnTo>
                    <a:lnTo>
                      <a:pt x="9883" y="8938"/>
                    </a:lnTo>
                    <a:lnTo>
                      <a:pt x="9873" y="8945"/>
                    </a:lnTo>
                    <a:lnTo>
                      <a:pt x="9863" y="8952"/>
                    </a:lnTo>
                    <a:lnTo>
                      <a:pt x="9853" y="8957"/>
                    </a:lnTo>
                    <a:lnTo>
                      <a:pt x="9833" y="8968"/>
                    </a:lnTo>
                    <a:lnTo>
                      <a:pt x="9813" y="8977"/>
                    </a:lnTo>
                    <a:lnTo>
                      <a:pt x="9795" y="8984"/>
                    </a:lnTo>
                    <a:lnTo>
                      <a:pt x="9776" y="8989"/>
                    </a:lnTo>
                    <a:lnTo>
                      <a:pt x="9757" y="8993"/>
                    </a:lnTo>
                    <a:lnTo>
                      <a:pt x="9739" y="8995"/>
                    </a:lnTo>
                    <a:lnTo>
                      <a:pt x="9722" y="8996"/>
                    </a:lnTo>
                    <a:lnTo>
                      <a:pt x="9704" y="8995"/>
                    </a:lnTo>
                    <a:lnTo>
                      <a:pt x="9695" y="8993"/>
                    </a:lnTo>
                    <a:lnTo>
                      <a:pt x="9686" y="8991"/>
                    </a:lnTo>
                    <a:lnTo>
                      <a:pt x="9676" y="8989"/>
                    </a:lnTo>
                    <a:lnTo>
                      <a:pt x="9666" y="8986"/>
                    </a:lnTo>
                    <a:lnTo>
                      <a:pt x="9643" y="8977"/>
                    </a:lnTo>
                    <a:lnTo>
                      <a:pt x="9619" y="8965"/>
                    </a:lnTo>
                    <a:lnTo>
                      <a:pt x="9593" y="8951"/>
                    </a:lnTo>
                    <a:lnTo>
                      <a:pt x="9564" y="8935"/>
                    </a:lnTo>
                    <a:lnTo>
                      <a:pt x="9534" y="8916"/>
                    </a:lnTo>
                    <a:lnTo>
                      <a:pt x="9501" y="8893"/>
                    </a:lnTo>
                    <a:lnTo>
                      <a:pt x="9263" y="8723"/>
                    </a:lnTo>
                    <a:lnTo>
                      <a:pt x="9238" y="8706"/>
                    </a:lnTo>
                    <a:lnTo>
                      <a:pt x="9215" y="8690"/>
                    </a:lnTo>
                    <a:lnTo>
                      <a:pt x="9193" y="8677"/>
                    </a:lnTo>
                    <a:lnTo>
                      <a:pt x="9173" y="8663"/>
                    </a:lnTo>
                    <a:lnTo>
                      <a:pt x="9153" y="8652"/>
                    </a:lnTo>
                    <a:lnTo>
                      <a:pt x="9136" y="8642"/>
                    </a:lnTo>
                    <a:lnTo>
                      <a:pt x="9120" y="8634"/>
                    </a:lnTo>
                    <a:lnTo>
                      <a:pt x="9106" y="8628"/>
                    </a:lnTo>
                    <a:lnTo>
                      <a:pt x="9091" y="8622"/>
                    </a:lnTo>
                    <a:lnTo>
                      <a:pt x="9076" y="8617"/>
                    </a:lnTo>
                    <a:lnTo>
                      <a:pt x="9061" y="8612"/>
                    </a:lnTo>
                    <a:lnTo>
                      <a:pt x="9046" y="8606"/>
                    </a:lnTo>
                    <a:lnTo>
                      <a:pt x="9011" y="8598"/>
                    </a:lnTo>
                    <a:lnTo>
                      <a:pt x="8975" y="8591"/>
                    </a:lnTo>
                    <a:lnTo>
                      <a:pt x="9118" y="8388"/>
                    </a:lnTo>
                    <a:lnTo>
                      <a:pt x="9132" y="8392"/>
                    </a:lnTo>
                    <a:lnTo>
                      <a:pt x="9149" y="8397"/>
                    </a:lnTo>
                    <a:lnTo>
                      <a:pt x="9170" y="8403"/>
                    </a:lnTo>
                    <a:lnTo>
                      <a:pt x="9192" y="8411"/>
                    </a:lnTo>
                    <a:lnTo>
                      <a:pt x="9210" y="8417"/>
                    </a:lnTo>
                    <a:lnTo>
                      <a:pt x="9221" y="8420"/>
                    </a:lnTo>
                    <a:lnTo>
                      <a:pt x="9218" y="8399"/>
                    </a:lnTo>
                    <a:lnTo>
                      <a:pt x="9216" y="8378"/>
                    </a:lnTo>
                    <a:lnTo>
                      <a:pt x="9214" y="8356"/>
                    </a:lnTo>
                    <a:lnTo>
                      <a:pt x="9214" y="8335"/>
                    </a:lnTo>
                    <a:lnTo>
                      <a:pt x="9215" y="8315"/>
                    </a:lnTo>
                    <a:lnTo>
                      <a:pt x="9217" y="8294"/>
                    </a:lnTo>
                    <a:lnTo>
                      <a:pt x="9219" y="8274"/>
                    </a:lnTo>
                    <a:lnTo>
                      <a:pt x="9224" y="8255"/>
                    </a:lnTo>
                    <a:lnTo>
                      <a:pt x="9228" y="8235"/>
                    </a:lnTo>
                    <a:lnTo>
                      <a:pt x="9234" y="8216"/>
                    </a:lnTo>
                    <a:lnTo>
                      <a:pt x="9240" y="8198"/>
                    </a:lnTo>
                    <a:lnTo>
                      <a:pt x="9248" y="8179"/>
                    </a:lnTo>
                    <a:lnTo>
                      <a:pt x="9256" y="8161"/>
                    </a:lnTo>
                    <a:lnTo>
                      <a:pt x="9265" y="8144"/>
                    </a:lnTo>
                    <a:lnTo>
                      <a:pt x="9276" y="8125"/>
                    </a:lnTo>
                    <a:lnTo>
                      <a:pt x="9288" y="8109"/>
                    </a:lnTo>
                    <a:lnTo>
                      <a:pt x="9298" y="8094"/>
                    </a:lnTo>
                    <a:lnTo>
                      <a:pt x="9309" y="8081"/>
                    </a:lnTo>
                    <a:lnTo>
                      <a:pt x="9320" y="8067"/>
                    </a:lnTo>
                    <a:lnTo>
                      <a:pt x="9331" y="8055"/>
                    </a:lnTo>
                    <a:lnTo>
                      <a:pt x="9342" y="8043"/>
                    </a:lnTo>
                    <a:lnTo>
                      <a:pt x="9355" y="8033"/>
                    </a:lnTo>
                    <a:lnTo>
                      <a:pt x="9367" y="8023"/>
                    </a:lnTo>
                    <a:lnTo>
                      <a:pt x="9379" y="8012"/>
                    </a:lnTo>
                    <a:lnTo>
                      <a:pt x="9391" y="8004"/>
                    </a:lnTo>
                    <a:lnTo>
                      <a:pt x="9403" y="7996"/>
                    </a:lnTo>
                    <a:lnTo>
                      <a:pt x="9417" y="7989"/>
                    </a:lnTo>
                    <a:lnTo>
                      <a:pt x="9430" y="7983"/>
                    </a:lnTo>
                    <a:lnTo>
                      <a:pt x="9443" y="7978"/>
                    </a:lnTo>
                    <a:lnTo>
                      <a:pt x="9456" y="7973"/>
                    </a:lnTo>
                    <a:lnTo>
                      <a:pt x="9471" y="7969"/>
                    </a:lnTo>
                    <a:lnTo>
                      <a:pt x="9485" y="7966"/>
                    </a:lnTo>
                    <a:lnTo>
                      <a:pt x="9498" y="7963"/>
                    </a:lnTo>
                    <a:lnTo>
                      <a:pt x="9512" y="7961"/>
                    </a:lnTo>
                    <a:lnTo>
                      <a:pt x="9526" y="7960"/>
                    </a:lnTo>
                    <a:lnTo>
                      <a:pt x="9541" y="7960"/>
                    </a:lnTo>
                    <a:lnTo>
                      <a:pt x="9554" y="7960"/>
                    </a:lnTo>
                    <a:lnTo>
                      <a:pt x="9567" y="7961"/>
                    </a:lnTo>
                    <a:lnTo>
                      <a:pt x="9581" y="7963"/>
                    </a:lnTo>
                    <a:lnTo>
                      <a:pt x="9595" y="7965"/>
                    </a:lnTo>
                    <a:lnTo>
                      <a:pt x="9608" y="7969"/>
                    </a:lnTo>
                    <a:lnTo>
                      <a:pt x="9621" y="7972"/>
                    </a:lnTo>
                    <a:lnTo>
                      <a:pt x="9634" y="7977"/>
                    </a:lnTo>
                    <a:lnTo>
                      <a:pt x="9646" y="7982"/>
                    </a:lnTo>
                    <a:lnTo>
                      <a:pt x="9660" y="7989"/>
                    </a:lnTo>
                    <a:lnTo>
                      <a:pt x="9672" y="7995"/>
                    </a:lnTo>
                    <a:lnTo>
                      <a:pt x="9685" y="8003"/>
                    </a:lnTo>
                    <a:lnTo>
                      <a:pt x="9697" y="8011"/>
                    </a:lnTo>
                    <a:lnTo>
                      <a:pt x="9714" y="8024"/>
                    </a:lnTo>
                    <a:lnTo>
                      <a:pt x="9728" y="8036"/>
                    </a:lnTo>
                    <a:lnTo>
                      <a:pt x="9741" y="8049"/>
                    </a:lnTo>
                    <a:lnTo>
                      <a:pt x="9754" y="8062"/>
                    </a:lnTo>
                    <a:lnTo>
                      <a:pt x="9765" y="8078"/>
                    </a:lnTo>
                    <a:lnTo>
                      <a:pt x="9776" y="8093"/>
                    </a:lnTo>
                    <a:lnTo>
                      <a:pt x="9785" y="8108"/>
                    </a:lnTo>
                    <a:lnTo>
                      <a:pt x="9793" y="8125"/>
                    </a:lnTo>
                    <a:lnTo>
                      <a:pt x="9799" y="8142"/>
                    </a:lnTo>
                    <a:lnTo>
                      <a:pt x="9805" y="8159"/>
                    </a:lnTo>
                    <a:lnTo>
                      <a:pt x="9809" y="8177"/>
                    </a:lnTo>
                    <a:lnTo>
                      <a:pt x="9811" y="8195"/>
                    </a:lnTo>
                    <a:lnTo>
                      <a:pt x="9813" y="8213"/>
                    </a:lnTo>
                    <a:lnTo>
                      <a:pt x="9813" y="8231"/>
                    </a:lnTo>
                    <a:lnTo>
                      <a:pt x="9812" y="8249"/>
                    </a:lnTo>
                    <a:lnTo>
                      <a:pt x="9810" y="8268"/>
                    </a:lnTo>
                    <a:lnTo>
                      <a:pt x="9806" y="8288"/>
                    </a:lnTo>
                    <a:lnTo>
                      <a:pt x="9801" y="8308"/>
                    </a:lnTo>
                    <a:lnTo>
                      <a:pt x="9795" y="8332"/>
                    </a:lnTo>
                    <a:lnTo>
                      <a:pt x="9787" y="8355"/>
                    </a:lnTo>
                    <a:lnTo>
                      <a:pt x="9778" y="8381"/>
                    </a:lnTo>
                    <a:lnTo>
                      <a:pt x="9767" y="8407"/>
                    </a:lnTo>
                    <a:lnTo>
                      <a:pt x="9756" y="8436"/>
                    </a:lnTo>
                    <a:lnTo>
                      <a:pt x="9743" y="8465"/>
                    </a:lnTo>
                    <a:lnTo>
                      <a:pt x="9726" y="8505"/>
                    </a:lnTo>
                    <a:lnTo>
                      <a:pt x="9709" y="8540"/>
                    </a:lnTo>
                    <a:lnTo>
                      <a:pt x="9696" y="8574"/>
                    </a:lnTo>
                    <a:lnTo>
                      <a:pt x="9684" y="8605"/>
                    </a:lnTo>
                    <a:lnTo>
                      <a:pt x="9674" y="8633"/>
                    </a:lnTo>
                    <a:lnTo>
                      <a:pt x="9666" y="8658"/>
                    </a:lnTo>
                    <a:lnTo>
                      <a:pt x="9659" y="8681"/>
                    </a:lnTo>
                    <a:lnTo>
                      <a:pt x="9654" y="8700"/>
                    </a:lnTo>
                    <a:lnTo>
                      <a:pt x="9675" y="8714"/>
                    </a:lnTo>
                    <a:lnTo>
                      <a:pt x="9689" y="8723"/>
                    </a:lnTo>
                    <a:lnTo>
                      <a:pt x="9703" y="8732"/>
                    </a:lnTo>
                    <a:lnTo>
                      <a:pt x="9717" y="8738"/>
                    </a:lnTo>
                    <a:lnTo>
                      <a:pt x="9731" y="8743"/>
                    </a:lnTo>
                    <a:lnTo>
                      <a:pt x="9743" y="8745"/>
                    </a:lnTo>
                    <a:lnTo>
                      <a:pt x="9755" y="8747"/>
                    </a:lnTo>
                    <a:lnTo>
                      <a:pt x="9767" y="8746"/>
                    </a:lnTo>
                    <a:lnTo>
                      <a:pt x="9780" y="8744"/>
                    </a:lnTo>
                    <a:lnTo>
                      <a:pt x="9791" y="8740"/>
                    </a:lnTo>
                    <a:lnTo>
                      <a:pt x="9803" y="8734"/>
                    </a:lnTo>
                    <a:lnTo>
                      <a:pt x="9815" y="8725"/>
                    </a:lnTo>
                    <a:lnTo>
                      <a:pt x="9827" y="8715"/>
                    </a:lnTo>
                    <a:lnTo>
                      <a:pt x="9841" y="8702"/>
                    </a:lnTo>
                    <a:lnTo>
                      <a:pt x="9854" y="8688"/>
                    </a:lnTo>
                    <a:lnTo>
                      <a:pt x="9868" y="8670"/>
                    </a:lnTo>
                    <a:lnTo>
                      <a:pt x="9881" y="8651"/>
                    </a:lnTo>
                    <a:lnTo>
                      <a:pt x="9890" y="8638"/>
                    </a:lnTo>
                    <a:lnTo>
                      <a:pt x="9899" y="8625"/>
                    </a:lnTo>
                    <a:lnTo>
                      <a:pt x="9905" y="8612"/>
                    </a:lnTo>
                    <a:lnTo>
                      <a:pt x="9911" y="8598"/>
                    </a:lnTo>
                    <a:lnTo>
                      <a:pt x="9915" y="8586"/>
                    </a:lnTo>
                    <a:lnTo>
                      <a:pt x="9918" y="8574"/>
                    </a:lnTo>
                    <a:lnTo>
                      <a:pt x="9919" y="8563"/>
                    </a:lnTo>
                    <a:lnTo>
                      <a:pt x="9920" y="8550"/>
                    </a:lnTo>
                    <a:lnTo>
                      <a:pt x="9919" y="8539"/>
                    </a:lnTo>
                    <a:lnTo>
                      <a:pt x="9918" y="8527"/>
                    </a:lnTo>
                    <a:lnTo>
                      <a:pt x="9914" y="8515"/>
                    </a:lnTo>
                    <a:lnTo>
                      <a:pt x="9910" y="8503"/>
                    </a:lnTo>
                    <a:lnTo>
                      <a:pt x="9904" y="8489"/>
                    </a:lnTo>
                    <a:lnTo>
                      <a:pt x="9896" y="8476"/>
                    </a:lnTo>
                    <a:lnTo>
                      <a:pt x="9888" y="8462"/>
                    </a:lnTo>
                    <a:lnTo>
                      <a:pt x="9879" y="8448"/>
                    </a:lnTo>
                    <a:close/>
                    <a:moveTo>
                      <a:pt x="9520" y="8606"/>
                    </a:moveTo>
                    <a:lnTo>
                      <a:pt x="9530" y="8579"/>
                    </a:lnTo>
                    <a:lnTo>
                      <a:pt x="9542" y="8545"/>
                    </a:lnTo>
                    <a:lnTo>
                      <a:pt x="9557" y="8505"/>
                    </a:lnTo>
                    <a:lnTo>
                      <a:pt x="9576" y="8459"/>
                    </a:lnTo>
                    <a:lnTo>
                      <a:pt x="9586" y="8436"/>
                    </a:lnTo>
                    <a:lnTo>
                      <a:pt x="9595" y="8414"/>
                    </a:lnTo>
                    <a:lnTo>
                      <a:pt x="9602" y="8394"/>
                    </a:lnTo>
                    <a:lnTo>
                      <a:pt x="9608" y="8376"/>
                    </a:lnTo>
                    <a:lnTo>
                      <a:pt x="9612" y="8359"/>
                    </a:lnTo>
                    <a:lnTo>
                      <a:pt x="9616" y="8345"/>
                    </a:lnTo>
                    <a:lnTo>
                      <a:pt x="9618" y="8333"/>
                    </a:lnTo>
                    <a:lnTo>
                      <a:pt x="9619" y="8323"/>
                    </a:lnTo>
                    <a:lnTo>
                      <a:pt x="9618" y="8307"/>
                    </a:lnTo>
                    <a:lnTo>
                      <a:pt x="9616" y="8294"/>
                    </a:lnTo>
                    <a:lnTo>
                      <a:pt x="9613" y="8281"/>
                    </a:lnTo>
                    <a:lnTo>
                      <a:pt x="9608" y="8270"/>
                    </a:lnTo>
                    <a:lnTo>
                      <a:pt x="9602" y="8259"/>
                    </a:lnTo>
                    <a:lnTo>
                      <a:pt x="9594" y="8248"/>
                    </a:lnTo>
                    <a:lnTo>
                      <a:pt x="9585" y="8239"/>
                    </a:lnTo>
                    <a:lnTo>
                      <a:pt x="9575" y="8231"/>
                    </a:lnTo>
                    <a:lnTo>
                      <a:pt x="9564" y="8225"/>
                    </a:lnTo>
                    <a:lnTo>
                      <a:pt x="9553" y="8219"/>
                    </a:lnTo>
                    <a:lnTo>
                      <a:pt x="9541" y="8215"/>
                    </a:lnTo>
                    <a:lnTo>
                      <a:pt x="9528" y="8212"/>
                    </a:lnTo>
                    <a:lnTo>
                      <a:pt x="9516" y="8210"/>
                    </a:lnTo>
                    <a:lnTo>
                      <a:pt x="9504" y="8209"/>
                    </a:lnTo>
                    <a:lnTo>
                      <a:pt x="9491" y="8210"/>
                    </a:lnTo>
                    <a:lnTo>
                      <a:pt x="9478" y="8212"/>
                    </a:lnTo>
                    <a:lnTo>
                      <a:pt x="9464" y="8215"/>
                    </a:lnTo>
                    <a:lnTo>
                      <a:pt x="9452" y="8219"/>
                    </a:lnTo>
                    <a:lnTo>
                      <a:pt x="9440" y="8225"/>
                    </a:lnTo>
                    <a:lnTo>
                      <a:pt x="9429" y="8231"/>
                    </a:lnTo>
                    <a:lnTo>
                      <a:pt x="9418" y="8239"/>
                    </a:lnTo>
                    <a:lnTo>
                      <a:pt x="9408" y="8249"/>
                    </a:lnTo>
                    <a:lnTo>
                      <a:pt x="9398" y="8260"/>
                    </a:lnTo>
                    <a:lnTo>
                      <a:pt x="9389" y="8271"/>
                    </a:lnTo>
                    <a:lnTo>
                      <a:pt x="9380" y="8286"/>
                    </a:lnTo>
                    <a:lnTo>
                      <a:pt x="9372" y="8300"/>
                    </a:lnTo>
                    <a:lnTo>
                      <a:pt x="9366" y="8316"/>
                    </a:lnTo>
                    <a:lnTo>
                      <a:pt x="9360" y="8332"/>
                    </a:lnTo>
                    <a:lnTo>
                      <a:pt x="9356" y="8349"/>
                    </a:lnTo>
                    <a:lnTo>
                      <a:pt x="9354" y="8366"/>
                    </a:lnTo>
                    <a:lnTo>
                      <a:pt x="9352" y="8384"/>
                    </a:lnTo>
                    <a:lnTo>
                      <a:pt x="9352" y="8403"/>
                    </a:lnTo>
                    <a:lnTo>
                      <a:pt x="9352" y="8417"/>
                    </a:lnTo>
                    <a:lnTo>
                      <a:pt x="9354" y="8430"/>
                    </a:lnTo>
                    <a:lnTo>
                      <a:pt x="9357" y="8443"/>
                    </a:lnTo>
                    <a:lnTo>
                      <a:pt x="9361" y="8455"/>
                    </a:lnTo>
                    <a:lnTo>
                      <a:pt x="9365" y="8467"/>
                    </a:lnTo>
                    <a:lnTo>
                      <a:pt x="9371" y="8478"/>
                    </a:lnTo>
                    <a:lnTo>
                      <a:pt x="9377" y="8489"/>
                    </a:lnTo>
                    <a:lnTo>
                      <a:pt x="9385" y="8500"/>
                    </a:lnTo>
                    <a:lnTo>
                      <a:pt x="9391" y="8507"/>
                    </a:lnTo>
                    <a:lnTo>
                      <a:pt x="9398" y="8514"/>
                    </a:lnTo>
                    <a:lnTo>
                      <a:pt x="9408" y="8523"/>
                    </a:lnTo>
                    <a:lnTo>
                      <a:pt x="9419" y="8532"/>
                    </a:lnTo>
                    <a:lnTo>
                      <a:pt x="9446" y="8554"/>
                    </a:lnTo>
                    <a:lnTo>
                      <a:pt x="9480" y="8577"/>
                    </a:lnTo>
                    <a:lnTo>
                      <a:pt x="9520" y="8606"/>
                    </a:lnTo>
                    <a:close/>
                  </a:path>
                </a:pathLst>
              </a:custGeom>
              <a:solidFill>
                <a:srgbClr val="8F29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88"/>
              <p:cNvSpPr>
                <a:spLocks noEditPoints="1"/>
              </p:cNvSpPr>
              <p:nvPr/>
            </p:nvSpPr>
            <p:spPr bwMode="auto">
              <a:xfrm>
                <a:off x="10839512" y="-297"/>
                <a:ext cx="1088632" cy="1051939"/>
              </a:xfrm>
              <a:custGeom>
                <a:avLst/>
                <a:gdLst>
                  <a:gd name="T0" fmla="*/ 0 w 16248"/>
                  <a:gd name="T1" fmla="*/ 0 h 16272"/>
                  <a:gd name="T2" fmla="*/ 0 w 16248"/>
                  <a:gd name="T3" fmla="*/ 0 h 16272"/>
                  <a:gd name="T4" fmla="*/ 0 w 16248"/>
                  <a:gd name="T5" fmla="*/ 0 h 16272"/>
                  <a:gd name="T6" fmla="*/ 0 w 16248"/>
                  <a:gd name="T7" fmla="*/ 0 h 16272"/>
                  <a:gd name="T8" fmla="*/ 0 w 16248"/>
                  <a:gd name="T9" fmla="*/ 0 h 16272"/>
                  <a:gd name="T10" fmla="*/ 0 w 16248"/>
                  <a:gd name="T11" fmla="*/ 0 h 16272"/>
                  <a:gd name="T12" fmla="*/ 0 w 16248"/>
                  <a:gd name="T13" fmla="*/ 0 h 16272"/>
                  <a:gd name="T14" fmla="*/ 0 w 16248"/>
                  <a:gd name="T15" fmla="*/ 0 h 16272"/>
                  <a:gd name="T16" fmla="*/ 0 w 16248"/>
                  <a:gd name="T17" fmla="*/ 0 h 16272"/>
                  <a:gd name="T18" fmla="*/ 0 w 16248"/>
                  <a:gd name="T19" fmla="*/ 0 h 16272"/>
                  <a:gd name="T20" fmla="*/ 0 w 16248"/>
                  <a:gd name="T21" fmla="*/ 0 h 16272"/>
                  <a:gd name="T22" fmla="*/ 0 w 16248"/>
                  <a:gd name="T23" fmla="*/ 0 h 16272"/>
                  <a:gd name="T24" fmla="*/ 0 w 16248"/>
                  <a:gd name="T25" fmla="*/ 0 h 16272"/>
                  <a:gd name="T26" fmla="*/ 0 w 16248"/>
                  <a:gd name="T27" fmla="*/ 0 h 16272"/>
                  <a:gd name="T28" fmla="*/ 0 w 16248"/>
                  <a:gd name="T29" fmla="*/ 0 h 16272"/>
                  <a:gd name="T30" fmla="*/ 0 w 16248"/>
                  <a:gd name="T31" fmla="*/ 0 h 16272"/>
                  <a:gd name="T32" fmla="*/ 0 w 16248"/>
                  <a:gd name="T33" fmla="*/ 0 h 16272"/>
                  <a:gd name="T34" fmla="*/ 0 w 16248"/>
                  <a:gd name="T35" fmla="*/ 0 h 16272"/>
                  <a:gd name="T36" fmla="*/ 0 w 16248"/>
                  <a:gd name="T37" fmla="*/ 0 h 16272"/>
                  <a:gd name="T38" fmla="*/ 0 w 16248"/>
                  <a:gd name="T39" fmla="*/ 0 h 16272"/>
                  <a:gd name="T40" fmla="*/ 0 w 16248"/>
                  <a:gd name="T41" fmla="*/ 0 h 16272"/>
                  <a:gd name="T42" fmla="*/ 0 w 16248"/>
                  <a:gd name="T43" fmla="*/ 0 h 16272"/>
                  <a:gd name="T44" fmla="*/ 0 w 16248"/>
                  <a:gd name="T45" fmla="*/ 0 h 16272"/>
                  <a:gd name="T46" fmla="*/ 0 w 16248"/>
                  <a:gd name="T47" fmla="*/ 0 h 16272"/>
                  <a:gd name="T48" fmla="*/ 0 w 16248"/>
                  <a:gd name="T49" fmla="*/ 0 h 16272"/>
                  <a:gd name="T50" fmla="*/ 0 w 16248"/>
                  <a:gd name="T51" fmla="*/ 0 h 16272"/>
                  <a:gd name="T52" fmla="*/ 0 w 16248"/>
                  <a:gd name="T53" fmla="*/ 0 h 16272"/>
                  <a:gd name="T54" fmla="*/ 0 w 16248"/>
                  <a:gd name="T55" fmla="*/ 0 h 16272"/>
                  <a:gd name="T56" fmla="*/ 0 w 16248"/>
                  <a:gd name="T57" fmla="*/ 0 h 16272"/>
                  <a:gd name="T58" fmla="*/ 0 w 16248"/>
                  <a:gd name="T59" fmla="*/ 0 h 16272"/>
                  <a:gd name="T60" fmla="*/ 0 w 16248"/>
                  <a:gd name="T61" fmla="*/ 0 h 16272"/>
                  <a:gd name="T62" fmla="*/ 0 w 16248"/>
                  <a:gd name="T63" fmla="*/ 0 h 16272"/>
                  <a:gd name="T64" fmla="*/ 0 w 16248"/>
                  <a:gd name="T65" fmla="*/ 0 h 16272"/>
                  <a:gd name="T66" fmla="*/ 0 w 16248"/>
                  <a:gd name="T67" fmla="*/ 0 h 16272"/>
                  <a:gd name="T68" fmla="*/ 0 w 16248"/>
                  <a:gd name="T69" fmla="*/ 0 h 16272"/>
                  <a:gd name="T70" fmla="*/ 0 w 16248"/>
                  <a:gd name="T71" fmla="*/ 0 h 16272"/>
                  <a:gd name="T72" fmla="*/ 0 w 16248"/>
                  <a:gd name="T73" fmla="*/ 0 h 16272"/>
                  <a:gd name="T74" fmla="*/ 0 w 16248"/>
                  <a:gd name="T75" fmla="*/ 0 h 16272"/>
                  <a:gd name="T76" fmla="*/ 0 w 16248"/>
                  <a:gd name="T77" fmla="*/ 0 h 16272"/>
                  <a:gd name="T78" fmla="*/ 0 w 16248"/>
                  <a:gd name="T79" fmla="*/ 0 h 16272"/>
                  <a:gd name="T80" fmla="*/ 0 w 16248"/>
                  <a:gd name="T81" fmla="*/ 0 h 16272"/>
                  <a:gd name="T82" fmla="*/ 0 w 16248"/>
                  <a:gd name="T83" fmla="*/ 0 h 16272"/>
                  <a:gd name="T84" fmla="*/ 0 w 16248"/>
                  <a:gd name="T85" fmla="*/ 0 h 16272"/>
                  <a:gd name="T86" fmla="*/ 0 w 16248"/>
                  <a:gd name="T87" fmla="*/ 0 h 16272"/>
                  <a:gd name="T88" fmla="*/ 0 w 16248"/>
                  <a:gd name="T89" fmla="*/ 0 h 16272"/>
                  <a:gd name="T90" fmla="*/ 0 w 16248"/>
                  <a:gd name="T91" fmla="*/ 0 h 16272"/>
                  <a:gd name="T92" fmla="*/ 0 w 16248"/>
                  <a:gd name="T93" fmla="*/ 0 h 16272"/>
                  <a:gd name="T94" fmla="*/ 0 w 16248"/>
                  <a:gd name="T95" fmla="*/ 0 h 16272"/>
                  <a:gd name="T96" fmla="*/ 0 w 16248"/>
                  <a:gd name="T97" fmla="*/ 0 h 16272"/>
                  <a:gd name="T98" fmla="*/ 0 w 16248"/>
                  <a:gd name="T99" fmla="*/ 0 h 16272"/>
                  <a:gd name="T100" fmla="*/ 0 w 16248"/>
                  <a:gd name="T101" fmla="*/ 0 h 16272"/>
                  <a:gd name="T102" fmla="*/ 0 w 16248"/>
                  <a:gd name="T103" fmla="*/ 0 h 16272"/>
                  <a:gd name="T104" fmla="*/ 0 w 16248"/>
                  <a:gd name="T105" fmla="*/ 0 h 16272"/>
                  <a:gd name="T106" fmla="*/ 0 w 16248"/>
                  <a:gd name="T107" fmla="*/ 0 h 16272"/>
                  <a:gd name="T108" fmla="*/ 0 w 16248"/>
                  <a:gd name="T109" fmla="*/ 0 h 16272"/>
                  <a:gd name="T110" fmla="*/ 0 w 16248"/>
                  <a:gd name="T111" fmla="*/ 0 h 16272"/>
                  <a:gd name="T112" fmla="*/ 0 w 16248"/>
                  <a:gd name="T113" fmla="*/ 0 h 16272"/>
                  <a:gd name="T114" fmla="*/ 0 w 16248"/>
                  <a:gd name="T115" fmla="*/ 0 h 16272"/>
                  <a:gd name="T116" fmla="*/ 0 w 16248"/>
                  <a:gd name="T117" fmla="*/ 0 h 16272"/>
                  <a:gd name="T118" fmla="*/ 0 w 16248"/>
                  <a:gd name="T119" fmla="*/ 0 h 16272"/>
                  <a:gd name="T120" fmla="*/ 0 w 16248"/>
                  <a:gd name="T121" fmla="*/ 0 h 16272"/>
                  <a:gd name="T122" fmla="*/ 0 w 16248"/>
                  <a:gd name="T123" fmla="*/ 0 h 162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248"/>
                  <a:gd name="T187" fmla="*/ 0 h 16272"/>
                  <a:gd name="T188" fmla="*/ 16248 w 16248"/>
                  <a:gd name="T189" fmla="*/ 16272 h 1627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248" h="16272">
                    <a:moveTo>
                      <a:pt x="16054" y="8128"/>
                    </a:moveTo>
                    <a:lnTo>
                      <a:pt x="16051" y="8349"/>
                    </a:lnTo>
                    <a:lnTo>
                      <a:pt x="16042" y="8568"/>
                    </a:lnTo>
                    <a:lnTo>
                      <a:pt x="16026" y="8787"/>
                    </a:lnTo>
                    <a:lnTo>
                      <a:pt x="16006" y="9004"/>
                    </a:lnTo>
                    <a:lnTo>
                      <a:pt x="15979" y="9219"/>
                    </a:lnTo>
                    <a:lnTo>
                      <a:pt x="15946" y="9432"/>
                    </a:lnTo>
                    <a:lnTo>
                      <a:pt x="15908" y="9643"/>
                    </a:lnTo>
                    <a:lnTo>
                      <a:pt x="15865" y="9853"/>
                    </a:lnTo>
                    <a:lnTo>
                      <a:pt x="15815" y="10060"/>
                    </a:lnTo>
                    <a:lnTo>
                      <a:pt x="15761" y="10266"/>
                    </a:lnTo>
                    <a:lnTo>
                      <a:pt x="15700" y="10469"/>
                    </a:lnTo>
                    <a:lnTo>
                      <a:pt x="15635" y="10669"/>
                    </a:lnTo>
                    <a:lnTo>
                      <a:pt x="15565" y="10868"/>
                    </a:lnTo>
                    <a:lnTo>
                      <a:pt x="15490" y="11064"/>
                    </a:lnTo>
                    <a:lnTo>
                      <a:pt x="15409" y="11257"/>
                    </a:lnTo>
                    <a:lnTo>
                      <a:pt x="15324" y="11448"/>
                    </a:lnTo>
                    <a:lnTo>
                      <a:pt x="15233" y="11637"/>
                    </a:lnTo>
                    <a:lnTo>
                      <a:pt x="15138" y="11822"/>
                    </a:lnTo>
                    <a:lnTo>
                      <a:pt x="15038" y="12005"/>
                    </a:lnTo>
                    <a:lnTo>
                      <a:pt x="14934" y="12185"/>
                    </a:lnTo>
                    <a:lnTo>
                      <a:pt x="14825" y="12361"/>
                    </a:lnTo>
                    <a:lnTo>
                      <a:pt x="14712" y="12535"/>
                    </a:lnTo>
                    <a:lnTo>
                      <a:pt x="14594" y="12705"/>
                    </a:lnTo>
                    <a:lnTo>
                      <a:pt x="14472" y="12872"/>
                    </a:lnTo>
                    <a:lnTo>
                      <a:pt x="14346" y="13036"/>
                    </a:lnTo>
                    <a:lnTo>
                      <a:pt x="14216" y="13197"/>
                    </a:lnTo>
                    <a:lnTo>
                      <a:pt x="14082" y="13354"/>
                    </a:lnTo>
                    <a:lnTo>
                      <a:pt x="13942" y="13508"/>
                    </a:lnTo>
                    <a:lnTo>
                      <a:pt x="13801" y="13657"/>
                    </a:lnTo>
                    <a:lnTo>
                      <a:pt x="13655" y="13804"/>
                    </a:lnTo>
                    <a:lnTo>
                      <a:pt x="13505" y="13946"/>
                    </a:lnTo>
                    <a:lnTo>
                      <a:pt x="13352" y="14084"/>
                    </a:lnTo>
                    <a:lnTo>
                      <a:pt x="12331" y="12547"/>
                    </a:lnTo>
                    <a:lnTo>
                      <a:pt x="12441" y="12442"/>
                    </a:lnTo>
                    <a:lnTo>
                      <a:pt x="12549" y="12334"/>
                    </a:lnTo>
                    <a:lnTo>
                      <a:pt x="12653" y="12223"/>
                    </a:lnTo>
                    <a:lnTo>
                      <a:pt x="12756" y="12111"/>
                    </a:lnTo>
                    <a:lnTo>
                      <a:pt x="12856" y="11996"/>
                    </a:lnTo>
                    <a:lnTo>
                      <a:pt x="12952" y="11878"/>
                    </a:lnTo>
                    <a:lnTo>
                      <a:pt x="13046" y="11758"/>
                    </a:lnTo>
                    <a:lnTo>
                      <a:pt x="13136" y="11634"/>
                    </a:lnTo>
                    <a:lnTo>
                      <a:pt x="13224" y="11510"/>
                    </a:lnTo>
                    <a:lnTo>
                      <a:pt x="13308" y="11382"/>
                    </a:lnTo>
                    <a:lnTo>
                      <a:pt x="13389" y="11253"/>
                    </a:lnTo>
                    <a:lnTo>
                      <a:pt x="13468" y="11122"/>
                    </a:lnTo>
                    <a:lnTo>
                      <a:pt x="13543" y="10988"/>
                    </a:lnTo>
                    <a:lnTo>
                      <a:pt x="13614" y="10852"/>
                    </a:lnTo>
                    <a:lnTo>
                      <a:pt x="13682" y="10714"/>
                    </a:lnTo>
                    <a:lnTo>
                      <a:pt x="13747" y="10575"/>
                    </a:lnTo>
                    <a:lnTo>
                      <a:pt x="13808" y="10433"/>
                    </a:lnTo>
                    <a:lnTo>
                      <a:pt x="13866" y="10290"/>
                    </a:lnTo>
                    <a:lnTo>
                      <a:pt x="13920" y="10145"/>
                    </a:lnTo>
                    <a:lnTo>
                      <a:pt x="13970" y="9997"/>
                    </a:lnTo>
                    <a:lnTo>
                      <a:pt x="14017" y="9849"/>
                    </a:lnTo>
                    <a:lnTo>
                      <a:pt x="14059" y="9699"/>
                    </a:lnTo>
                    <a:lnTo>
                      <a:pt x="14099" y="9548"/>
                    </a:lnTo>
                    <a:lnTo>
                      <a:pt x="14135" y="9394"/>
                    </a:lnTo>
                    <a:lnTo>
                      <a:pt x="14165" y="9239"/>
                    </a:lnTo>
                    <a:lnTo>
                      <a:pt x="14192" y="9083"/>
                    </a:lnTo>
                    <a:lnTo>
                      <a:pt x="14216" y="8926"/>
                    </a:lnTo>
                    <a:lnTo>
                      <a:pt x="14235" y="8768"/>
                    </a:lnTo>
                    <a:lnTo>
                      <a:pt x="14250" y="8608"/>
                    </a:lnTo>
                    <a:lnTo>
                      <a:pt x="14261" y="8446"/>
                    </a:lnTo>
                    <a:lnTo>
                      <a:pt x="14268" y="8284"/>
                    </a:lnTo>
                    <a:lnTo>
                      <a:pt x="14270" y="8121"/>
                    </a:lnTo>
                    <a:lnTo>
                      <a:pt x="14262" y="7812"/>
                    </a:lnTo>
                    <a:lnTo>
                      <a:pt x="14238" y="7505"/>
                    </a:lnTo>
                    <a:lnTo>
                      <a:pt x="14200" y="7204"/>
                    </a:lnTo>
                    <a:lnTo>
                      <a:pt x="14147" y="6907"/>
                    </a:lnTo>
                    <a:lnTo>
                      <a:pt x="14080" y="6617"/>
                    </a:lnTo>
                    <a:lnTo>
                      <a:pt x="13997" y="6331"/>
                    </a:lnTo>
                    <a:lnTo>
                      <a:pt x="13903" y="6050"/>
                    </a:lnTo>
                    <a:lnTo>
                      <a:pt x="13794" y="5777"/>
                    </a:lnTo>
                    <a:lnTo>
                      <a:pt x="13673" y="5509"/>
                    </a:lnTo>
                    <a:lnTo>
                      <a:pt x="13540" y="5250"/>
                    </a:lnTo>
                    <a:lnTo>
                      <a:pt x="13394" y="4997"/>
                    </a:lnTo>
                    <a:lnTo>
                      <a:pt x="13237" y="4752"/>
                    </a:lnTo>
                    <a:lnTo>
                      <a:pt x="13069" y="4515"/>
                    </a:lnTo>
                    <a:lnTo>
                      <a:pt x="12889" y="4288"/>
                    </a:lnTo>
                    <a:lnTo>
                      <a:pt x="12700" y="4068"/>
                    </a:lnTo>
                    <a:lnTo>
                      <a:pt x="12500" y="3858"/>
                    </a:lnTo>
                    <a:lnTo>
                      <a:pt x="12290" y="3658"/>
                    </a:lnTo>
                    <a:lnTo>
                      <a:pt x="12071" y="3469"/>
                    </a:lnTo>
                    <a:lnTo>
                      <a:pt x="11843" y="3289"/>
                    </a:lnTo>
                    <a:lnTo>
                      <a:pt x="11606" y="3121"/>
                    </a:lnTo>
                    <a:lnTo>
                      <a:pt x="11362" y="2964"/>
                    </a:lnTo>
                    <a:lnTo>
                      <a:pt x="11109" y="2818"/>
                    </a:lnTo>
                    <a:lnTo>
                      <a:pt x="10850" y="2685"/>
                    </a:lnTo>
                    <a:lnTo>
                      <a:pt x="10583" y="2564"/>
                    </a:lnTo>
                    <a:lnTo>
                      <a:pt x="10309" y="2455"/>
                    </a:lnTo>
                    <a:lnTo>
                      <a:pt x="10029" y="2360"/>
                    </a:lnTo>
                    <a:lnTo>
                      <a:pt x="9743" y="2278"/>
                    </a:lnTo>
                    <a:lnTo>
                      <a:pt x="9452" y="2211"/>
                    </a:lnTo>
                    <a:lnTo>
                      <a:pt x="9155" y="2158"/>
                    </a:lnTo>
                    <a:lnTo>
                      <a:pt x="8854" y="2119"/>
                    </a:lnTo>
                    <a:lnTo>
                      <a:pt x="8548" y="2096"/>
                    </a:lnTo>
                    <a:lnTo>
                      <a:pt x="8239" y="2088"/>
                    </a:lnTo>
                    <a:lnTo>
                      <a:pt x="7929" y="2096"/>
                    </a:lnTo>
                    <a:lnTo>
                      <a:pt x="7623" y="2119"/>
                    </a:lnTo>
                    <a:lnTo>
                      <a:pt x="7322" y="2158"/>
                    </a:lnTo>
                    <a:lnTo>
                      <a:pt x="7026" y="2211"/>
                    </a:lnTo>
                    <a:lnTo>
                      <a:pt x="6735" y="2278"/>
                    </a:lnTo>
                    <a:lnTo>
                      <a:pt x="6449" y="2360"/>
                    </a:lnTo>
                    <a:lnTo>
                      <a:pt x="6169" y="2455"/>
                    </a:lnTo>
                    <a:lnTo>
                      <a:pt x="5895" y="2564"/>
                    </a:lnTo>
                    <a:lnTo>
                      <a:pt x="5628" y="2685"/>
                    </a:lnTo>
                    <a:lnTo>
                      <a:pt x="5369" y="2818"/>
                    </a:lnTo>
                    <a:lnTo>
                      <a:pt x="5115" y="2964"/>
                    </a:lnTo>
                    <a:lnTo>
                      <a:pt x="4871" y="3121"/>
                    </a:lnTo>
                    <a:lnTo>
                      <a:pt x="4635" y="3289"/>
                    </a:lnTo>
                    <a:lnTo>
                      <a:pt x="4407" y="3469"/>
                    </a:lnTo>
                    <a:lnTo>
                      <a:pt x="4187" y="3658"/>
                    </a:lnTo>
                    <a:lnTo>
                      <a:pt x="3978" y="3858"/>
                    </a:lnTo>
                    <a:lnTo>
                      <a:pt x="3778" y="4068"/>
                    </a:lnTo>
                    <a:lnTo>
                      <a:pt x="3589" y="4288"/>
                    </a:lnTo>
                    <a:lnTo>
                      <a:pt x="3409" y="4515"/>
                    </a:lnTo>
                    <a:lnTo>
                      <a:pt x="3241" y="4752"/>
                    </a:lnTo>
                    <a:lnTo>
                      <a:pt x="3083" y="4997"/>
                    </a:lnTo>
                    <a:lnTo>
                      <a:pt x="2938" y="5250"/>
                    </a:lnTo>
                    <a:lnTo>
                      <a:pt x="2805" y="5509"/>
                    </a:lnTo>
                    <a:lnTo>
                      <a:pt x="2684" y="5777"/>
                    </a:lnTo>
                    <a:lnTo>
                      <a:pt x="2575" y="6050"/>
                    </a:lnTo>
                    <a:lnTo>
                      <a:pt x="2480" y="6331"/>
                    </a:lnTo>
                    <a:lnTo>
                      <a:pt x="2398" y="6617"/>
                    </a:lnTo>
                    <a:lnTo>
                      <a:pt x="2331" y="6907"/>
                    </a:lnTo>
                    <a:lnTo>
                      <a:pt x="2278" y="7204"/>
                    </a:lnTo>
                    <a:lnTo>
                      <a:pt x="2240" y="7505"/>
                    </a:lnTo>
                    <a:lnTo>
                      <a:pt x="2216" y="7812"/>
                    </a:lnTo>
                    <a:lnTo>
                      <a:pt x="2208" y="8121"/>
                    </a:lnTo>
                    <a:lnTo>
                      <a:pt x="2216" y="8431"/>
                    </a:lnTo>
                    <a:lnTo>
                      <a:pt x="2240" y="8737"/>
                    </a:lnTo>
                    <a:lnTo>
                      <a:pt x="2278" y="9038"/>
                    </a:lnTo>
                    <a:lnTo>
                      <a:pt x="2331" y="9335"/>
                    </a:lnTo>
                    <a:lnTo>
                      <a:pt x="2398" y="9626"/>
                    </a:lnTo>
                    <a:lnTo>
                      <a:pt x="2480" y="9912"/>
                    </a:lnTo>
                    <a:lnTo>
                      <a:pt x="2575" y="10192"/>
                    </a:lnTo>
                    <a:lnTo>
                      <a:pt x="2684" y="10466"/>
                    </a:lnTo>
                    <a:lnTo>
                      <a:pt x="2805" y="10733"/>
                    </a:lnTo>
                    <a:lnTo>
                      <a:pt x="2938" y="10993"/>
                    </a:lnTo>
                    <a:lnTo>
                      <a:pt x="3083" y="11246"/>
                    </a:lnTo>
                    <a:lnTo>
                      <a:pt x="3241" y="11490"/>
                    </a:lnTo>
                    <a:lnTo>
                      <a:pt x="3409" y="11727"/>
                    </a:lnTo>
                    <a:lnTo>
                      <a:pt x="3589" y="11955"/>
                    </a:lnTo>
                    <a:lnTo>
                      <a:pt x="3778" y="12175"/>
                    </a:lnTo>
                    <a:lnTo>
                      <a:pt x="3978" y="12384"/>
                    </a:lnTo>
                    <a:lnTo>
                      <a:pt x="4187" y="12584"/>
                    </a:lnTo>
                    <a:lnTo>
                      <a:pt x="4407" y="12774"/>
                    </a:lnTo>
                    <a:lnTo>
                      <a:pt x="4635" y="12954"/>
                    </a:lnTo>
                    <a:lnTo>
                      <a:pt x="4871" y="13121"/>
                    </a:lnTo>
                    <a:lnTo>
                      <a:pt x="5115" y="13279"/>
                    </a:lnTo>
                    <a:lnTo>
                      <a:pt x="5369" y="13424"/>
                    </a:lnTo>
                    <a:lnTo>
                      <a:pt x="5628" y="13558"/>
                    </a:lnTo>
                    <a:lnTo>
                      <a:pt x="5895" y="13679"/>
                    </a:lnTo>
                    <a:lnTo>
                      <a:pt x="6169" y="13787"/>
                    </a:lnTo>
                    <a:lnTo>
                      <a:pt x="6449" y="13882"/>
                    </a:lnTo>
                    <a:lnTo>
                      <a:pt x="6735" y="13964"/>
                    </a:lnTo>
                    <a:lnTo>
                      <a:pt x="7026" y="14032"/>
                    </a:lnTo>
                    <a:lnTo>
                      <a:pt x="7322" y="14084"/>
                    </a:lnTo>
                    <a:lnTo>
                      <a:pt x="7623" y="14123"/>
                    </a:lnTo>
                    <a:lnTo>
                      <a:pt x="7929" y="14146"/>
                    </a:lnTo>
                    <a:lnTo>
                      <a:pt x="8239" y="14155"/>
                    </a:lnTo>
                    <a:lnTo>
                      <a:pt x="8336" y="14154"/>
                    </a:lnTo>
                    <a:lnTo>
                      <a:pt x="8433" y="14152"/>
                    </a:lnTo>
                    <a:lnTo>
                      <a:pt x="8529" y="14147"/>
                    </a:lnTo>
                    <a:lnTo>
                      <a:pt x="8626" y="14142"/>
                    </a:lnTo>
                    <a:lnTo>
                      <a:pt x="8721" y="14135"/>
                    </a:lnTo>
                    <a:lnTo>
                      <a:pt x="8816" y="14127"/>
                    </a:lnTo>
                    <a:lnTo>
                      <a:pt x="8911" y="14117"/>
                    </a:lnTo>
                    <a:lnTo>
                      <a:pt x="9006" y="14106"/>
                    </a:lnTo>
                    <a:lnTo>
                      <a:pt x="9099" y="14093"/>
                    </a:lnTo>
                    <a:lnTo>
                      <a:pt x="9193" y="14078"/>
                    </a:lnTo>
                    <a:lnTo>
                      <a:pt x="9285" y="14063"/>
                    </a:lnTo>
                    <a:lnTo>
                      <a:pt x="9379" y="14046"/>
                    </a:lnTo>
                    <a:lnTo>
                      <a:pt x="9470" y="14027"/>
                    </a:lnTo>
                    <a:lnTo>
                      <a:pt x="9562" y="14008"/>
                    </a:lnTo>
                    <a:lnTo>
                      <a:pt x="9653" y="13987"/>
                    </a:lnTo>
                    <a:lnTo>
                      <a:pt x="9744" y="13963"/>
                    </a:lnTo>
                    <a:lnTo>
                      <a:pt x="10817" y="15588"/>
                    </a:lnTo>
                    <a:lnTo>
                      <a:pt x="10738" y="15616"/>
                    </a:lnTo>
                    <a:lnTo>
                      <a:pt x="10659" y="15643"/>
                    </a:lnTo>
                    <a:lnTo>
                      <a:pt x="10580" y="15670"/>
                    </a:lnTo>
                    <a:lnTo>
                      <a:pt x="10499" y="15696"/>
                    </a:lnTo>
                    <a:lnTo>
                      <a:pt x="10418" y="15721"/>
                    </a:lnTo>
                    <a:lnTo>
                      <a:pt x="10338" y="15745"/>
                    </a:lnTo>
                    <a:lnTo>
                      <a:pt x="10256" y="15769"/>
                    </a:lnTo>
                    <a:lnTo>
                      <a:pt x="10175" y="15791"/>
                    </a:lnTo>
                    <a:lnTo>
                      <a:pt x="10093" y="15812"/>
                    </a:lnTo>
                    <a:lnTo>
                      <a:pt x="10010" y="15834"/>
                    </a:lnTo>
                    <a:lnTo>
                      <a:pt x="9928" y="15853"/>
                    </a:lnTo>
                    <a:lnTo>
                      <a:pt x="9845" y="15872"/>
                    </a:lnTo>
                    <a:lnTo>
                      <a:pt x="9761" y="15890"/>
                    </a:lnTo>
                    <a:lnTo>
                      <a:pt x="9678" y="15907"/>
                    </a:lnTo>
                    <a:lnTo>
                      <a:pt x="9593" y="15923"/>
                    </a:lnTo>
                    <a:lnTo>
                      <a:pt x="9509" y="15939"/>
                    </a:lnTo>
                    <a:lnTo>
                      <a:pt x="9425" y="15954"/>
                    </a:lnTo>
                    <a:lnTo>
                      <a:pt x="9340" y="15967"/>
                    </a:lnTo>
                    <a:lnTo>
                      <a:pt x="9255" y="15980"/>
                    </a:lnTo>
                    <a:lnTo>
                      <a:pt x="9170" y="15992"/>
                    </a:lnTo>
                    <a:lnTo>
                      <a:pt x="9084" y="16002"/>
                    </a:lnTo>
                    <a:lnTo>
                      <a:pt x="8998" y="16013"/>
                    </a:lnTo>
                    <a:lnTo>
                      <a:pt x="8911" y="16022"/>
                    </a:lnTo>
                    <a:lnTo>
                      <a:pt x="8825" y="16030"/>
                    </a:lnTo>
                    <a:lnTo>
                      <a:pt x="8739" y="16037"/>
                    </a:lnTo>
                    <a:lnTo>
                      <a:pt x="8651" y="16043"/>
                    </a:lnTo>
                    <a:lnTo>
                      <a:pt x="8564" y="16048"/>
                    </a:lnTo>
                    <a:lnTo>
                      <a:pt x="8476" y="16053"/>
                    </a:lnTo>
                    <a:lnTo>
                      <a:pt x="8389" y="16056"/>
                    </a:lnTo>
                    <a:lnTo>
                      <a:pt x="8300" y="16058"/>
                    </a:lnTo>
                    <a:lnTo>
                      <a:pt x="8212" y="16060"/>
                    </a:lnTo>
                    <a:lnTo>
                      <a:pt x="8123" y="16060"/>
                    </a:lnTo>
                    <a:lnTo>
                      <a:pt x="7717" y="16050"/>
                    </a:lnTo>
                    <a:lnTo>
                      <a:pt x="7315" y="16020"/>
                    </a:lnTo>
                    <a:lnTo>
                      <a:pt x="6919" y="15969"/>
                    </a:lnTo>
                    <a:lnTo>
                      <a:pt x="6529" y="15899"/>
                    </a:lnTo>
                    <a:lnTo>
                      <a:pt x="6146" y="15810"/>
                    </a:lnTo>
                    <a:lnTo>
                      <a:pt x="5770" y="15703"/>
                    </a:lnTo>
                    <a:lnTo>
                      <a:pt x="5402" y="15578"/>
                    </a:lnTo>
                    <a:lnTo>
                      <a:pt x="5042" y="15436"/>
                    </a:lnTo>
                    <a:lnTo>
                      <a:pt x="4692" y="15276"/>
                    </a:lnTo>
                    <a:lnTo>
                      <a:pt x="4349" y="15101"/>
                    </a:lnTo>
                    <a:lnTo>
                      <a:pt x="4018" y="14909"/>
                    </a:lnTo>
                    <a:lnTo>
                      <a:pt x="3695" y="14703"/>
                    </a:lnTo>
                    <a:lnTo>
                      <a:pt x="3384" y="14481"/>
                    </a:lnTo>
                    <a:lnTo>
                      <a:pt x="3084" y="14245"/>
                    </a:lnTo>
                    <a:lnTo>
                      <a:pt x="2797" y="13996"/>
                    </a:lnTo>
                    <a:lnTo>
                      <a:pt x="2521" y="13733"/>
                    </a:lnTo>
                    <a:lnTo>
                      <a:pt x="2258" y="13457"/>
                    </a:lnTo>
                    <a:lnTo>
                      <a:pt x="2009" y="13169"/>
                    </a:lnTo>
                    <a:lnTo>
                      <a:pt x="1773" y="12869"/>
                    </a:lnTo>
                    <a:lnTo>
                      <a:pt x="1551" y="12558"/>
                    </a:lnTo>
                    <a:lnTo>
                      <a:pt x="1345" y="12236"/>
                    </a:lnTo>
                    <a:lnTo>
                      <a:pt x="1154" y="11904"/>
                    </a:lnTo>
                    <a:lnTo>
                      <a:pt x="978" y="11561"/>
                    </a:lnTo>
                    <a:lnTo>
                      <a:pt x="818" y="11210"/>
                    </a:lnTo>
                    <a:lnTo>
                      <a:pt x="676" y="10850"/>
                    </a:lnTo>
                    <a:lnTo>
                      <a:pt x="551" y="10482"/>
                    </a:lnTo>
                    <a:lnTo>
                      <a:pt x="444" y="10106"/>
                    </a:lnTo>
                    <a:lnTo>
                      <a:pt x="356" y="9723"/>
                    </a:lnTo>
                    <a:lnTo>
                      <a:pt x="286" y="9333"/>
                    </a:lnTo>
                    <a:lnTo>
                      <a:pt x="235" y="8936"/>
                    </a:lnTo>
                    <a:lnTo>
                      <a:pt x="204" y="8535"/>
                    </a:lnTo>
                    <a:lnTo>
                      <a:pt x="194" y="8128"/>
                    </a:lnTo>
                    <a:lnTo>
                      <a:pt x="204" y="7720"/>
                    </a:lnTo>
                    <a:lnTo>
                      <a:pt x="235" y="7318"/>
                    </a:lnTo>
                    <a:lnTo>
                      <a:pt x="286" y="6922"/>
                    </a:lnTo>
                    <a:lnTo>
                      <a:pt x="356" y="6532"/>
                    </a:lnTo>
                    <a:lnTo>
                      <a:pt x="444" y="6149"/>
                    </a:lnTo>
                    <a:lnTo>
                      <a:pt x="551" y="5772"/>
                    </a:lnTo>
                    <a:lnTo>
                      <a:pt x="676" y="5404"/>
                    </a:lnTo>
                    <a:lnTo>
                      <a:pt x="818" y="5044"/>
                    </a:lnTo>
                    <a:lnTo>
                      <a:pt x="978" y="4693"/>
                    </a:lnTo>
                    <a:lnTo>
                      <a:pt x="1154" y="4351"/>
                    </a:lnTo>
                    <a:lnTo>
                      <a:pt x="1345" y="4019"/>
                    </a:lnTo>
                    <a:lnTo>
                      <a:pt x="1551" y="3697"/>
                    </a:lnTo>
                    <a:lnTo>
                      <a:pt x="1773" y="3386"/>
                    </a:lnTo>
                    <a:lnTo>
                      <a:pt x="2009" y="3086"/>
                    </a:lnTo>
                    <a:lnTo>
                      <a:pt x="2258" y="2798"/>
                    </a:lnTo>
                    <a:lnTo>
                      <a:pt x="2521" y="2522"/>
                    </a:lnTo>
                    <a:lnTo>
                      <a:pt x="2797" y="2259"/>
                    </a:lnTo>
                    <a:lnTo>
                      <a:pt x="3084" y="2010"/>
                    </a:lnTo>
                    <a:lnTo>
                      <a:pt x="3384" y="1774"/>
                    </a:lnTo>
                    <a:lnTo>
                      <a:pt x="3695" y="1552"/>
                    </a:lnTo>
                    <a:lnTo>
                      <a:pt x="4018" y="1345"/>
                    </a:lnTo>
                    <a:lnTo>
                      <a:pt x="4349" y="1154"/>
                    </a:lnTo>
                    <a:lnTo>
                      <a:pt x="4692" y="978"/>
                    </a:lnTo>
                    <a:lnTo>
                      <a:pt x="5042" y="819"/>
                    </a:lnTo>
                    <a:lnTo>
                      <a:pt x="5402" y="676"/>
                    </a:lnTo>
                    <a:lnTo>
                      <a:pt x="5770" y="551"/>
                    </a:lnTo>
                    <a:lnTo>
                      <a:pt x="6146" y="444"/>
                    </a:lnTo>
                    <a:lnTo>
                      <a:pt x="6529" y="356"/>
                    </a:lnTo>
                    <a:lnTo>
                      <a:pt x="6919" y="286"/>
                    </a:lnTo>
                    <a:lnTo>
                      <a:pt x="7315" y="235"/>
                    </a:lnTo>
                    <a:lnTo>
                      <a:pt x="7717" y="204"/>
                    </a:lnTo>
                    <a:lnTo>
                      <a:pt x="8123" y="194"/>
                    </a:lnTo>
                    <a:lnTo>
                      <a:pt x="8531" y="204"/>
                    </a:lnTo>
                    <a:lnTo>
                      <a:pt x="8933" y="235"/>
                    </a:lnTo>
                    <a:lnTo>
                      <a:pt x="9329" y="286"/>
                    </a:lnTo>
                    <a:lnTo>
                      <a:pt x="9719" y="356"/>
                    </a:lnTo>
                    <a:lnTo>
                      <a:pt x="10102" y="444"/>
                    </a:lnTo>
                    <a:lnTo>
                      <a:pt x="10478" y="551"/>
                    </a:lnTo>
                    <a:lnTo>
                      <a:pt x="10846" y="676"/>
                    </a:lnTo>
                    <a:lnTo>
                      <a:pt x="11206" y="819"/>
                    </a:lnTo>
                    <a:lnTo>
                      <a:pt x="11556" y="978"/>
                    </a:lnTo>
                    <a:lnTo>
                      <a:pt x="11899" y="1154"/>
                    </a:lnTo>
                    <a:lnTo>
                      <a:pt x="12230" y="1345"/>
                    </a:lnTo>
                    <a:lnTo>
                      <a:pt x="12553" y="1552"/>
                    </a:lnTo>
                    <a:lnTo>
                      <a:pt x="12864" y="1774"/>
                    </a:lnTo>
                    <a:lnTo>
                      <a:pt x="13164" y="2010"/>
                    </a:lnTo>
                    <a:lnTo>
                      <a:pt x="13451" y="2259"/>
                    </a:lnTo>
                    <a:lnTo>
                      <a:pt x="13727" y="2522"/>
                    </a:lnTo>
                    <a:lnTo>
                      <a:pt x="13990" y="2798"/>
                    </a:lnTo>
                    <a:lnTo>
                      <a:pt x="14239" y="3086"/>
                    </a:lnTo>
                    <a:lnTo>
                      <a:pt x="14475" y="3386"/>
                    </a:lnTo>
                    <a:lnTo>
                      <a:pt x="14697" y="3697"/>
                    </a:lnTo>
                    <a:lnTo>
                      <a:pt x="14903" y="4019"/>
                    </a:lnTo>
                    <a:lnTo>
                      <a:pt x="15094" y="4351"/>
                    </a:lnTo>
                    <a:lnTo>
                      <a:pt x="15270" y="4693"/>
                    </a:lnTo>
                    <a:lnTo>
                      <a:pt x="15430" y="5044"/>
                    </a:lnTo>
                    <a:lnTo>
                      <a:pt x="15572" y="5404"/>
                    </a:lnTo>
                    <a:lnTo>
                      <a:pt x="15696" y="5772"/>
                    </a:lnTo>
                    <a:lnTo>
                      <a:pt x="15804" y="6149"/>
                    </a:lnTo>
                    <a:lnTo>
                      <a:pt x="15892" y="6532"/>
                    </a:lnTo>
                    <a:lnTo>
                      <a:pt x="15962" y="6922"/>
                    </a:lnTo>
                    <a:lnTo>
                      <a:pt x="16013" y="7318"/>
                    </a:lnTo>
                    <a:lnTo>
                      <a:pt x="16044" y="7720"/>
                    </a:lnTo>
                    <a:lnTo>
                      <a:pt x="16054" y="8128"/>
                    </a:lnTo>
                    <a:close/>
                    <a:moveTo>
                      <a:pt x="13212" y="14203"/>
                    </a:moveTo>
                    <a:lnTo>
                      <a:pt x="13321" y="14366"/>
                    </a:lnTo>
                    <a:lnTo>
                      <a:pt x="14472" y="16086"/>
                    </a:lnTo>
                    <a:lnTo>
                      <a:pt x="11387" y="16086"/>
                    </a:lnTo>
                    <a:lnTo>
                      <a:pt x="11117" y="15681"/>
                    </a:lnTo>
                    <a:lnTo>
                      <a:pt x="11009" y="15516"/>
                    </a:lnTo>
                    <a:lnTo>
                      <a:pt x="9829" y="13742"/>
                    </a:lnTo>
                    <a:lnTo>
                      <a:pt x="9848" y="13730"/>
                    </a:lnTo>
                    <a:lnTo>
                      <a:pt x="9752" y="13757"/>
                    </a:lnTo>
                    <a:lnTo>
                      <a:pt x="9654" y="13781"/>
                    </a:lnTo>
                    <a:lnTo>
                      <a:pt x="9557" y="13806"/>
                    </a:lnTo>
                    <a:lnTo>
                      <a:pt x="9459" y="13827"/>
                    </a:lnTo>
                    <a:lnTo>
                      <a:pt x="9361" y="13847"/>
                    </a:lnTo>
                    <a:lnTo>
                      <a:pt x="9261" y="13866"/>
                    </a:lnTo>
                    <a:lnTo>
                      <a:pt x="9161" y="13883"/>
                    </a:lnTo>
                    <a:lnTo>
                      <a:pt x="9061" y="13898"/>
                    </a:lnTo>
                    <a:lnTo>
                      <a:pt x="8960" y="13912"/>
                    </a:lnTo>
                    <a:lnTo>
                      <a:pt x="8858" y="13924"/>
                    </a:lnTo>
                    <a:lnTo>
                      <a:pt x="8756" y="13934"/>
                    </a:lnTo>
                    <a:lnTo>
                      <a:pt x="8654" y="13942"/>
                    </a:lnTo>
                    <a:lnTo>
                      <a:pt x="8550" y="13948"/>
                    </a:lnTo>
                    <a:lnTo>
                      <a:pt x="8447" y="13952"/>
                    </a:lnTo>
                    <a:lnTo>
                      <a:pt x="8343" y="13955"/>
                    </a:lnTo>
                    <a:lnTo>
                      <a:pt x="8239" y="13956"/>
                    </a:lnTo>
                    <a:lnTo>
                      <a:pt x="7939" y="13948"/>
                    </a:lnTo>
                    <a:lnTo>
                      <a:pt x="7644" y="13926"/>
                    </a:lnTo>
                    <a:lnTo>
                      <a:pt x="7353" y="13889"/>
                    </a:lnTo>
                    <a:lnTo>
                      <a:pt x="7066" y="13837"/>
                    </a:lnTo>
                    <a:lnTo>
                      <a:pt x="6784" y="13772"/>
                    </a:lnTo>
                    <a:lnTo>
                      <a:pt x="6508" y="13693"/>
                    </a:lnTo>
                    <a:lnTo>
                      <a:pt x="6237" y="13601"/>
                    </a:lnTo>
                    <a:lnTo>
                      <a:pt x="5972" y="13497"/>
                    </a:lnTo>
                    <a:lnTo>
                      <a:pt x="5714" y="13380"/>
                    </a:lnTo>
                    <a:lnTo>
                      <a:pt x="5462" y="13250"/>
                    </a:lnTo>
                    <a:lnTo>
                      <a:pt x="5218" y="13109"/>
                    </a:lnTo>
                    <a:lnTo>
                      <a:pt x="4981" y="12958"/>
                    </a:lnTo>
                    <a:lnTo>
                      <a:pt x="4753" y="12795"/>
                    </a:lnTo>
                    <a:lnTo>
                      <a:pt x="4533" y="12621"/>
                    </a:lnTo>
                    <a:lnTo>
                      <a:pt x="4320" y="12437"/>
                    </a:lnTo>
                    <a:lnTo>
                      <a:pt x="4118" y="12244"/>
                    </a:lnTo>
                    <a:lnTo>
                      <a:pt x="3925" y="12041"/>
                    </a:lnTo>
                    <a:lnTo>
                      <a:pt x="3741" y="11829"/>
                    </a:lnTo>
                    <a:lnTo>
                      <a:pt x="3567" y="11609"/>
                    </a:lnTo>
                    <a:lnTo>
                      <a:pt x="3405" y="11380"/>
                    </a:lnTo>
                    <a:lnTo>
                      <a:pt x="3253" y="11143"/>
                    </a:lnTo>
                    <a:lnTo>
                      <a:pt x="3112" y="10898"/>
                    </a:lnTo>
                    <a:lnTo>
                      <a:pt x="2983" y="10647"/>
                    </a:lnTo>
                    <a:lnTo>
                      <a:pt x="2866" y="10389"/>
                    </a:lnTo>
                    <a:lnTo>
                      <a:pt x="2761" y="10124"/>
                    </a:lnTo>
                    <a:lnTo>
                      <a:pt x="2670" y="9853"/>
                    </a:lnTo>
                    <a:lnTo>
                      <a:pt x="2590" y="9577"/>
                    </a:lnTo>
                    <a:lnTo>
                      <a:pt x="2525" y="9294"/>
                    </a:lnTo>
                    <a:lnTo>
                      <a:pt x="2473" y="9008"/>
                    </a:lnTo>
                    <a:lnTo>
                      <a:pt x="2437" y="8717"/>
                    </a:lnTo>
                    <a:lnTo>
                      <a:pt x="2414" y="8421"/>
                    </a:lnTo>
                    <a:lnTo>
                      <a:pt x="2406" y="8121"/>
                    </a:lnTo>
                    <a:lnTo>
                      <a:pt x="2414" y="7822"/>
                    </a:lnTo>
                    <a:lnTo>
                      <a:pt x="2437" y="7526"/>
                    </a:lnTo>
                    <a:lnTo>
                      <a:pt x="2473" y="7235"/>
                    </a:lnTo>
                    <a:lnTo>
                      <a:pt x="2525" y="6948"/>
                    </a:lnTo>
                    <a:lnTo>
                      <a:pt x="2590" y="6666"/>
                    </a:lnTo>
                    <a:lnTo>
                      <a:pt x="2670" y="6390"/>
                    </a:lnTo>
                    <a:lnTo>
                      <a:pt x="2761" y="6118"/>
                    </a:lnTo>
                    <a:lnTo>
                      <a:pt x="2866" y="5854"/>
                    </a:lnTo>
                    <a:lnTo>
                      <a:pt x="2983" y="5596"/>
                    </a:lnTo>
                    <a:lnTo>
                      <a:pt x="3112" y="5343"/>
                    </a:lnTo>
                    <a:lnTo>
                      <a:pt x="3253" y="5099"/>
                    </a:lnTo>
                    <a:lnTo>
                      <a:pt x="3405" y="4862"/>
                    </a:lnTo>
                    <a:lnTo>
                      <a:pt x="3567" y="4633"/>
                    </a:lnTo>
                    <a:lnTo>
                      <a:pt x="3741" y="4414"/>
                    </a:lnTo>
                    <a:lnTo>
                      <a:pt x="3925" y="4201"/>
                    </a:lnTo>
                    <a:lnTo>
                      <a:pt x="4118" y="3999"/>
                    </a:lnTo>
                    <a:lnTo>
                      <a:pt x="4320" y="3806"/>
                    </a:lnTo>
                    <a:lnTo>
                      <a:pt x="4533" y="3622"/>
                    </a:lnTo>
                    <a:lnTo>
                      <a:pt x="4753" y="3448"/>
                    </a:lnTo>
                    <a:lnTo>
                      <a:pt x="4981" y="3285"/>
                    </a:lnTo>
                    <a:lnTo>
                      <a:pt x="5218" y="3133"/>
                    </a:lnTo>
                    <a:lnTo>
                      <a:pt x="5462" y="2992"/>
                    </a:lnTo>
                    <a:lnTo>
                      <a:pt x="5714" y="2863"/>
                    </a:lnTo>
                    <a:lnTo>
                      <a:pt x="5972" y="2746"/>
                    </a:lnTo>
                    <a:lnTo>
                      <a:pt x="6237" y="2641"/>
                    </a:lnTo>
                    <a:lnTo>
                      <a:pt x="6508" y="2550"/>
                    </a:lnTo>
                    <a:lnTo>
                      <a:pt x="6784" y="2470"/>
                    </a:lnTo>
                    <a:lnTo>
                      <a:pt x="7066" y="2405"/>
                    </a:lnTo>
                    <a:lnTo>
                      <a:pt x="7353" y="2353"/>
                    </a:lnTo>
                    <a:lnTo>
                      <a:pt x="7644" y="2317"/>
                    </a:lnTo>
                    <a:lnTo>
                      <a:pt x="7939" y="2294"/>
                    </a:lnTo>
                    <a:lnTo>
                      <a:pt x="8239" y="2286"/>
                    </a:lnTo>
                    <a:lnTo>
                      <a:pt x="8538" y="2294"/>
                    </a:lnTo>
                    <a:lnTo>
                      <a:pt x="8834" y="2317"/>
                    </a:lnTo>
                    <a:lnTo>
                      <a:pt x="9125" y="2353"/>
                    </a:lnTo>
                    <a:lnTo>
                      <a:pt x="9411" y="2405"/>
                    </a:lnTo>
                    <a:lnTo>
                      <a:pt x="9693" y="2470"/>
                    </a:lnTo>
                    <a:lnTo>
                      <a:pt x="9970" y="2550"/>
                    </a:lnTo>
                    <a:lnTo>
                      <a:pt x="10241" y="2641"/>
                    </a:lnTo>
                    <a:lnTo>
                      <a:pt x="10505" y="2746"/>
                    </a:lnTo>
                    <a:lnTo>
                      <a:pt x="10764" y="2863"/>
                    </a:lnTo>
                    <a:lnTo>
                      <a:pt x="11015" y="2992"/>
                    </a:lnTo>
                    <a:lnTo>
                      <a:pt x="11260" y="3133"/>
                    </a:lnTo>
                    <a:lnTo>
                      <a:pt x="11497" y="3285"/>
                    </a:lnTo>
                    <a:lnTo>
                      <a:pt x="11725" y="3448"/>
                    </a:lnTo>
                    <a:lnTo>
                      <a:pt x="11945" y="3622"/>
                    </a:lnTo>
                    <a:lnTo>
                      <a:pt x="12157" y="3806"/>
                    </a:lnTo>
                    <a:lnTo>
                      <a:pt x="12360" y="3999"/>
                    </a:lnTo>
                    <a:lnTo>
                      <a:pt x="12553" y="4201"/>
                    </a:lnTo>
                    <a:lnTo>
                      <a:pt x="12737" y="4414"/>
                    </a:lnTo>
                    <a:lnTo>
                      <a:pt x="12911" y="4633"/>
                    </a:lnTo>
                    <a:lnTo>
                      <a:pt x="13073" y="4862"/>
                    </a:lnTo>
                    <a:lnTo>
                      <a:pt x="13225" y="5099"/>
                    </a:lnTo>
                    <a:lnTo>
                      <a:pt x="13366" y="5343"/>
                    </a:lnTo>
                    <a:lnTo>
                      <a:pt x="13495" y="5596"/>
                    </a:lnTo>
                    <a:lnTo>
                      <a:pt x="13612" y="5854"/>
                    </a:lnTo>
                    <a:lnTo>
                      <a:pt x="13717" y="6118"/>
                    </a:lnTo>
                    <a:lnTo>
                      <a:pt x="13808" y="6390"/>
                    </a:lnTo>
                    <a:lnTo>
                      <a:pt x="13888" y="6666"/>
                    </a:lnTo>
                    <a:lnTo>
                      <a:pt x="13953" y="6948"/>
                    </a:lnTo>
                    <a:lnTo>
                      <a:pt x="14004" y="7235"/>
                    </a:lnTo>
                    <a:lnTo>
                      <a:pt x="14041" y="7526"/>
                    </a:lnTo>
                    <a:lnTo>
                      <a:pt x="14063" y="7822"/>
                    </a:lnTo>
                    <a:lnTo>
                      <a:pt x="14072" y="8121"/>
                    </a:lnTo>
                    <a:lnTo>
                      <a:pt x="14069" y="8284"/>
                    </a:lnTo>
                    <a:lnTo>
                      <a:pt x="14062" y="8446"/>
                    </a:lnTo>
                    <a:lnTo>
                      <a:pt x="14051" y="8607"/>
                    </a:lnTo>
                    <a:lnTo>
                      <a:pt x="14036" y="8767"/>
                    </a:lnTo>
                    <a:lnTo>
                      <a:pt x="14016" y="8925"/>
                    </a:lnTo>
                    <a:lnTo>
                      <a:pt x="13992" y="9083"/>
                    </a:lnTo>
                    <a:lnTo>
                      <a:pt x="13964" y="9238"/>
                    </a:lnTo>
                    <a:lnTo>
                      <a:pt x="13931" y="9392"/>
                    </a:lnTo>
                    <a:lnTo>
                      <a:pt x="13896" y="9546"/>
                    </a:lnTo>
                    <a:lnTo>
                      <a:pt x="13855" y="9696"/>
                    </a:lnTo>
                    <a:lnTo>
                      <a:pt x="13810" y="9846"/>
                    </a:lnTo>
                    <a:lnTo>
                      <a:pt x="13762" y="9994"/>
                    </a:lnTo>
                    <a:lnTo>
                      <a:pt x="13711" y="10139"/>
                    </a:lnTo>
                    <a:lnTo>
                      <a:pt x="13655" y="10284"/>
                    </a:lnTo>
                    <a:lnTo>
                      <a:pt x="13596" y="10426"/>
                    </a:lnTo>
                    <a:lnTo>
                      <a:pt x="13533" y="10568"/>
                    </a:lnTo>
                    <a:lnTo>
                      <a:pt x="13466" y="10706"/>
                    </a:lnTo>
                    <a:lnTo>
                      <a:pt x="13395" y="10842"/>
                    </a:lnTo>
                    <a:lnTo>
                      <a:pt x="13322" y="10977"/>
                    </a:lnTo>
                    <a:lnTo>
                      <a:pt x="13245" y="11110"/>
                    </a:lnTo>
                    <a:lnTo>
                      <a:pt x="13165" y="11240"/>
                    </a:lnTo>
                    <a:lnTo>
                      <a:pt x="13081" y="11367"/>
                    </a:lnTo>
                    <a:lnTo>
                      <a:pt x="12994" y="11493"/>
                    </a:lnTo>
                    <a:lnTo>
                      <a:pt x="12904" y="11616"/>
                    </a:lnTo>
                    <a:lnTo>
                      <a:pt x="12811" y="11736"/>
                    </a:lnTo>
                    <a:lnTo>
                      <a:pt x="12715" y="11855"/>
                    </a:lnTo>
                    <a:lnTo>
                      <a:pt x="12616" y="11970"/>
                    </a:lnTo>
                    <a:lnTo>
                      <a:pt x="12514" y="12083"/>
                    </a:lnTo>
                    <a:lnTo>
                      <a:pt x="12409" y="12194"/>
                    </a:lnTo>
                    <a:lnTo>
                      <a:pt x="12302" y="12301"/>
                    </a:lnTo>
                    <a:lnTo>
                      <a:pt x="12191" y="12405"/>
                    </a:lnTo>
                    <a:lnTo>
                      <a:pt x="12078" y="12508"/>
                    </a:lnTo>
                    <a:lnTo>
                      <a:pt x="13212" y="14203"/>
                    </a:lnTo>
                    <a:close/>
                    <a:moveTo>
                      <a:pt x="10927" y="15754"/>
                    </a:moveTo>
                    <a:lnTo>
                      <a:pt x="11270" y="16272"/>
                    </a:lnTo>
                    <a:lnTo>
                      <a:pt x="14800" y="16266"/>
                    </a:lnTo>
                    <a:lnTo>
                      <a:pt x="13460" y="14247"/>
                    </a:lnTo>
                    <a:lnTo>
                      <a:pt x="13618" y="14106"/>
                    </a:lnTo>
                    <a:lnTo>
                      <a:pt x="13773" y="13959"/>
                    </a:lnTo>
                    <a:lnTo>
                      <a:pt x="13923" y="13810"/>
                    </a:lnTo>
                    <a:lnTo>
                      <a:pt x="14069" y="13656"/>
                    </a:lnTo>
                    <a:lnTo>
                      <a:pt x="14213" y="13499"/>
                    </a:lnTo>
                    <a:lnTo>
                      <a:pt x="14351" y="13337"/>
                    </a:lnTo>
                    <a:lnTo>
                      <a:pt x="14485" y="13172"/>
                    </a:lnTo>
                    <a:lnTo>
                      <a:pt x="14615" y="13004"/>
                    </a:lnTo>
                    <a:lnTo>
                      <a:pt x="14741" y="12833"/>
                    </a:lnTo>
                    <a:lnTo>
                      <a:pt x="14862" y="12658"/>
                    </a:lnTo>
                    <a:lnTo>
                      <a:pt x="14979" y="12480"/>
                    </a:lnTo>
                    <a:lnTo>
                      <a:pt x="15092" y="12298"/>
                    </a:lnTo>
                    <a:lnTo>
                      <a:pt x="15200" y="12113"/>
                    </a:lnTo>
                    <a:lnTo>
                      <a:pt x="15303" y="11925"/>
                    </a:lnTo>
                    <a:lnTo>
                      <a:pt x="15401" y="11735"/>
                    </a:lnTo>
                    <a:lnTo>
                      <a:pt x="15494" y="11542"/>
                    </a:lnTo>
                    <a:lnTo>
                      <a:pt x="15582" y="11346"/>
                    </a:lnTo>
                    <a:lnTo>
                      <a:pt x="15665" y="11146"/>
                    </a:lnTo>
                    <a:lnTo>
                      <a:pt x="15743" y="10945"/>
                    </a:lnTo>
                    <a:lnTo>
                      <a:pt x="15816" y="10742"/>
                    </a:lnTo>
                    <a:lnTo>
                      <a:pt x="15883" y="10535"/>
                    </a:lnTo>
                    <a:lnTo>
                      <a:pt x="15945" y="10326"/>
                    </a:lnTo>
                    <a:lnTo>
                      <a:pt x="16001" y="10115"/>
                    </a:lnTo>
                    <a:lnTo>
                      <a:pt x="16053" y="9902"/>
                    </a:lnTo>
                    <a:lnTo>
                      <a:pt x="16098" y="9686"/>
                    </a:lnTo>
                    <a:lnTo>
                      <a:pt x="16137" y="9469"/>
                    </a:lnTo>
                    <a:lnTo>
                      <a:pt x="16171" y="9250"/>
                    </a:lnTo>
                    <a:lnTo>
                      <a:pt x="16198" y="9029"/>
                    </a:lnTo>
                    <a:lnTo>
                      <a:pt x="16220" y="8806"/>
                    </a:lnTo>
                    <a:lnTo>
                      <a:pt x="16236" y="8581"/>
                    </a:lnTo>
                    <a:lnTo>
                      <a:pt x="16245" y="8355"/>
                    </a:lnTo>
                    <a:lnTo>
                      <a:pt x="16248" y="8128"/>
                    </a:lnTo>
                    <a:lnTo>
                      <a:pt x="16238" y="7710"/>
                    </a:lnTo>
                    <a:lnTo>
                      <a:pt x="16206" y="7298"/>
                    </a:lnTo>
                    <a:lnTo>
                      <a:pt x="16154" y="6892"/>
                    </a:lnTo>
                    <a:lnTo>
                      <a:pt x="16082" y="6493"/>
                    </a:lnTo>
                    <a:lnTo>
                      <a:pt x="15992" y="6100"/>
                    </a:lnTo>
                    <a:lnTo>
                      <a:pt x="15882" y="5716"/>
                    </a:lnTo>
                    <a:lnTo>
                      <a:pt x="15754" y="5338"/>
                    </a:lnTo>
                    <a:lnTo>
                      <a:pt x="15608" y="4969"/>
                    </a:lnTo>
                    <a:lnTo>
                      <a:pt x="15445" y="4609"/>
                    </a:lnTo>
                    <a:lnTo>
                      <a:pt x="15265" y="4259"/>
                    </a:lnTo>
                    <a:lnTo>
                      <a:pt x="15069" y="3919"/>
                    </a:lnTo>
                    <a:lnTo>
                      <a:pt x="14857" y="3589"/>
                    </a:lnTo>
                    <a:lnTo>
                      <a:pt x="14631" y="3270"/>
                    </a:lnTo>
                    <a:lnTo>
                      <a:pt x="14389" y="2963"/>
                    </a:lnTo>
                    <a:lnTo>
                      <a:pt x="14134" y="2668"/>
                    </a:lnTo>
                    <a:lnTo>
                      <a:pt x="13864" y="2385"/>
                    </a:lnTo>
                    <a:lnTo>
                      <a:pt x="13582" y="2115"/>
                    </a:lnTo>
                    <a:lnTo>
                      <a:pt x="13287" y="1860"/>
                    </a:lnTo>
                    <a:lnTo>
                      <a:pt x="12980" y="1618"/>
                    </a:lnTo>
                    <a:lnTo>
                      <a:pt x="12660" y="1391"/>
                    </a:lnTo>
                    <a:lnTo>
                      <a:pt x="12331" y="1180"/>
                    </a:lnTo>
                    <a:lnTo>
                      <a:pt x="11991" y="983"/>
                    </a:lnTo>
                    <a:lnTo>
                      <a:pt x="11641" y="803"/>
                    </a:lnTo>
                    <a:lnTo>
                      <a:pt x="11281" y="641"/>
                    </a:lnTo>
                    <a:lnTo>
                      <a:pt x="10912" y="494"/>
                    </a:lnTo>
                    <a:lnTo>
                      <a:pt x="10535" y="366"/>
                    </a:lnTo>
                    <a:lnTo>
                      <a:pt x="10151" y="256"/>
                    </a:lnTo>
                    <a:lnTo>
                      <a:pt x="9758" y="166"/>
                    </a:lnTo>
                    <a:lnTo>
                      <a:pt x="9359" y="94"/>
                    </a:lnTo>
                    <a:lnTo>
                      <a:pt x="8953" y="42"/>
                    </a:lnTo>
                    <a:lnTo>
                      <a:pt x="8541" y="10"/>
                    </a:lnTo>
                    <a:lnTo>
                      <a:pt x="8123" y="0"/>
                    </a:lnTo>
                    <a:lnTo>
                      <a:pt x="7707" y="10"/>
                    </a:lnTo>
                    <a:lnTo>
                      <a:pt x="7295" y="42"/>
                    </a:lnTo>
                    <a:lnTo>
                      <a:pt x="6889" y="94"/>
                    </a:lnTo>
                    <a:lnTo>
                      <a:pt x="6490" y="166"/>
                    </a:lnTo>
                    <a:lnTo>
                      <a:pt x="6097" y="256"/>
                    </a:lnTo>
                    <a:lnTo>
                      <a:pt x="5712" y="366"/>
                    </a:lnTo>
                    <a:lnTo>
                      <a:pt x="5336" y="494"/>
                    </a:lnTo>
                    <a:lnTo>
                      <a:pt x="4967" y="641"/>
                    </a:lnTo>
                    <a:lnTo>
                      <a:pt x="4607" y="803"/>
                    </a:lnTo>
                    <a:lnTo>
                      <a:pt x="4257" y="983"/>
                    </a:lnTo>
                    <a:lnTo>
                      <a:pt x="3917" y="1180"/>
                    </a:lnTo>
                    <a:lnTo>
                      <a:pt x="3588" y="1391"/>
                    </a:lnTo>
                    <a:lnTo>
                      <a:pt x="3268" y="1618"/>
                    </a:lnTo>
                    <a:lnTo>
                      <a:pt x="2961" y="1860"/>
                    </a:lnTo>
                    <a:lnTo>
                      <a:pt x="2666" y="2115"/>
                    </a:lnTo>
                    <a:lnTo>
                      <a:pt x="2384" y="2385"/>
                    </a:lnTo>
                    <a:lnTo>
                      <a:pt x="2114" y="2668"/>
                    </a:lnTo>
                    <a:lnTo>
                      <a:pt x="1859" y="2963"/>
                    </a:lnTo>
                    <a:lnTo>
                      <a:pt x="1617" y="3270"/>
                    </a:lnTo>
                    <a:lnTo>
                      <a:pt x="1391" y="3589"/>
                    </a:lnTo>
                    <a:lnTo>
                      <a:pt x="1179" y="3919"/>
                    </a:lnTo>
                    <a:lnTo>
                      <a:pt x="983" y="4259"/>
                    </a:lnTo>
                    <a:lnTo>
                      <a:pt x="803" y="4609"/>
                    </a:lnTo>
                    <a:lnTo>
                      <a:pt x="640" y="4969"/>
                    </a:lnTo>
                    <a:lnTo>
                      <a:pt x="494" y="5338"/>
                    </a:lnTo>
                    <a:lnTo>
                      <a:pt x="366" y="5716"/>
                    </a:lnTo>
                    <a:lnTo>
                      <a:pt x="256" y="6100"/>
                    </a:lnTo>
                    <a:lnTo>
                      <a:pt x="166" y="6493"/>
                    </a:lnTo>
                    <a:lnTo>
                      <a:pt x="94" y="6892"/>
                    </a:lnTo>
                    <a:lnTo>
                      <a:pt x="42" y="7298"/>
                    </a:lnTo>
                    <a:lnTo>
                      <a:pt x="10" y="7710"/>
                    </a:lnTo>
                    <a:lnTo>
                      <a:pt x="0" y="8128"/>
                    </a:lnTo>
                    <a:lnTo>
                      <a:pt x="10" y="8545"/>
                    </a:lnTo>
                    <a:lnTo>
                      <a:pt x="42" y="8957"/>
                    </a:lnTo>
                    <a:lnTo>
                      <a:pt x="94" y="9363"/>
                    </a:lnTo>
                    <a:lnTo>
                      <a:pt x="166" y="9762"/>
                    </a:lnTo>
                    <a:lnTo>
                      <a:pt x="256" y="10155"/>
                    </a:lnTo>
                    <a:lnTo>
                      <a:pt x="366" y="10540"/>
                    </a:lnTo>
                    <a:lnTo>
                      <a:pt x="494" y="10917"/>
                    </a:lnTo>
                    <a:lnTo>
                      <a:pt x="640" y="11286"/>
                    </a:lnTo>
                    <a:lnTo>
                      <a:pt x="803" y="11646"/>
                    </a:lnTo>
                    <a:lnTo>
                      <a:pt x="983" y="11997"/>
                    </a:lnTo>
                    <a:lnTo>
                      <a:pt x="1179" y="12336"/>
                    </a:lnTo>
                    <a:lnTo>
                      <a:pt x="1391" y="12666"/>
                    </a:lnTo>
                    <a:lnTo>
                      <a:pt x="1617" y="12985"/>
                    </a:lnTo>
                    <a:lnTo>
                      <a:pt x="1859" y="13292"/>
                    </a:lnTo>
                    <a:lnTo>
                      <a:pt x="2114" y="13587"/>
                    </a:lnTo>
                    <a:lnTo>
                      <a:pt x="2384" y="13870"/>
                    </a:lnTo>
                    <a:lnTo>
                      <a:pt x="2666" y="14139"/>
                    </a:lnTo>
                    <a:lnTo>
                      <a:pt x="2961" y="14395"/>
                    </a:lnTo>
                    <a:lnTo>
                      <a:pt x="3268" y="14637"/>
                    </a:lnTo>
                    <a:lnTo>
                      <a:pt x="3588" y="14863"/>
                    </a:lnTo>
                    <a:lnTo>
                      <a:pt x="3917" y="15075"/>
                    </a:lnTo>
                    <a:lnTo>
                      <a:pt x="4257" y="15271"/>
                    </a:lnTo>
                    <a:lnTo>
                      <a:pt x="4607" y="15451"/>
                    </a:lnTo>
                    <a:lnTo>
                      <a:pt x="4967" y="15614"/>
                    </a:lnTo>
                    <a:lnTo>
                      <a:pt x="5336" y="15760"/>
                    </a:lnTo>
                    <a:lnTo>
                      <a:pt x="5712" y="15889"/>
                    </a:lnTo>
                    <a:lnTo>
                      <a:pt x="6097" y="15998"/>
                    </a:lnTo>
                    <a:lnTo>
                      <a:pt x="6490" y="16089"/>
                    </a:lnTo>
                    <a:lnTo>
                      <a:pt x="6889" y="16161"/>
                    </a:lnTo>
                    <a:lnTo>
                      <a:pt x="7295" y="16213"/>
                    </a:lnTo>
                    <a:lnTo>
                      <a:pt x="7707" y="16245"/>
                    </a:lnTo>
                    <a:lnTo>
                      <a:pt x="8123" y="16255"/>
                    </a:lnTo>
                    <a:lnTo>
                      <a:pt x="8216" y="16255"/>
                    </a:lnTo>
                    <a:lnTo>
                      <a:pt x="8309" y="16253"/>
                    </a:lnTo>
                    <a:lnTo>
                      <a:pt x="8400" y="16251"/>
                    </a:lnTo>
                    <a:lnTo>
                      <a:pt x="8491" y="16247"/>
                    </a:lnTo>
                    <a:lnTo>
                      <a:pt x="8582" y="16243"/>
                    </a:lnTo>
                    <a:lnTo>
                      <a:pt x="8673" y="16236"/>
                    </a:lnTo>
                    <a:lnTo>
                      <a:pt x="8764" y="16229"/>
                    </a:lnTo>
                    <a:lnTo>
                      <a:pt x="8854" y="16222"/>
                    </a:lnTo>
                    <a:lnTo>
                      <a:pt x="8945" y="16214"/>
                    </a:lnTo>
                    <a:lnTo>
                      <a:pt x="9034" y="16204"/>
                    </a:lnTo>
                    <a:lnTo>
                      <a:pt x="9124" y="16194"/>
                    </a:lnTo>
                    <a:lnTo>
                      <a:pt x="9213" y="16181"/>
                    </a:lnTo>
                    <a:lnTo>
                      <a:pt x="9302" y="16169"/>
                    </a:lnTo>
                    <a:lnTo>
                      <a:pt x="9390" y="16156"/>
                    </a:lnTo>
                    <a:lnTo>
                      <a:pt x="9479" y="16142"/>
                    </a:lnTo>
                    <a:lnTo>
                      <a:pt x="9567" y="16126"/>
                    </a:lnTo>
                    <a:lnTo>
                      <a:pt x="9654" y="16109"/>
                    </a:lnTo>
                    <a:lnTo>
                      <a:pt x="9742" y="16092"/>
                    </a:lnTo>
                    <a:lnTo>
                      <a:pt x="9829" y="16074"/>
                    </a:lnTo>
                    <a:lnTo>
                      <a:pt x="9916" y="16055"/>
                    </a:lnTo>
                    <a:lnTo>
                      <a:pt x="10002" y="16035"/>
                    </a:lnTo>
                    <a:lnTo>
                      <a:pt x="10089" y="16014"/>
                    </a:lnTo>
                    <a:lnTo>
                      <a:pt x="10174" y="15992"/>
                    </a:lnTo>
                    <a:lnTo>
                      <a:pt x="10259" y="15969"/>
                    </a:lnTo>
                    <a:lnTo>
                      <a:pt x="10344" y="15946"/>
                    </a:lnTo>
                    <a:lnTo>
                      <a:pt x="10428" y="15921"/>
                    </a:lnTo>
                    <a:lnTo>
                      <a:pt x="10512" y="15896"/>
                    </a:lnTo>
                    <a:lnTo>
                      <a:pt x="10597" y="15869"/>
                    </a:lnTo>
                    <a:lnTo>
                      <a:pt x="10680" y="15842"/>
                    </a:lnTo>
                    <a:lnTo>
                      <a:pt x="10763" y="15813"/>
                    </a:lnTo>
                    <a:lnTo>
                      <a:pt x="10845" y="15785"/>
                    </a:lnTo>
                    <a:lnTo>
                      <a:pt x="10927" y="15754"/>
                    </a:lnTo>
                    <a:close/>
                  </a:path>
                </a:pathLst>
              </a:custGeom>
              <a:solidFill>
                <a:srgbClr val="902A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89"/>
              <p:cNvSpPr>
                <a:spLocks noEditPoints="1"/>
              </p:cNvSpPr>
              <p:nvPr/>
            </p:nvSpPr>
            <p:spPr bwMode="auto">
              <a:xfrm>
                <a:off x="11109660" y="260360"/>
                <a:ext cx="548336" cy="664056"/>
              </a:xfrm>
              <a:custGeom>
                <a:avLst/>
                <a:gdLst>
                  <a:gd name="T0" fmla="*/ 0 w 8194"/>
                  <a:gd name="T1" fmla="*/ 0 h 10271"/>
                  <a:gd name="T2" fmla="*/ 0 w 8194"/>
                  <a:gd name="T3" fmla="*/ 0 h 10271"/>
                  <a:gd name="T4" fmla="*/ 0 w 8194"/>
                  <a:gd name="T5" fmla="*/ 0 h 10271"/>
                  <a:gd name="T6" fmla="*/ 0 w 8194"/>
                  <a:gd name="T7" fmla="*/ 0 h 10271"/>
                  <a:gd name="T8" fmla="*/ 0 w 8194"/>
                  <a:gd name="T9" fmla="*/ 0 h 10271"/>
                  <a:gd name="T10" fmla="*/ 0 w 8194"/>
                  <a:gd name="T11" fmla="*/ 0 h 10271"/>
                  <a:gd name="T12" fmla="*/ 0 w 8194"/>
                  <a:gd name="T13" fmla="*/ 0 h 10271"/>
                  <a:gd name="T14" fmla="*/ 0 w 8194"/>
                  <a:gd name="T15" fmla="*/ 0 h 10271"/>
                  <a:gd name="T16" fmla="*/ 0 w 8194"/>
                  <a:gd name="T17" fmla="*/ 0 h 10271"/>
                  <a:gd name="T18" fmla="*/ 0 w 8194"/>
                  <a:gd name="T19" fmla="*/ 0 h 10271"/>
                  <a:gd name="T20" fmla="*/ 0 w 8194"/>
                  <a:gd name="T21" fmla="*/ 0 h 10271"/>
                  <a:gd name="T22" fmla="*/ 0 w 8194"/>
                  <a:gd name="T23" fmla="*/ 0 h 10271"/>
                  <a:gd name="T24" fmla="*/ 0 w 8194"/>
                  <a:gd name="T25" fmla="*/ 0 h 10271"/>
                  <a:gd name="T26" fmla="*/ 0 w 8194"/>
                  <a:gd name="T27" fmla="*/ 0 h 10271"/>
                  <a:gd name="T28" fmla="*/ 0 w 8194"/>
                  <a:gd name="T29" fmla="*/ 0 h 10271"/>
                  <a:gd name="T30" fmla="*/ 0 w 8194"/>
                  <a:gd name="T31" fmla="*/ 0 h 10271"/>
                  <a:gd name="T32" fmla="*/ 0 w 8194"/>
                  <a:gd name="T33" fmla="*/ 0 h 10271"/>
                  <a:gd name="T34" fmla="*/ 0 w 8194"/>
                  <a:gd name="T35" fmla="*/ 0 h 10271"/>
                  <a:gd name="T36" fmla="*/ 0 w 8194"/>
                  <a:gd name="T37" fmla="*/ 0 h 10271"/>
                  <a:gd name="T38" fmla="*/ 0 w 8194"/>
                  <a:gd name="T39" fmla="*/ 0 h 10271"/>
                  <a:gd name="T40" fmla="*/ 0 w 8194"/>
                  <a:gd name="T41" fmla="*/ 0 h 10271"/>
                  <a:gd name="T42" fmla="*/ 0 w 8194"/>
                  <a:gd name="T43" fmla="*/ 0 h 10271"/>
                  <a:gd name="T44" fmla="*/ 0 w 8194"/>
                  <a:gd name="T45" fmla="*/ 0 h 10271"/>
                  <a:gd name="T46" fmla="*/ 0 w 8194"/>
                  <a:gd name="T47" fmla="*/ 0 h 10271"/>
                  <a:gd name="T48" fmla="*/ 0 w 8194"/>
                  <a:gd name="T49" fmla="*/ 0 h 10271"/>
                  <a:gd name="T50" fmla="*/ 0 w 8194"/>
                  <a:gd name="T51" fmla="*/ 0 h 10271"/>
                  <a:gd name="T52" fmla="*/ 0 w 8194"/>
                  <a:gd name="T53" fmla="*/ 0 h 10271"/>
                  <a:gd name="T54" fmla="*/ 0 w 8194"/>
                  <a:gd name="T55" fmla="*/ 0 h 10271"/>
                  <a:gd name="T56" fmla="*/ 0 w 8194"/>
                  <a:gd name="T57" fmla="*/ 0 h 10271"/>
                  <a:gd name="T58" fmla="*/ 0 w 8194"/>
                  <a:gd name="T59" fmla="*/ 0 h 10271"/>
                  <a:gd name="T60" fmla="*/ 0 w 8194"/>
                  <a:gd name="T61" fmla="*/ 0 h 10271"/>
                  <a:gd name="T62" fmla="*/ 0 w 8194"/>
                  <a:gd name="T63" fmla="*/ 0 h 10271"/>
                  <a:gd name="T64" fmla="*/ 0 w 8194"/>
                  <a:gd name="T65" fmla="*/ 0 h 10271"/>
                  <a:gd name="T66" fmla="*/ 0 w 8194"/>
                  <a:gd name="T67" fmla="*/ 0 h 10271"/>
                  <a:gd name="T68" fmla="*/ 0 w 8194"/>
                  <a:gd name="T69" fmla="*/ 0 h 10271"/>
                  <a:gd name="T70" fmla="*/ 0 w 8194"/>
                  <a:gd name="T71" fmla="*/ 0 h 10271"/>
                  <a:gd name="T72" fmla="*/ 0 w 8194"/>
                  <a:gd name="T73" fmla="*/ 0 h 10271"/>
                  <a:gd name="T74" fmla="*/ 0 w 8194"/>
                  <a:gd name="T75" fmla="*/ 0 h 10271"/>
                  <a:gd name="T76" fmla="*/ 0 w 8194"/>
                  <a:gd name="T77" fmla="*/ 0 h 10271"/>
                  <a:gd name="T78" fmla="*/ 0 w 8194"/>
                  <a:gd name="T79" fmla="*/ 0 h 10271"/>
                  <a:gd name="T80" fmla="*/ 0 w 8194"/>
                  <a:gd name="T81" fmla="*/ 0 h 10271"/>
                  <a:gd name="T82" fmla="*/ 0 w 8194"/>
                  <a:gd name="T83" fmla="*/ 0 h 10271"/>
                  <a:gd name="T84" fmla="*/ 0 w 8194"/>
                  <a:gd name="T85" fmla="*/ 0 h 10271"/>
                  <a:gd name="T86" fmla="*/ 0 w 8194"/>
                  <a:gd name="T87" fmla="*/ 0 h 10271"/>
                  <a:gd name="T88" fmla="*/ 0 w 8194"/>
                  <a:gd name="T89" fmla="*/ 0 h 10271"/>
                  <a:gd name="T90" fmla="*/ 0 w 8194"/>
                  <a:gd name="T91" fmla="*/ 0 h 10271"/>
                  <a:gd name="T92" fmla="*/ 0 w 8194"/>
                  <a:gd name="T93" fmla="*/ 0 h 10271"/>
                  <a:gd name="T94" fmla="*/ 0 w 8194"/>
                  <a:gd name="T95" fmla="*/ 0 h 10271"/>
                  <a:gd name="T96" fmla="*/ 0 w 8194"/>
                  <a:gd name="T97" fmla="*/ 0 h 10271"/>
                  <a:gd name="T98" fmla="*/ 0 w 8194"/>
                  <a:gd name="T99" fmla="*/ 0 h 10271"/>
                  <a:gd name="T100" fmla="*/ 0 w 8194"/>
                  <a:gd name="T101" fmla="*/ 0 h 10271"/>
                  <a:gd name="T102" fmla="*/ 0 w 8194"/>
                  <a:gd name="T103" fmla="*/ 0 h 10271"/>
                  <a:gd name="T104" fmla="*/ 0 w 8194"/>
                  <a:gd name="T105" fmla="*/ 0 h 10271"/>
                  <a:gd name="T106" fmla="*/ 0 w 8194"/>
                  <a:gd name="T107" fmla="*/ 0 h 10271"/>
                  <a:gd name="T108" fmla="*/ 0 w 8194"/>
                  <a:gd name="T109" fmla="*/ 0 h 10271"/>
                  <a:gd name="T110" fmla="*/ 0 w 8194"/>
                  <a:gd name="T111" fmla="*/ 0 h 10271"/>
                  <a:gd name="T112" fmla="*/ 0 w 8194"/>
                  <a:gd name="T113" fmla="*/ 0 h 10271"/>
                  <a:gd name="T114" fmla="*/ 0 w 8194"/>
                  <a:gd name="T115" fmla="*/ 0 h 10271"/>
                  <a:gd name="T116" fmla="*/ 0 w 8194"/>
                  <a:gd name="T117" fmla="*/ 0 h 10271"/>
                  <a:gd name="T118" fmla="*/ 0 w 8194"/>
                  <a:gd name="T119" fmla="*/ 0 h 10271"/>
                  <a:gd name="T120" fmla="*/ 0 w 8194"/>
                  <a:gd name="T121" fmla="*/ 0 h 10271"/>
                  <a:gd name="T122" fmla="*/ 0 w 8194"/>
                  <a:gd name="T123" fmla="*/ 0 h 10271"/>
                  <a:gd name="T124" fmla="*/ 0 w 8194"/>
                  <a:gd name="T125" fmla="*/ 0 h 102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194"/>
                  <a:gd name="T190" fmla="*/ 0 h 10271"/>
                  <a:gd name="T191" fmla="*/ 8194 w 8194"/>
                  <a:gd name="T192" fmla="*/ 10271 h 102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194" h="10271">
                    <a:moveTo>
                      <a:pt x="8190" y="4098"/>
                    </a:moveTo>
                    <a:lnTo>
                      <a:pt x="8188" y="4230"/>
                    </a:lnTo>
                    <a:lnTo>
                      <a:pt x="8182" y="4362"/>
                    </a:lnTo>
                    <a:lnTo>
                      <a:pt x="8171" y="4493"/>
                    </a:lnTo>
                    <a:lnTo>
                      <a:pt x="8157" y="4624"/>
                    </a:lnTo>
                    <a:lnTo>
                      <a:pt x="8138" y="4752"/>
                    </a:lnTo>
                    <a:lnTo>
                      <a:pt x="8115" y="4879"/>
                    </a:lnTo>
                    <a:lnTo>
                      <a:pt x="8089" y="5005"/>
                    </a:lnTo>
                    <a:lnTo>
                      <a:pt x="8058" y="5129"/>
                    </a:lnTo>
                    <a:lnTo>
                      <a:pt x="8025" y="5252"/>
                    </a:lnTo>
                    <a:lnTo>
                      <a:pt x="7986" y="5374"/>
                    </a:lnTo>
                    <a:lnTo>
                      <a:pt x="7945" y="5493"/>
                    </a:lnTo>
                    <a:lnTo>
                      <a:pt x="7900" y="5611"/>
                    </a:lnTo>
                    <a:lnTo>
                      <a:pt x="7851" y="5728"/>
                    </a:lnTo>
                    <a:lnTo>
                      <a:pt x="7799" y="5842"/>
                    </a:lnTo>
                    <a:lnTo>
                      <a:pt x="7744" y="5955"/>
                    </a:lnTo>
                    <a:lnTo>
                      <a:pt x="7685" y="6066"/>
                    </a:lnTo>
                    <a:lnTo>
                      <a:pt x="7623" y="6175"/>
                    </a:lnTo>
                    <a:lnTo>
                      <a:pt x="7558" y="6280"/>
                    </a:lnTo>
                    <a:lnTo>
                      <a:pt x="7490" y="6385"/>
                    </a:lnTo>
                    <a:lnTo>
                      <a:pt x="7418" y="6487"/>
                    </a:lnTo>
                    <a:lnTo>
                      <a:pt x="7343" y="6587"/>
                    </a:lnTo>
                    <a:lnTo>
                      <a:pt x="7266" y="6684"/>
                    </a:lnTo>
                    <a:lnTo>
                      <a:pt x="7186" y="6780"/>
                    </a:lnTo>
                    <a:lnTo>
                      <a:pt x="7104" y="6872"/>
                    </a:lnTo>
                    <a:lnTo>
                      <a:pt x="7018" y="6963"/>
                    </a:lnTo>
                    <a:lnTo>
                      <a:pt x="6930" y="7049"/>
                    </a:lnTo>
                    <a:lnTo>
                      <a:pt x="6838" y="7135"/>
                    </a:lnTo>
                    <a:lnTo>
                      <a:pt x="6746" y="7216"/>
                    </a:lnTo>
                    <a:lnTo>
                      <a:pt x="6649" y="7295"/>
                    </a:lnTo>
                    <a:lnTo>
                      <a:pt x="6552" y="7372"/>
                    </a:lnTo>
                    <a:lnTo>
                      <a:pt x="6451" y="7446"/>
                    </a:lnTo>
                    <a:lnTo>
                      <a:pt x="6348" y="7516"/>
                    </a:lnTo>
                    <a:lnTo>
                      <a:pt x="6453" y="7669"/>
                    </a:lnTo>
                    <a:lnTo>
                      <a:pt x="6559" y="7825"/>
                    </a:lnTo>
                    <a:lnTo>
                      <a:pt x="6664" y="7984"/>
                    </a:lnTo>
                    <a:lnTo>
                      <a:pt x="6772" y="8146"/>
                    </a:lnTo>
                    <a:lnTo>
                      <a:pt x="6881" y="8310"/>
                    </a:lnTo>
                    <a:lnTo>
                      <a:pt x="6992" y="8477"/>
                    </a:lnTo>
                    <a:lnTo>
                      <a:pt x="7103" y="8647"/>
                    </a:lnTo>
                    <a:lnTo>
                      <a:pt x="7216" y="8819"/>
                    </a:lnTo>
                    <a:lnTo>
                      <a:pt x="7331" y="8994"/>
                    </a:lnTo>
                    <a:lnTo>
                      <a:pt x="7447" y="9170"/>
                    </a:lnTo>
                    <a:lnTo>
                      <a:pt x="7566" y="9349"/>
                    </a:lnTo>
                    <a:lnTo>
                      <a:pt x="7687" y="9530"/>
                    </a:lnTo>
                    <a:lnTo>
                      <a:pt x="7810" y="9713"/>
                    </a:lnTo>
                    <a:lnTo>
                      <a:pt x="7935" y="9897"/>
                    </a:lnTo>
                    <a:lnTo>
                      <a:pt x="8063" y="10084"/>
                    </a:lnTo>
                    <a:lnTo>
                      <a:pt x="8194" y="10271"/>
                    </a:lnTo>
                    <a:lnTo>
                      <a:pt x="7027" y="10271"/>
                    </a:lnTo>
                    <a:lnTo>
                      <a:pt x="6921" y="10109"/>
                    </a:lnTo>
                    <a:lnTo>
                      <a:pt x="6816" y="9949"/>
                    </a:lnTo>
                    <a:lnTo>
                      <a:pt x="6714" y="9790"/>
                    </a:lnTo>
                    <a:lnTo>
                      <a:pt x="6615" y="9633"/>
                    </a:lnTo>
                    <a:lnTo>
                      <a:pt x="6517" y="9479"/>
                    </a:lnTo>
                    <a:lnTo>
                      <a:pt x="6421" y="9326"/>
                    </a:lnTo>
                    <a:lnTo>
                      <a:pt x="6328" y="9176"/>
                    </a:lnTo>
                    <a:lnTo>
                      <a:pt x="6235" y="9027"/>
                    </a:lnTo>
                    <a:lnTo>
                      <a:pt x="6146" y="8882"/>
                    </a:lnTo>
                    <a:lnTo>
                      <a:pt x="6056" y="8738"/>
                    </a:lnTo>
                    <a:lnTo>
                      <a:pt x="5970" y="8597"/>
                    </a:lnTo>
                    <a:lnTo>
                      <a:pt x="5884" y="8458"/>
                    </a:lnTo>
                    <a:lnTo>
                      <a:pt x="5799" y="8320"/>
                    </a:lnTo>
                    <a:lnTo>
                      <a:pt x="5717" y="8186"/>
                    </a:lnTo>
                    <a:lnTo>
                      <a:pt x="5635" y="8055"/>
                    </a:lnTo>
                    <a:lnTo>
                      <a:pt x="5553" y="7925"/>
                    </a:lnTo>
                    <a:lnTo>
                      <a:pt x="5511" y="7941"/>
                    </a:lnTo>
                    <a:lnTo>
                      <a:pt x="5468" y="7956"/>
                    </a:lnTo>
                    <a:lnTo>
                      <a:pt x="5425" y="7972"/>
                    </a:lnTo>
                    <a:lnTo>
                      <a:pt x="5381" y="7987"/>
                    </a:lnTo>
                    <a:lnTo>
                      <a:pt x="5338" y="8001"/>
                    </a:lnTo>
                    <a:lnTo>
                      <a:pt x="5294" y="8014"/>
                    </a:lnTo>
                    <a:lnTo>
                      <a:pt x="5250" y="8028"/>
                    </a:lnTo>
                    <a:lnTo>
                      <a:pt x="5207" y="8041"/>
                    </a:lnTo>
                    <a:lnTo>
                      <a:pt x="5162" y="8053"/>
                    </a:lnTo>
                    <a:lnTo>
                      <a:pt x="5117" y="8065"/>
                    </a:lnTo>
                    <a:lnTo>
                      <a:pt x="5072" y="8076"/>
                    </a:lnTo>
                    <a:lnTo>
                      <a:pt x="5028" y="8087"/>
                    </a:lnTo>
                    <a:lnTo>
                      <a:pt x="4983" y="8097"/>
                    </a:lnTo>
                    <a:lnTo>
                      <a:pt x="4937" y="8107"/>
                    </a:lnTo>
                    <a:lnTo>
                      <a:pt x="4893" y="8116"/>
                    </a:lnTo>
                    <a:lnTo>
                      <a:pt x="4847" y="8125"/>
                    </a:lnTo>
                    <a:lnTo>
                      <a:pt x="4801" y="8133"/>
                    </a:lnTo>
                    <a:lnTo>
                      <a:pt x="4755" y="8141"/>
                    </a:lnTo>
                    <a:lnTo>
                      <a:pt x="4709" y="8149"/>
                    </a:lnTo>
                    <a:lnTo>
                      <a:pt x="4663" y="8155"/>
                    </a:lnTo>
                    <a:lnTo>
                      <a:pt x="4616" y="8162"/>
                    </a:lnTo>
                    <a:lnTo>
                      <a:pt x="4569" y="8167"/>
                    </a:lnTo>
                    <a:lnTo>
                      <a:pt x="4522" y="8172"/>
                    </a:lnTo>
                    <a:lnTo>
                      <a:pt x="4476" y="8177"/>
                    </a:lnTo>
                    <a:lnTo>
                      <a:pt x="4429" y="8181"/>
                    </a:lnTo>
                    <a:lnTo>
                      <a:pt x="4381" y="8184"/>
                    </a:lnTo>
                    <a:lnTo>
                      <a:pt x="4334" y="8187"/>
                    </a:lnTo>
                    <a:lnTo>
                      <a:pt x="4287" y="8190"/>
                    </a:lnTo>
                    <a:lnTo>
                      <a:pt x="4239" y="8192"/>
                    </a:lnTo>
                    <a:lnTo>
                      <a:pt x="4191" y="8193"/>
                    </a:lnTo>
                    <a:lnTo>
                      <a:pt x="4143" y="8194"/>
                    </a:lnTo>
                    <a:lnTo>
                      <a:pt x="4094" y="8194"/>
                    </a:lnTo>
                    <a:lnTo>
                      <a:pt x="3885" y="8189"/>
                    </a:lnTo>
                    <a:lnTo>
                      <a:pt x="3678" y="8173"/>
                    </a:lnTo>
                    <a:lnTo>
                      <a:pt x="3472" y="8148"/>
                    </a:lnTo>
                    <a:lnTo>
                      <a:pt x="3271" y="8111"/>
                    </a:lnTo>
                    <a:lnTo>
                      <a:pt x="3074" y="8065"/>
                    </a:lnTo>
                    <a:lnTo>
                      <a:pt x="2880" y="8010"/>
                    </a:lnTo>
                    <a:lnTo>
                      <a:pt x="2690" y="7945"/>
                    </a:lnTo>
                    <a:lnTo>
                      <a:pt x="2504" y="7872"/>
                    </a:lnTo>
                    <a:lnTo>
                      <a:pt x="2323" y="7790"/>
                    </a:lnTo>
                    <a:lnTo>
                      <a:pt x="2146" y="7699"/>
                    </a:lnTo>
                    <a:lnTo>
                      <a:pt x="1974" y="7600"/>
                    </a:lnTo>
                    <a:lnTo>
                      <a:pt x="1808" y="7494"/>
                    </a:lnTo>
                    <a:lnTo>
                      <a:pt x="1648" y="7379"/>
                    </a:lnTo>
                    <a:lnTo>
                      <a:pt x="1492" y="7257"/>
                    </a:lnTo>
                    <a:lnTo>
                      <a:pt x="1344" y="7129"/>
                    </a:lnTo>
                    <a:lnTo>
                      <a:pt x="1201" y="6992"/>
                    </a:lnTo>
                    <a:lnTo>
                      <a:pt x="1066" y="6850"/>
                    </a:lnTo>
                    <a:lnTo>
                      <a:pt x="937" y="6701"/>
                    </a:lnTo>
                    <a:lnTo>
                      <a:pt x="815" y="6546"/>
                    </a:lnTo>
                    <a:lnTo>
                      <a:pt x="700" y="6385"/>
                    </a:lnTo>
                    <a:lnTo>
                      <a:pt x="593" y="6219"/>
                    </a:lnTo>
                    <a:lnTo>
                      <a:pt x="495" y="6047"/>
                    </a:lnTo>
                    <a:lnTo>
                      <a:pt x="404" y="5870"/>
                    </a:lnTo>
                    <a:lnTo>
                      <a:pt x="322" y="5689"/>
                    </a:lnTo>
                    <a:lnTo>
                      <a:pt x="249" y="5503"/>
                    </a:lnTo>
                    <a:lnTo>
                      <a:pt x="184" y="5313"/>
                    </a:lnTo>
                    <a:lnTo>
                      <a:pt x="129" y="5119"/>
                    </a:lnTo>
                    <a:lnTo>
                      <a:pt x="83" y="4922"/>
                    </a:lnTo>
                    <a:lnTo>
                      <a:pt x="46" y="4720"/>
                    </a:lnTo>
                    <a:lnTo>
                      <a:pt x="21" y="4515"/>
                    </a:lnTo>
                    <a:lnTo>
                      <a:pt x="5" y="4307"/>
                    </a:lnTo>
                    <a:lnTo>
                      <a:pt x="0" y="4098"/>
                    </a:lnTo>
                    <a:lnTo>
                      <a:pt x="5" y="3887"/>
                    </a:lnTo>
                    <a:lnTo>
                      <a:pt x="21" y="3680"/>
                    </a:lnTo>
                    <a:lnTo>
                      <a:pt x="46" y="3474"/>
                    </a:lnTo>
                    <a:lnTo>
                      <a:pt x="83" y="3273"/>
                    </a:lnTo>
                    <a:lnTo>
                      <a:pt x="129" y="3076"/>
                    </a:lnTo>
                    <a:lnTo>
                      <a:pt x="184" y="2882"/>
                    </a:lnTo>
                    <a:lnTo>
                      <a:pt x="249" y="2691"/>
                    </a:lnTo>
                    <a:lnTo>
                      <a:pt x="322" y="2505"/>
                    </a:lnTo>
                    <a:lnTo>
                      <a:pt x="404" y="2324"/>
                    </a:lnTo>
                    <a:lnTo>
                      <a:pt x="495" y="2147"/>
                    </a:lnTo>
                    <a:lnTo>
                      <a:pt x="593" y="1975"/>
                    </a:lnTo>
                    <a:lnTo>
                      <a:pt x="700" y="1810"/>
                    </a:lnTo>
                    <a:lnTo>
                      <a:pt x="815" y="1649"/>
                    </a:lnTo>
                    <a:lnTo>
                      <a:pt x="937" y="1494"/>
                    </a:lnTo>
                    <a:lnTo>
                      <a:pt x="1066" y="1345"/>
                    </a:lnTo>
                    <a:lnTo>
                      <a:pt x="1201" y="1202"/>
                    </a:lnTo>
                    <a:lnTo>
                      <a:pt x="1344" y="1067"/>
                    </a:lnTo>
                    <a:lnTo>
                      <a:pt x="1492" y="938"/>
                    </a:lnTo>
                    <a:lnTo>
                      <a:pt x="1648" y="816"/>
                    </a:lnTo>
                    <a:lnTo>
                      <a:pt x="1808" y="702"/>
                    </a:lnTo>
                    <a:lnTo>
                      <a:pt x="1974" y="595"/>
                    </a:lnTo>
                    <a:lnTo>
                      <a:pt x="2146" y="496"/>
                    </a:lnTo>
                    <a:lnTo>
                      <a:pt x="2323" y="405"/>
                    </a:lnTo>
                    <a:lnTo>
                      <a:pt x="2504" y="323"/>
                    </a:lnTo>
                    <a:lnTo>
                      <a:pt x="2690" y="250"/>
                    </a:lnTo>
                    <a:lnTo>
                      <a:pt x="2880" y="185"/>
                    </a:lnTo>
                    <a:lnTo>
                      <a:pt x="3074" y="130"/>
                    </a:lnTo>
                    <a:lnTo>
                      <a:pt x="3271" y="84"/>
                    </a:lnTo>
                    <a:lnTo>
                      <a:pt x="3472" y="47"/>
                    </a:lnTo>
                    <a:lnTo>
                      <a:pt x="3678" y="22"/>
                    </a:lnTo>
                    <a:lnTo>
                      <a:pt x="3885" y="5"/>
                    </a:lnTo>
                    <a:lnTo>
                      <a:pt x="4094" y="0"/>
                    </a:lnTo>
                    <a:lnTo>
                      <a:pt x="4305" y="5"/>
                    </a:lnTo>
                    <a:lnTo>
                      <a:pt x="4512" y="22"/>
                    </a:lnTo>
                    <a:lnTo>
                      <a:pt x="4718" y="47"/>
                    </a:lnTo>
                    <a:lnTo>
                      <a:pt x="4919" y="84"/>
                    </a:lnTo>
                    <a:lnTo>
                      <a:pt x="5116" y="130"/>
                    </a:lnTo>
                    <a:lnTo>
                      <a:pt x="5310" y="185"/>
                    </a:lnTo>
                    <a:lnTo>
                      <a:pt x="5500" y="250"/>
                    </a:lnTo>
                    <a:lnTo>
                      <a:pt x="5686" y="323"/>
                    </a:lnTo>
                    <a:lnTo>
                      <a:pt x="5867" y="405"/>
                    </a:lnTo>
                    <a:lnTo>
                      <a:pt x="6044" y="496"/>
                    </a:lnTo>
                    <a:lnTo>
                      <a:pt x="6216" y="595"/>
                    </a:lnTo>
                    <a:lnTo>
                      <a:pt x="6382" y="702"/>
                    </a:lnTo>
                    <a:lnTo>
                      <a:pt x="6542" y="816"/>
                    </a:lnTo>
                    <a:lnTo>
                      <a:pt x="6697" y="938"/>
                    </a:lnTo>
                    <a:lnTo>
                      <a:pt x="6846" y="1067"/>
                    </a:lnTo>
                    <a:lnTo>
                      <a:pt x="6989" y="1202"/>
                    </a:lnTo>
                    <a:lnTo>
                      <a:pt x="7124" y="1345"/>
                    </a:lnTo>
                    <a:lnTo>
                      <a:pt x="7253" y="1494"/>
                    </a:lnTo>
                    <a:lnTo>
                      <a:pt x="7375" y="1649"/>
                    </a:lnTo>
                    <a:lnTo>
                      <a:pt x="7489" y="1810"/>
                    </a:lnTo>
                    <a:lnTo>
                      <a:pt x="7596" y="1975"/>
                    </a:lnTo>
                    <a:lnTo>
                      <a:pt x="7695" y="2147"/>
                    </a:lnTo>
                    <a:lnTo>
                      <a:pt x="7786" y="2324"/>
                    </a:lnTo>
                    <a:lnTo>
                      <a:pt x="7868" y="2505"/>
                    </a:lnTo>
                    <a:lnTo>
                      <a:pt x="7941" y="2691"/>
                    </a:lnTo>
                    <a:lnTo>
                      <a:pt x="8005" y="2882"/>
                    </a:lnTo>
                    <a:lnTo>
                      <a:pt x="8061" y="3076"/>
                    </a:lnTo>
                    <a:lnTo>
                      <a:pt x="8107" y="3273"/>
                    </a:lnTo>
                    <a:lnTo>
                      <a:pt x="8144" y="3474"/>
                    </a:lnTo>
                    <a:lnTo>
                      <a:pt x="8169" y="3680"/>
                    </a:lnTo>
                    <a:lnTo>
                      <a:pt x="8185" y="3887"/>
                    </a:lnTo>
                    <a:lnTo>
                      <a:pt x="8190" y="4098"/>
                    </a:lnTo>
                    <a:close/>
                    <a:moveTo>
                      <a:pt x="1653" y="1244"/>
                    </a:moveTo>
                    <a:lnTo>
                      <a:pt x="2643" y="1462"/>
                    </a:lnTo>
                    <a:lnTo>
                      <a:pt x="2925" y="4652"/>
                    </a:lnTo>
                    <a:lnTo>
                      <a:pt x="3113" y="4669"/>
                    </a:lnTo>
                    <a:lnTo>
                      <a:pt x="3285" y="4661"/>
                    </a:lnTo>
                    <a:lnTo>
                      <a:pt x="3443" y="4632"/>
                    </a:lnTo>
                    <a:lnTo>
                      <a:pt x="3586" y="4580"/>
                    </a:lnTo>
                    <a:lnTo>
                      <a:pt x="3717" y="4510"/>
                    </a:lnTo>
                    <a:lnTo>
                      <a:pt x="3838" y="4422"/>
                    </a:lnTo>
                    <a:lnTo>
                      <a:pt x="3949" y="4320"/>
                    </a:lnTo>
                    <a:lnTo>
                      <a:pt x="4052" y="4204"/>
                    </a:lnTo>
                    <a:lnTo>
                      <a:pt x="4147" y="4077"/>
                    </a:lnTo>
                    <a:lnTo>
                      <a:pt x="4237" y="3940"/>
                    </a:lnTo>
                    <a:lnTo>
                      <a:pt x="4322" y="3796"/>
                    </a:lnTo>
                    <a:lnTo>
                      <a:pt x="4405" y="3645"/>
                    </a:lnTo>
                    <a:lnTo>
                      <a:pt x="4485" y="3492"/>
                    </a:lnTo>
                    <a:lnTo>
                      <a:pt x="4565" y="3337"/>
                    </a:lnTo>
                    <a:lnTo>
                      <a:pt x="4645" y="3182"/>
                    </a:lnTo>
                    <a:lnTo>
                      <a:pt x="4729" y="3028"/>
                    </a:lnTo>
                    <a:lnTo>
                      <a:pt x="4814" y="2878"/>
                    </a:lnTo>
                    <a:lnTo>
                      <a:pt x="4905" y="2735"/>
                    </a:lnTo>
                    <a:lnTo>
                      <a:pt x="5001" y="2600"/>
                    </a:lnTo>
                    <a:lnTo>
                      <a:pt x="5105" y="2473"/>
                    </a:lnTo>
                    <a:lnTo>
                      <a:pt x="5217" y="2359"/>
                    </a:lnTo>
                    <a:lnTo>
                      <a:pt x="5339" y="2257"/>
                    </a:lnTo>
                    <a:lnTo>
                      <a:pt x="5472" y="2172"/>
                    </a:lnTo>
                    <a:lnTo>
                      <a:pt x="5617" y="2103"/>
                    </a:lnTo>
                    <a:lnTo>
                      <a:pt x="5777" y="2054"/>
                    </a:lnTo>
                    <a:lnTo>
                      <a:pt x="5951" y="2025"/>
                    </a:lnTo>
                    <a:lnTo>
                      <a:pt x="6141" y="2020"/>
                    </a:lnTo>
                    <a:lnTo>
                      <a:pt x="6348" y="2039"/>
                    </a:lnTo>
                    <a:lnTo>
                      <a:pt x="6575" y="2085"/>
                    </a:lnTo>
                    <a:lnTo>
                      <a:pt x="6822" y="2160"/>
                    </a:lnTo>
                    <a:lnTo>
                      <a:pt x="7090" y="2266"/>
                    </a:lnTo>
                    <a:lnTo>
                      <a:pt x="7381" y="2405"/>
                    </a:lnTo>
                    <a:lnTo>
                      <a:pt x="7487" y="3166"/>
                    </a:lnTo>
                    <a:lnTo>
                      <a:pt x="7359" y="3117"/>
                    </a:lnTo>
                    <a:lnTo>
                      <a:pt x="7237" y="3074"/>
                    </a:lnTo>
                    <a:lnTo>
                      <a:pt x="7122" y="3035"/>
                    </a:lnTo>
                    <a:lnTo>
                      <a:pt x="7013" y="3003"/>
                    </a:lnTo>
                    <a:lnTo>
                      <a:pt x="6909" y="2975"/>
                    </a:lnTo>
                    <a:lnTo>
                      <a:pt x="6812" y="2953"/>
                    </a:lnTo>
                    <a:lnTo>
                      <a:pt x="6720" y="2935"/>
                    </a:lnTo>
                    <a:lnTo>
                      <a:pt x="6633" y="2924"/>
                    </a:lnTo>
                    <a:lnTo>
                      <a:pt x="6551" y="2918"/>
                    </a:lnTo>
                    <a:lnTo>
                      <a:pt x="6473" y="2917"/>
                    </a:lnTo>
                    <a:lnTo>
                      <a:pt x="6400" y="2921"/>
                    </a:lnTo>
                    <a:lnTo>
                      <a:pt x="6331" y="2930"/>
                    </a:lnTo>
                    <a:lnTo>
                      <a:pt x="6266" y="2946"/>
                    </a:lnTo>
                    <a:lnTo>
                      <a:pt x="6204" y="2965"/>
                    </a:lnTo>
                    <a:lnTo>
                      <a:pt x="6145" y="2990"/>
                    </a:lnTo>
                    <a:lnTo>
                      <a:pt x="6090" y="3021"/>
                    </a:lnTo>
                    <a:lnTo>
                      <a:pt x="6037" y="3056"/>
                    </a:lnTo>
                    <a:lnTo>
                      <a:pt x="5986" y="3098"/>
                    </a:lnTo>
                    <a:lnTo>
                      <a:pt x="5939" y="3144"/>
                    </a:lnTo>
                    <a:lnTo>
                      <a:pt x="5892" y="3196"/>
                    </a:lnTo>
                    <a:lnTo>
                      <a:pt x="5848" y="3252"/>
                    </a:lnTo>
                    <a:lnTo>
                      <a:pt x="5804" y="3314"/>
                    </a:lnTo>
                    <a:lnTo>
                      <a:pt x="5763" y="3381"/>
                    </a:lnTo>
                    <a:lnTo>
                      <a:pt x="5722" y="3453"/>
                    </a:lnTo>
                    <a:lnTo>
                      <a:pt x="5681" y="3531"/>
                    </a:lnTo>
                    <a:lnTo>
                      <a:pt x="5642" y="3614"/>
                    </a:lnTo>
                    <a:lnTo>
                      <a:pt x="5602" y="3701"/>
                    </a:lnTo>
                    <a:lnTo>
                      <a:pt x="5562" y="3795"/>
                    </a:lnTo>
                    <a:lnTo>
                      <a:pt x="5522" y="3892"/>
                    </a:lnTo>
                    <a:lnTo>
                      <a:pt x="5481" y="3996"/>
                    </a:lnTo>
                    <a:lnTo>
                      <a:pt x="5439" y="4105"/>
                    </a:lnTo>
                    <a:lnTo>
                      <a:pt x="5396" y="4218"/>
                    </a:lnTo>
                    <a:lnTo>
                      <a:pt x="5377" y="4265"/>
                    </a:lnTo>
                    <a:lnTo>
                      <a:pt x="5357" y="4311"/>
                    </a:lnTo>
                    <a:lnTo>
                      <a:pt x="5336" y="4356"/>
                    </a:lnTo>
                    <a:lnTo>
                      <a:pt x="5313" y="4399"/>
                    </a:lnTo>
                    <a:lnTo>
                      <a:pt x="5289" y="4442"/>
                    </a:lnTo>
                    <a:lnTo>
                      <a:pt x="5264" y="4483"/>
                    </a:lnTo>
                    <a:lnTo>
                      <a:pt x="5236" y="4524"/>
                    </a:lnTo>
                    <a:lnTo>
                      <a:pt x="5208" y="4564"/>
                    </a:lnTo>
                    <a:lnTo>
                      <a:pt x="5178" y="4601"/>
                    </a:lnTo>
                    <a:lnTo>
                      <a:pt x="5148" y="4639"/>
                    </a:lnTo>
                    <a:lnTo>
                      <a:pt x="5115" y="4676"/>
                    </a:lnTo>
                    <a:lnTo>
                      <a:pt x="5082" y="4710"/>
                    </a:lnTo>
                    <a:lnTo>
                      <a:pt x="5047" y="4745"/>
                    </a:lnTo>
                    <a:lnTo>
                      <a:pt x="5010" y="4777"/>
                    </a:lnTo>
                    <a:lnTo>
                      <a:pt x="4973" y="4810"/>
                    </a:lnTo>
                    <a:lnTo>
                      <a:pt x="4934" y="4840"/>
                    </a:lnTo>
                    <a:lnTo>
                      <a:pt x="4895" y="4871"/>
                    </a:lnTo>
                    <a:lnTo>
                      <a:pt x="4853" y="4899"/>
                    </a:lnTo>
                    <a:lnTo>
                      <a:pt x="4810" y="4928"/>
                    </a:lnTo>
                    <a:lnTo>
                      <a:pt x="4767" y="4954"/>
                    </a:lnTo>
                    <a:lnTo>
                      <a:pt x="4722" y="4981"/>
                    </a:lnTo>
                    <a:lnTo>
                      <a:pt x="4676" y="5005"/>
                    </a:lnTo>
                    <a:lnTo>
                      <a:pt x="4629" y="5029"/>
                    </a:lnTo>
                    <a:lnTo>
                      <a:pt x="4580" y="5052"/>
                    </a:lnTo>
                    <a:lnTo>
                      <a:pt x="4531" y="5074"/>
                    </a:lnTo>
                    <a:lnTo>
                      <a:pt x="4480" y="5095"/>
                    </a:lnTo>
                    <a:lnTo>
                      <a:pt x="4428" y="5115"/>
                    </a:lnTo>
                    <a:lnTo>
                      <a:pt x="4375" y="5134"/>
                    </a:lnTo>
                    <a:lnTo>
                      <a:pt x="4321" y="5151"/>
                    </a:lnTo>
                    <a:lnTo>
                      <a:pt x="4265" y="5169"/>
                    </a:lnTo>
                    <a:lnTo>
                      <a:pt x="4209" y="5185"/>
                    </a:lnTo>
                    <a:lnTo>
                      <a:pt x="4151" y="5200"/>
                    </a:lnTo>
                    <a:lnTo>
                      <a:pt x="4224" y="5243"/>
                    </a:lnTo>
                    <a:lnTo>
                      <a:pt x="4295" y="5287"/>
                    </a:lnTo>
                    <a:lnTo>
                      <a:pt x="4366" y="5333"/>
                    </a:lnTo>
                    <a:lnTo>
                      <a:pt x="4435" y="5380"/>
                    </a:lnTo>
                    <a:lnTo>
                      <a:pt x="4504" y="5430"/>
                    </a:lnTo>
                    <a:lnTo>
                      <a:pt x="4573" y="5481"/>
                    </a:lnTo>
                    <a:lnTo>
                      <a:pt x="4641" y="5535"/>
                    </a:lnTo>
                    <a:lnTo>
                      <a:pt x="4709" y="5589"/>
                    </a:lnTo>
                    <a:lnTo>
                      <a:pt x="4776" y="5646"/>
                    </a:lnTo>
                    <a:lnTo>
                      <a:pt x="4842" y="5703"/>
                    </a:lnTo>
                    <a:lnTo>
                      <a:pt x="4908" y="5763"/>
                    </a:lnTo>
                    <a:lnTo>
                      <a:pt x="4973" y="5824"/>
                    </a:lnTo>
                    <a:lnTo>
                      <a:pt x="5038" y="5887"/>
                    </a:lnTo>
                    <a:lnTo>
                      <a:pt x="5102" y="5951"/>
                    </a:lnTo>
                    <a:lnTo>
                      <a:pt x="5167" y="6016"/>
                    </a:lnTo>
                    <a:lnTo>
                      <a:pt x="5230" y="6083"/>
                    </a:lnTo>
                    <a:lnTo>
                      <a:pt x="5294" y="6152"/>
                    </a:lnTo>
                    <a:lnTo>
                      <a:pt x="5357" y="6222"/>
                    </a:lnTo>
                    <a:lnTo>
                      <a:pt x="5420" y="6294"/>
                    </a:lnTo>
                    <a:lnTo>
                      <a:pt x="5483" y="6367"/>
                    </a:lnTo>
                    <a:lnTo>
                      <a:pt x="5545" y="6441"/>
                    </a:lnTo>
                    <a:lnTo>
                      <a:pt x="5608" y="6517"/>
                    </a:lnTo>
                    <a:lnTo>
                      <a:pt x="5670" y="6595"/>
                    </a:lnTo>
                    <a:lnTo>
                      <a:pt x="5732" y="6673"/>
                    </a:lnTo>
                    <a:lnTo>
                      <a:pt x="5794" y="6752"/>
                    </a:lnTo>
                    <a:lnTo>
                      <a:pt x="5857" y="6834"/>
                    </a:lnTo>
                    <a:lnTo>
                      <a:pt x="5919" y="6916"/>
                    </a:lnTo>
                    <a:lnTo>
                      <a:pt x="5981" y="7000"/>
                    </a:lnTo>
                    <a:lnTo>
                      <a:pt x="6043" y="7085"/>
                    </a:lnTo>
                    <a:lnTo>
                      <a:pt x="6105" y="7171"/>
                    </a:lnTo>
                    <a:lnTo>
                      <a:pt x="6167" y="7259"/>
                    </a:lnTo>
                    <a:lnTo>
                      <a:pt x="6230" y="7347"/>
                    </a:lnTo>
                    <a:lnTo>
                      <a:pt x="6328" y="7280"/>
                    </a:lnTo>
                    <a:lnTo>
                      <a:pt x="6423" y="7210"/>
                    </a:lnTo>
                    <a:lnTo>
                      <a:pt x="6517" y="7138"/>
                    </a:lnTo>
                    <a:lnTo>
                      <a:pt x="6608" y="7062"/>
                    </a:lnTo>
                    <a:lnTo>
                      <a:pt x="6698" y="6985"/>
                    </a:lnTo>
                    <a:lnTo>
                      <a:pt x="6784" y="6904"/>
                    </a:lnTo>
                    <a:lnTo>
                      <a:pt x="6868" y="6821"/>
                    </a:lnTo>
                    <a:lnTo>
                      <a:pt x="6950" y="6736"/>
                    </a:lnTo>
                    <a:lnTo>
                      <a:pt x="7028" y="6647"/>
                    </a:lnTo>
                    <a:lnTo>
                      <a:pt x="7105" y="6557"/>
                    </a:lnTo>
                    <a:lnTo>
                      <a:pt x="7179" y="6464"/>
                    </a:lnTo>
                    <a:lnTo>
                      <a:pt x="7249" y="6370"/>
                    </a:lnTo>
                    <a:lnTo>
                      <a:pt x="7317" y="6272"/>
                    </a:lnTo>
                    <a:lnTo>
                      <a:pt x="7382" y="6174"/>
                    </a:lnTo>
                    <a:lnTo>
                      <a:pt x="7444" y="6072"/>
                    </a:lnTo>
                    <a:lnTo>
                      <a:pt x="7503" y="5969"/>
                    </a:lnTo>
                    <a:lnTo>
                      <a:pt x="7559" y="5863"/>
                    </a:lnTo>
                    <a:lnTo>
                      <a:pt x="7612" y="5757"/>
                    </a:lnTo>
                    <a:lnTo>
                      <a:pt x="7662" y="5648"/>
                    </a:lnTo>
                    <a:lnTo>
                      <a:pt x="7707" y="5537"/>
                    </a:lnTo>
                    <a:lnTo>
                      <a:pt x="7751" y="5425"/>
                    </a:lnTo>
                    <a:lnTo>
                      <a:pt x="7791" y="5311"/>
                    </a:lnTo>
                    <a:lnTo>
                      <a:pt x="7826" y="5196"/>
                    </a:lnTo>
                    <a:lnTo>
                      <a:pt x="7859" y="5079"/>
                    </a:lnTo>
                    <a:lnTo>
                      <a:pt x="7887" y="4960"/>
                    </a:lnTo>
                    <a:lnTo>
                      <a:pt x="7913" y="4841"/>
                    </a:lnTo>
                    <a:lnTo>
                      <a:pt x="7935" y="4720"/>
                    </a:lnTo>
                    <a:lnTo>
                      <a:pt x="7952" y="4597"/>
                    </a:lnTo>
                    <a:lnTo>
                      <a:pt x="7967" y="4474"/>
                    </a:lnTo>
                    <a:lnTo>
                      <a:pt x="7977" y="4349"/>
                    </a:lnTo>
                    <a:lnTo>
                      <a:pt x="7983" y="4224"/>
                    </a:lnTo>
                    <a:lnTo>
                      <a:pt x="7985" y="4098"/>
                    </a:lnTo>
                    <a:lnTo>
                      <a:pt x="7980" y="3898"/>
                    </a:lnTo>
                    <a:lnTo>
                      <a:pt x="7965" y="3700"/>
                    </a:lnTo>
                    <a:lnTo>
                      <a:pt x="7939" y="3506"/>
                    </a:lnTo>
                    <a:lnTo>
                      <a:pt x="7906" y="3315"/>
                    </a:lnTo>
                    <a:lnTo>
                      <a:pt x="7862" y="3127"/>
                    </a:lnTo>
                    <a:lnTo>
                      <a:pt x="7809" y="2943"/>
                    </a:lnTo>
                    <a:lnTo>
                      <a:pt x="7748" y="2762"/>
                    </a:lnTo>
                    <a:lnTo>
                      <a:pt x="7678" y="2586"/>
                    </a:lnTo>
                    <a:lnTo>
                      <a:pt x="7600" y="2413"/>
                    </a:lnTo>
                    <a:lnTo>
                      <a:pt x="7514" y="2245"/>
                    </a:lnTo>
                    <a:lnTo>
                      <a:pt x="7420" y="2082"/>
                    </a:lnTo>
                    <a:lnTo>
                      <a:pt x="7319" y="1925"/>
                    </a:lnTo>
                    <a:lnTo>
                      <a:pt x="7210" y="1772"/>
                    </a:lnTo>
                    <a:lnTo>
                      <a:pt x="7094" y="1625"/>
                    </a:lnTo>
                    <a:lnTo>
                      <a:pt x="6972" y="1483"/>
                    </a:lnTo>
                    <a:lnTo>
                      <a:pt x="6843" y="1348"/>
                    </a:lnTo>
                    <a:lnTo>
                      <a:pt x="6708" y="1219"/>
                    </a:lnTo>
                    <a:lnTo>
                      <a:pt x="6567" y="1097"/>
                    </a:lnTo>
                    <a:lnTo>
                      <a:pt x="6419" y="981"/>
                    </a:lnTo>
                    <a:lnTo>
                      <a:pt x="6267" y="872"/>
                    </a:lnTo>
                    <a:lnTo>
                      <a:pt x="6109" y="771"/>
                    </a:lnTo>
                    <a:lnTo>
                      <a:pt x="5947" y="677"/>
                    </a:lnTo>
                    <a:lnTo>
                      <a:pt x="5779" y="591"/>
                    </a:lnTo>
                    <a:lnTo>
                      <a:pt x="5606" y="513"/>
                    </a:lnTo>
                    <a:lnTo>
                      <a:pt x="5430" y="443"/>
                    </a:lnTo>
                    <a:lnTo>
                      <a:pt x="5249" y="382"/>
                    </a:lnTo>
                    <a:lnTo>
                      <a:pt x="5065" y="329"/>
                    </a:lnTo>
                    <a:lnTo>
                      <a:pt x="4877" y="285"/>
                    </a:lnTo>
                    <a:lnTo>
                      <a:pt x="4686" y="252"/>
                    </a:lnTo>
                    <a:lnTo>
                      <a:pt x="4492" y="226"/>
                    </a:lnTo>
                    <a:lnTo>
                      <a:pt x="4295" y="211"/>
                    </a:lnTo>
                    <a:lnTo>
                      <a:pt x="4094" y="206"/>
                    </a:lnTo>
                    <a:lnTo>
                      <a:pt x="3895" y="211"/>
                    </a:lnTo>
                    <a:lnTo>
                      <a:pt x="3698" y="226"/>
                    </a:lnTo>
                    <a:lnTo>
                      <a:pt x="3504" y="252"/>
                    </a:lnTo>
                    <a:lnTo>
                      <a:pt x="3313" y="285"/>
                    </a:lnTo>
                    <a:lnTo>
                      <a:pt x="3125" y="329"/>
                    </a:lnTo>
                    <a:lnTo>
                      <a:pt x="2941" y="382"/>
                    </a:lnTo>
                    <a:lnTo>
                      <a:pt x="2760" y="443"/>
                    </a:lnTo>
                    <a:lnTo>
                      <a:pt x="2584" y="513"/>
                    </a:lnTo>
                    <a:lnTo>
                      <a:pt x="2411" y="591"/>
                    </a:lnTo>
                    <a:lnTo>
                      <a:pt x="2243" y="677"/>
                    </a:lnTo>
                    <a:lnTo>
                      <a:pt x="2081" y="771"/>
                    </a:lnTo>
                    <a:lnTo>
                      <a:pt x="1923" y="872"/>
                    </a:lnTo>
                    <a:lnTo>
                      <a:pt x="1771" y="981"/>
                    </a:lnTo>
                    <a:lnTo>
                      <a:pt x="1623" y="1097"/>
                    </a:lnTo>
                    <a:lnTo>
                      <a:pt x="1482" y="1219"/>
                    </a:lnTo>
                    <a:lnTo>
                      <a:pt x="1347" y="1348"/>
                    </a:lnTo>
                    <a:lnTo>
                      <a:pt x="1218" y="1483"/>
                    </a:lnTo>
                    <a:lnTo>
                      <a:pt x="1096" y="1625"/>
                    </a:lnTo>
                    <a:lnTo>
                      <a:pt x="980" y="1772"/>
                    </a:lnTo>
                    <a:lnTo>
                      <a:pt x="871" y="1925"/>
                    </a:lnTo>
                    <a:lnTo>
                      <a:pt x="770" y="2082"/>
                    </a:lnTo>
                    <a:lnTo>
                      <a:pt x="676" y="2245"/>
                    </a:lnTo>
                    <a:lnTo>
                      <a:pt x="590" y="2413"/>
                    </a:lnTo>
                    <a:lnTo>
                      <a:pt x="512" y="2586"/>
                    </a:lnTo>
                    <a:lnTo>
                      <a:pt x="442" y="2762"/>
                    </a:lnTo>
                    <a:lnTo>
                      <a:pt x="381" y="2943"/>
                    </a:lnTo>
                    <a:lnTo>
                      <a:pt x="328" y="3127"/>
                    </a:lnTo>
                    <a:lnTo>
                      <a:pt x="284" y="3315"/>
                    </a:lnTo>
                    <a:lnTo>
                      <a:pt x="250" y="3506"/>
                    </a:lnTo>
                    <a:lnTo>
                      <a:pt x="225" y="3700"/>
                    </a:lnTo>
                    <a:lnTo>
                      <a:pt x="210" y="3898"/>
                    </a:lnTo>
                    <a:lnTo>
                      <a:pt x="205" y="4098"/>
                    </a:lnTo>
                    <a:lnTo>
                      <a:pt x="210" y="4297"/>
                    </a:lnTo>
                    <a:lnTo>
                      <a:pt x="225" y="4494"/>
                    </a:lnTo>
                    <a:lnTo>
                      <a:pt x="250" y="4689"/>
                    </a:lnTo>
                    <a:lnTo>
                      <a:pt x="284" y="4880"/>
                    </a:lnTo>
                    <a:lnTo>
                      <a:pt x="328" y="5068"/>
                    </a:lnTo>
                    <a:lnTo>
                      <a:pt x="381" y="5252"/>
                    </a:lnTo>
                    <a:lnTo>
                      <a:pt x="442" y="5433"/>
                    </a:lnTo>
                    <a:lnTo>
                      <a:pt x="512" y="5609"/>
                    </a:lnTo>
                    <a:lnTo>
                      <a:pt x="590" y="5782"/>
                    </a:lnTo>
                    <a:lnTo>
                      <a:pt x="676" y="5950"/>
                    </a:lnTo>
                    <a:lnTo>
                      <a:pt x="770" y="6113"/>
                    </a:lnTo>
                    <a:lnTo>
                      <a:pt x="871" y="6270"/>
                    </a:lnTo>
                    <a:lnTo>
                      <a:pt x="980" y="6423"/>
                    </a:lnTo>
                    <a:lnTo>
                      <a:pt x="1096" y="6570"/>
                    </a:lnTo>
                    <a:lnTo>
                      <a:pt x="1218" y="6712"/>
                    </a:lnTo>
                    <a:lnTo>
                      <a:pt x="1347" y="6847"/>
                    </a:lnTo>
                    <a:lnTo>
                      <a:pt x="1482" y="6976"/>
                    </a:lnTo>
                    <a:lnTo>
                      <a:pt x="1623" y="7098"/>
                    </a:lnTo>
                    <a:lnTo>
                      <a:pt x="1771" y="7214"/>
                    </a:lnTo>
                    <a:lnTo>
                      <a:pt x="1923" y="7323"/>
                    </a:lnTo>
                    <a:lnTo>
                      <a:pt x="2081" y="7424"/>
                    </a:lnTo>
                    <a:lnTo>
                      <a:pt x="2243" y="7518"/>
                    </a:lnTo>
                    <a:lnTo>
                      <a:pt x="2411" y="7603"/>
                    </a:lnTo>
                    <a:lnTo>
                      <a:pt x="2584" y="7682"/>
                    </a:lnTo>
                    <a:lnTo>
                      <a:pt x="2760" y="7752"/>
                    </a:lnTo>
                    <a:lnTo>
                      <a:pt x="2941" y="7813"/>
                    </a:lnTo>
                    <a:lnTo>
                      <a:pt x="3125" y="7866"/>
                    </a:lnTo>
                    <a:lnTo>
                      <a:pt x="3313" y="7910"/>
                    </a:lnTo>
                    <a:lnTo>
                      <a:pt x="3504" y="7944"/>
                    </a:lnTo>
                    <a:lnTo>
                      <a:pt x="3698" y="7969"/>
                    </a:lnTo>
                    <a:lnTo>
                      <a:pt x="3895" y="7984"/>
                    </a:lnTo>
                    <a:lnTo>
                      <a:pt x="4094" y="7989"/>
                    </a:lnTo>
                    <a:lnTo>
                      <a:pt x="4183" y="7988"/>
                    </a:lnTo>
                    <a:lnTo>
                      <a:pt x="4271" y="7985"/>
                    </a:lnTo>
                    <a:lnTo>
                      <a:pt x="4315" y="7983"/>
                    </a:lnTo>
                    <a:lnTo>
                      <a:pt x="4359" y="7980"/>
                    </a:lnTo>
                    <a:lnTo>
                      <a:pt x="4403" y="7977"/>
                    </a:lnTo>
                    <a:lnTo>
                      <a:pt x="4446" y="7973"/>
                    </a:lnTo>
                    <a:lnTo>
                      <a:pt x="4533" y="7964"/>
                    </a:lnTo>
                    <a:lnTo>
                      <a:pt x="4618" y="7953"/>
                    </a:lnTo>
                    <a:lnTo>
                      <a:pt x="4703" y="7941"/>
                    </a:lnTo>
                    <a:lnTo>
                      <a:pt x="4788" y="7927"/>
                    </a:lnTo>
                    <a:lnTo>
                      <a:pt x="4872" y="7911"/>
                    </a:lnTo>
                    <a:lnTo>
                      <a:pt x="4956" y="7892"/>
                    </a:lnTo>
                    <a:lnTo>
                      <a:pt x="5038" y="7873"/>
                    </a:lnTo>
                    <a:lnTo>
                      <a:pt x="5120" y="7851"/>
                    </a:lnTo>
                    <a:lnTo>
                      <a:pt x="5202" y="7828"/>
                    </a:lnTo>
                    <a:lnTo>
                      <a:pt x="5282" y="7803"/>
                    </a:lnTo>
                    <a:lnTo>
                      <a:pt x="5362" y="7776"/>
                    </a:lnTo>
                    <a:lnTo>
                      <a:pt x="5441" y="7748"/>
                    </a:lnTo>
                    <a:lnTo>
                      <a:pt x="5369" y="7635"/>
                    </a:lnTo>
                    <a:lnTo>
                      <a:pt x="5298" y="7525"/>
                    </a:lnTo>
                    <a:lnTo>
                      <a:pt x="5227" y="7417"/>
                    </a:lnTo>
                    <a:lnTo>
                      <a:pt x="5156" y="7311"/>
                    </a:lnTo>
                    <a:lnTo>
                      <a:pt x="5086" y="7207"/>
                    </a:lnTo>
                    <a:lnTo>
                      <a:pt x="5016" y="7106"/>
                    </a:lnTo>
                    <a:lnTo>
                      <a:pt x="4946" y="7006"/>
                    </a:lnTo>
                    <a:lnTo>
                      <a:pt x="4876" y="6910"/>
                    </a:lnTo>
                    <a:lnTo>
                      <a:pt x="4806" y="6815"/>
                    </a:lnTo>
                    <a:lnTo>
                      <a:pt x="4737" y="6723"/>
                    </a:lnTo>
                    <a:lnTo>
                      <a:pt x="4667" y="6633"/>
                    </a:lnTo>
                    <a:lnTo>
                      <a:pt x="4597" y="6546"/>
                    </a:lnTo>
                    <a:lnTo>
                      <a:pt x="4527" y="6460"/>
                    </a:lnTo>
                    <a:lnTo>
                      <a:pt x="4455" y="6378"/>
                    </a:lnTo>
                    <a:lnTo>
                      <a:pt x="4384" y="6298"/>
                    </a:lnTo>
                    <a:lnTo>
                      <a:pt x="4312" y="6220"/>
                    </a:lnTo>
                    <a:lnTo>
                      <a:pt x="4240" y="6145"/>
                    </a:lnTo>
                    <a:lnTo>
                      <a:pt x="4167" y="6073"/>
                    </a:lnTo>
                    <a:lnTo>
                      <a:pt x="4093" y="6003"/>
                    </a:lnTo>
                    <a:lnTo>
                      <a:pt x="4018" y="5936"/>
                    </a:lnTo>
                    <a:lnTo>
                      <a:pt x="3943" y="5870"/>
                    </a:lnTo>
                    <a:lnTo>
                      <a:pt x="3867" y="5808"/>
                    </a:lnTo>
                    <a:lnTo>
                      <a:pt x="3790" y="5749"/>
                    </a:lnTo>
                    <a:lnTo>
                      <a:pt x="3710" y="5693"/>
                    </a:lnTo>
                    <a:lnTo>
                      <a:pt x="3631" y="5639"/>
                    </a:lnTo>
                    <a:lnTo>
                      <a:pt x="3550" y="5588"/>
                    </a:lnTo>
                    <a:lnTo>
                      <a:pt x="3467" y="5539"/>
                    </a:lnTo>
                    <a:lnTo>
                      <a:pt x="3383" y="5494"/>
                    </a:lnTo>
                    <a:lnTo>
                      <a:pt x="3297" y="5451"/>
                    </a:lnTo>
                    <a:lnTo>
                      <a:pt x="3211" y="5412"/>
                    </a:lnTo>
                    <a:lnTo>
                      <a:pt x="3123" y="5375"/>
                    </a:lnTo>
                    <a:lnTo>
                      <a:pt x="3032" y="5341"/>
                    </a:lnTo>
                    <a:lnTo>
                      <a:pt x="3102" y="7480"/>
                    </a:lnTo>
                    <a:lnTo>
                      <a:pt x="2078" y="7190"/>
                    </a:lnTo>
                    <a:lnTo>
                      <a:pt x="1653" y="1244"/>
                    </a:lnTo>
                    <a:close/>
                  </a:path>
                </a:pathLst>
              </a:custGeom>
              <a:solidFill>
                <a:srgbClr val="902A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" name="Прямоугольник 29695"/>
          <p:cNvSpPr/>
          <p:nvPr/>
        </p:nvSpPr>
        <p:spPr>
          <a:xfrm>
            <a:off x="500947" y="2051046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 fontAlgn="base"/>
            <a:r>
              <a:rPr lang="ru-RU" sz="2000" dirty="0" smtClean="0">
                <a:solidFill>
                  <a:srgbClr val="002060"/>
                </a:solidFill>
              </a:rPr>
              <a:t>	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крупных птицеводческих хозяйств, комбикормовых предприятий отбирать по 10 проб крови от синантропных птиц (голуби, воробьи и др.).</a:t>
            </a:r>
          </a:p>
          <a:p>
            <a:pPr indent="539750" algn="just" fontAlgn="base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подозрении на грипп птиц в стадах домашней птицы рекомендуется проводить отбор проб для проведения ПЦР-диагностики и вирусологических исследований. Для исследований отбираются клоакальные и/или трахеальные смывы, помет,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патматериал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(головной мозг, легкие, трахея, селезенка, участки кишечника)</a:t>
            </a:r>
          </a:p>
          <a:p>
            <a:pPr indent="539750" algn="just" fontAlgn="base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690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696" name="Прямоугольник 29695"/>
          <p:cNvSpPr/>
          <p:nvPr/>
        </p:nvSpPr>
        <p:spPr>
          <a:xfrm>
            <a:off x="388469" y="1916729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 fontAlgn="base"/>
            <a:r>
              <a:rPr lang="ru-RU" sz="2000" dirty="0" smtClean="0">
                <a:solidFill>
                  <a:srgbClr val="002060"/>
                </a:solidFill>
              </a:rPr>
              <a:t>	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птица обследуется: в благополучных регионах - 2 раза в год; в неблагополучных регионах и в угрожаемой зоне - один раз в месяц (каждый птичник, каждый населенный пункт): ввозимая из-за рубежа птица, эмбрионы, инкубационное яйцо - при ввозе, в период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карантинирования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39750" algn="just" fontAlgn="base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Дикая птица обследуется: в благополучных регионах - 3 раза в год (весна, лето, осень); в неблагополучных районах - 1 раз в квартал.</a:t>
            </a:r>
          </a:p>
          <a:p>
            <a:pPr indent="539750" algn="just" fontAlgn="base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27" name="Заголовок 526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7249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696" name="Прямоугольник 29695"/>
          <p:cNvSpPr/>
          <p:nvPr/>
        </p:nvSpPr>
        <p:spPr>
          <a:xfrm>
            <a:off x="225442" y="1869560"/>
            <a:ext cx="84969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solidFill>
                  <a:srgbClr val="002060"/>
                </a:solidFill>
              </a:rPr>
              <a:t>	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выздоровевшей птицы вырабатывается нестерильный иммунитет, титр антител остается удовлетворительным на срок до полугода. Использование живых вакцин против птичьего гриппа опасно, поэтому применяют инактивированные. Иммунизирующие препараты выпускают в сухом или жидком виде. Вакцины предназначены для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внутримышечного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с дублированием через 14 суток. Прививки делают здоровым уткам, индейкам и курам при угрозе инфицирования. Несушки способны передавать антитела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трансовариально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поэтому птенцы до восьминедельного возраста защищены от заражения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Брауншвейгской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болезнью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8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27" name="Заголовок 526"/>
          <p:cNvSpPr>
            <a:spLocks noGrp="1"/>
          </p:cNvSpPr>
          <p:nvPr>
            <p:ph type="title"/>
          </p:nvPr>
        </p:nvSpPr>
        <p:spPr>
          <a:xfrm>
            <a:off x="231043" y="3587997"/>
            <a:ext cx="8495344" cy="724942"/>
          </a:xfrm>
        </p:spPr>
        <p:txBody>
          <a:bodyPr>
            <a:noAutofit/>
          </a:bodyPr>
          <a:lstStyle/>
          <a:p>
            <a:pPr indent="719138"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«ВНИИЗЖ» разработали вакцину против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высокопатогенного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гриппа птиц. Это инактивированная эмульсионная вакцина против гриппа птиц (H5) «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АвиФлуВак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 создана на основе штамма «Ямал»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низкопатогенного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вируса гриппа А подтипа Н5N1. По словам ученых, штамм менее вирулентный и выделен на территории России.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27" name="Заголовок 526"/>
          <p:cNvSpPr>
            <a:spLocks noGrp="1"/>
          </p:cNvSpPr>
          <p:nvPr>
            <p:ph type="title"/>
          </p:nvPr>
        </p:nvSpPr>
        <p:spPr>
          <a:xfrm>
            <a:off x="231043" y="3587997"/>
            <a:ext cx="8495344" cy="724942"/>
          </a:xfrm>
        </p:spPr>
        <p:txBody>
          <a:bodyPr>
            <a:noAutofit/>
          </a:bodyPr>
          <a:lstStyle/>
          <a:p>
            <a:pPr indent="719138"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АвиФлуВаком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можно прививать птиц с 30-суточного возраста. Допускается вакцинировать птенцов с суточного возраста половиной прививной дозы. Иммунитет формируется через 21–28 суток после однократного применения и сохраняется не менее 9 месяцев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вакциной прививают в основном птиц в личных подсобных хозяйствах. Но, если стратегию вакцинации в России пересмотрят, ВНИИЗЖ готов обеспечить российское птицеводство вакциной в нужных объемах</a:t>
            </a:r>
          </a:p>
        </p:txBody>
      </p:sp>
    </p:spTree>
    <p:extLst>
      <p:ext uri="{BB962C8B-B14F-4D97-AF65-F5344CB8AC3E}">
        <p14:creationId xmlns:p14="http://schemas.microsoft.com/office/powerpoint/2010/main" val="29113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257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справка.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впервые было описано в Италии в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1880 г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Перрончито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отдифференцировал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от холеры птиц и назвал экссудативным тифом кур. Наиболее сильная эпизоотия произошла в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1925 г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севере страны, во время которой погибло 200 000 кур. В дальнейшем заболевание распространилось на Австрию, Германию, Швецию, Чехословакию и Румынию. Болезнь встречалась в странах Азии, Южной и Северной Америки, Африки. В Россию впервые грипп был занесен в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1902 г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Вирусная природа вируса была установлена итальянским ученым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Гентании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1902 г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20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600200"/>
            <a:ext cx="8890014" cy="5357192"/>
          </a:xfrm>
        </p:spPr>
        <p:txBody>
          <a:bodyPr>
            <a:normAutofit/>
          </a:bodyPr>
          <a:lstStyle/>
          <a:p>
            <a:pPr marL="0" indent="628650" algn="just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грипп птиц в форме классической чумы, вызванной подтипами вируса с низкой вирулентностью, встречается редко, в виде периодических эпизоотических вспышек. Вспышки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высокопатогенного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гриппа птиц с начала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века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начали регистрироваться во многих странах мира в результате распространения гриппа перелетными птицами из стран Юго-Восточной Азии.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6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714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В 2020 году выявлено неблагополучных пунктов в России: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Астраханская обл. 		– 1 </a:t>
            </a:r>
            <a:r>
              <a:rPr lang="ru-RU" dirty="0" err="1" smtClean="0">
                <a:solidFill>
                  <a:srgbClr val="0070C0"/>
                </a:solidFill>
              </a:rPr>
              <a:t>н.п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КЧР 			-   1 </a:t>
            </a:r>
            <a:r>
              <a:rPr lang="ru-RU" dirty="0" err="1" smtClean="0">
                <a:solidFill>
                  <a:srgbClr val="0070C0"/>
                </a:solidFill>
              </a:rPr>
              <a:t>н.п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Костромская обл. 		-   1 н. п.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Курганская обл.		- 11 </a:t>
            </a:r>
            <a:r>
              <a:rPr lang="ru-RU" dirty="0" err="1" smtClean="0">
                <a:solidFill>
                  <a:srgbClr val="0070C0"/>
                </a:solidFill>
              </a:rPr>
              <a:t>н.п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Омская обл. </a:t>
            </a: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	- 35 </a:t>
            </a:r>
            <a:r>
              <a:rPr lang="ru-RU" dirty="0" err="1" smtClean="0">
                <a:solidFill>
                  <a:srgbClr val="0070C0"/>
                </a:solidFill>
              </a:rPr>
              <a:t>н.п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dirty="0" err="1" smtClean="0">
                <a:solidFill>
                  <a:srgbClr val="0070C0"/>
                </a:solidFill>
              </a:rPr>
              <a:t>Респ</a:t>
            </a:r>
            <a:r>
              <a:rPr lang="ru-RU" dirty="0" smtClean="0">
                <a:solidFill>
                  <a:srgbClr val="0070C0"/>
                </a:solidFill>
              </a:rPr>
              <a:t>. Татарстан		- 5 </a:t>
            </a:r>
            <a:r>
              <a:rPr lang="ru-RU" dirty="0" err="1" smtClean="0">
                <a:solidFill>
                  <a:srgbClr val="0070C0"/>
                </a:solidFill>
              </a:rPr>
              <a:t>н.п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dirty="0" err="1" smtClean="0">
                <a:solidFill>
                  <a:srgbClr val="0070C0"/>
                </a:solidFill>
              </a:rPr>
              <a:t>Респ</a:t>
            </a:r>
            <a:r>
              <a:rPr lang="ru-RU" dirty="0" smtClean="0">
                <a:solidFill>
                  <a:srgbClr val="0070C0"/>
                </a:solidFill>
              </a:rPr>
              <a:t>. Северная Осетия 	– 1 </a:t>
            </a:r>
            <a:r>
              <a:rPr lang="ru-RU" dirty="0" err="1" smtClean="0">
                <a:solidFill>
                  <a:srgbClr val="0070C0"/>
                </a:solidFill>
              </a:rPr>
              <a:t>н.п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Ростовская обл.          	 - 5 </a:t>
            </a:r>
            <a:r>
              <a:rPr lang="ru-RU" dirty="0" err="1" smtClean="0">
                <a:solidFill>
                  <a:srgbClr val="0070C0"/>
                </a:solidFill>
              </a:rPr>
              <a:t>н.п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Самарская обл. 		- 1 </a:t>
            </a:r>
            <a:r>
              <a:rPr lang="ru-RU" dirty="0" err="1" smtClean="0">
                <a:solidFill>
                  <a:srgbClr val="0070C0"/>
                </a:solidFill>
              </a:rPr>
              <a:t>н.п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Саратовская обл.		- 1 </a:t>
            </a:r>
            <a:r>
              <a:rPr lang="ru-RU" dirty="0" err="1" smtClean="0">
                <a:solidFill>
                  <a:srgbClr val="0070C0"/>
                </a:solidFill>
              </a:rPr>
              <a:t>н.п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Томская обл. 		- 2 </a:t>
            </a:r>
            <a:r>
              <a:rPr lang="ru-RU" dirty="0" err="1" smtClean="0">
                <a:solidFill>
                  <a:srgbClr val="0070C0"/>
                </a:solidFill>
              </a:rPr>
              <a:t>н.п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Тюменская обл.		- 14 </a:t>
            </a:r>
            <a:r>
              <a:rPr lang="ru-RU" dirty="0" err="1" smtClean="0">
                <a:solidFill>
                  <a:srgbClr val="0070C0"/>
                </a:solidFill>
              </a:rPr>
              <a:t>н.п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Ханты-Мансийский АО.	- 1 </a:t>
            </a:r>
            <a:r>
              <a:rPr lang="ru-RU" dirty="0" err="1" smtClean="0">
                <a:solidFill>
                  <a:srgbClr val="0070C0"/>
                </a:solidFill>
              </a:rPr>
              <a:t>н.п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Челябинская обл.		- 4 </a:t>
            </a:r>
            <a:r>
              <a:rPr lang="ru-RU" dirty="0" err="1" smtClean="0">
                <a:solidFill>
                  <a:srgbClr val="0070C0"/>
                </a:solidFill>
              </a:rPr>
              <a:t>н.п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 algn="just">
              <a:buAutoNum type="arabicPeriod"/>
            </a:pPr>
            <a:endParaRPr lang="ru-RU" dirty="0" smtClean="0">
              <a:solidFill>
                <a:srgbClr val="0070C0"/>
              </a:solidFill>
            </a:endParaRPr>
          </a:p>
          <a:p>
            <a:pPr marL="514350" indent="-514350" algn="just">
              <a:buAutoNum type="arabicPeriod"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На 21 января 2021 года выявлен еще один неблагополучный пункт по гриппу птиц в Краснодарском крае.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900" y="1600200"/>
            <a:ext cx="8657216" cy="5373153"/>
          </a:xfrm>
        </p:spPr>
        <p:txBody>
          <a:bodyPr>
            <a:normAutofit fontScale="77500" lnSpcReduction="20000"/>
          </a:bodyPr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Грипп птиц активно распространяется не только в России, но и в ряде европейских стран, сообщает Всемирная организация по охране здоровья животных (МЭБ). Максимальное количество случаев очагов болезни в </a:t>
            </a:r>
            <a:r>
              <a:rPr lang="ru-RU" dirty="0" smtClean="0">
                <a:solidFill>
                  <a:srgbClr val="002060"/>
                </a:solidFill>
              </a:rPr>
              <a:t>декабре 2020 г. </a:t>
            </a:r>
            <a:r>
              <a:rPr lang="ru-RU" dirty="0">
                <a:solidFill>
                  <a:srgbClr val="002060"/>
                </a:solidFill>
              </a:rPr>
              <a:t>отмечено в Великобритании — </a:t>
            </a:r>
            <a:r>
              <a:rPr lang="ru-RU" dirty="0">
                <a:solidFill>
                  <a:srgbClr val="FF0000"/>
                </a:solidFill>
              </a:rPr>
              <a:t>77</a:t>
            </a:r>
            <a:r>
              <a:rPr lang="ru-RU" dirty="0">
                <a:solidFill>
                  <a:srgbClr val="002060"/>
                </a:solidFill>
              </a:rPr>
              <a:t> случаев. Также сложная ситуация по гриппу птиц в Дании (</a:t>
            </a:r>
            <a:r>
              <a:rPr lang="ru-RU" dirty="0">
                <a:solidFill>
                  <a:srgbClr val="FF0000"/>
                </a:solidFill>
              </a:rPr>
              <a:t>67</a:t>
            </a:r>
            <a:r>
              <a:rPr lang="ru-RU" dirty="0">
                <a:solidFill>
                  <a:srgbClr val="002060"/>
                </a:solidFill>
              </a:rPr>
              <a:t>), Германии (</a:t>
            </a:r>
            <a:r>
              <a:rPr lang="ru-RU" dirty="0">
                <a:solidFill>
                  <a:srgbClr val="FF0000"/>
                </a:solidFill>
              </a:rPr>
              <a:t>64</a:t>
            </a:r>
            <a:r>
              <a:rPr lang="ru-RU" dirty="0">
                <a:solidFill>
                  <a:srgbClr val="002060"/>
                </a:solidFill>
              </a:rPr>
              <a:t>), Нидерландах (</a:t>
            </a:r>
            <a:r>
              <a:rPr lang="ru-RU" dirty="0">
                <a:solidFill>
                  <a:srgbClr val="FF0000"/>
                </a:solidFill>
              </a:rPr>
              <a:t>28</a:t>
            </a:r>
            <a:r>
              <a:rPr lang="ru-RU" dirty="0">
                <a:solidFill>
                  <a:srgbClr val="002060"/>
                </a:solidFill>
              </a:rPr>
              <a:t>), Польше (</a:t>
            </a:r>
            <a:r>
              <a:rPr lang="ru-RU" dirty="0">
                <a:solidFill>
                  <a:srgbClr val="FF0000"/>
                </a:solidFill>
              </a:rPr>
              <a:t>20</a:t>
            </a:r>
            <a:r>
              <a:rPr lang="ru-RU" dirty="0">
                <a:solidFill>
                  <a:srgbClr val="002060"/>
                </a:solidFill>
              </a:rPr>
              <a:t>) и Франции (</a:t>
            </a:r>
            <a:r>
              <a:rPr lang="ru-RU" dirty="0">
                <a:solidFill>
                  <a:srgbClr val="FF0000"/>
                </a:solidFill>
              </a:rPr>
              <a:t>19</a:t>
            </a:r>
            <a:r>
              <a:rPr lang="ru-RU" dirty="0">
                <a:solidFill>
                  <a:srgbClr val="002060"/>
                </a:solidFill>
              </a:rPr>
              <a:t>). Кроме того, новые случаи были выявлены в Ирландии (</a:t>
            </a:r>
            <a:r>
              <a:rPr lang="ru-RU" dirty="0">
                <a:solidFill>
                  <a:srgbClr val="FF0000"/>
                </a:solidFill>
              </a:rPr>
              <a:t>14</a:t>
            </a:r>
            <a:r>
              <a:rPr lang="ru-RU" dirty="0">
                <a:solidFill>
                  <a:srgbClr val="002060"/>
                </a:solidFill>
              </a:rPr>
              <a:t>), Италии (</a:t>
            </a:r>
            <a:r>
              <a:rPr lang="ru-RU" dirty="0">
                <a:solidFill>
                  <a:srgbClr val="FF0000"/>
                </a:solidFill>
              </a:rPr>
              <a:t>10</a:t>
            </a:r>
            <a:r>
              <a:rPr lang="ru-RU" dirty="0">
                <a:solidFill>
                  <a:srgbClr val="002060"/>
                </a:solidFill>
              </a:rPr>
              <a:t>), Бельгии (</a:t>
            </a:r>
            <a:r>
              <a:rPr lang="ru-RU" dirty="0">
                <a:solidFill>
                  <a:srgbClr val="FF0000"/>
                </a:solidFill>
              </a:rPr>
              <a:t>9</a:t>
            </a:r>
            <a:r>
              <a:rPr lang="ru-RU" dirty="0">
                <a:solidFill>
                  <a:srgbClr val="002060"/>
                </a:solidFill>
              </a:rPr>
              <a:t>), на Украине (</a:t>
            </a:r>
            <a:r>
              <a:rPr lang="ru-RU" dirty="0">
                <a:solidFill>
                  <a:srgbClr val="FF0000"/>
                </a:solidFill>
              </a:rPr>
              <a:t>8</a:t>
            </a:r>
            <a:r>
              <a:rPr lang="ru-RU" dirty="0">
                <a:solidFill>
                  <a:srgbClr val="002060"/>
                </a:solidFill>
              </a:rPr>
              <a:t>), в Швеции (</a:t>
            </a:r>
            <a:r>
              <a:rPr lang="ru-RU" dirty="0">
                <a:solidFill>
                  <a:srgbClr val="FF0000"/>
                </a:solidFill>
              </a:rPr>
              <a:t>8</a:t>
            </a:r>
            <a:r>
              <a:rPr lang="ru-RU" dirty="0">
                <a:solidFill>
                  <a:srgbClr val="002060"/>
                </a:solidFill>
              </a:rPr>
              <a:t>), Словении (</a:t>
            </a:r>
            <a:r>
              <a:rPr lang="ru-RU" dirty="0">
                <a:solidFill>
                  <a:srgbClr val="FF0000"/>
                </a:solidFill>
              </a:rPr>
              <a:t>3</a:t>
            </a:r>
            <a:r>
              <a:rPr lang="ru-RU" dirty="0">
                <a:solidFill>
                  <a:srgbClr val="002060"/>
                </a:solidFill>
              </a:rPr>
              <a:t>). Пять новых очагов зафиксировано в Израиле, три — в Иране. В Норвегии было выявлено 8 очагов, в Испании — 1. </a:t>
            </a:r>
            <a:r>
              <a:rPr lang="ru-RU" dirty="0" err="1">
                <a:solidFill>
                  <a:srgbClr val="002060"/>
                </a:solidFill>
              </a:rPr>
              <a:t>Высокопатогенный</a:t>
            </a:r>
            <a:r>
              <a:rPr lang="ru-RU" dirty="0">
                <a:solidFill>
                  <a:srgbClr val="002060"/>
                </a:solidFill>
              </a:rPr>
              <a:t> грипп птиц продолжает распространяться по территории азиатских стран. В Южной Корее зарегистрировано 63 новых очага, в Японии — 46, на Тайване — 4, во Вьетнаме — 3, один — в Китае.</a:t>
            </a:r>
          </a:p>
        </p:txBody>
      </p:sp>
    </p:spTree>
    <p:extLst>
      <p:ext uri="{BB962C8B-B14F-4D97-AF65-F5344CB8AC3E}">
        <p14:creationId xmlns:p14="http://schemas.microsoft.com/office/powerpoint/2010/main" val="1877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900" y="1600200"/>
            <a:ext cx="8657216" cy="5373153"/>
          </a:xfrm>
        </p:spPr>
        <p:txBody>
          <a:bodyPr>
            <a:normAutofit/>
          </a:bodyPr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Согласно информации </a:t>
            </a:r>
            <a:r>
              <a:rPr lang="ru-RU" dirty="0" err="1">
                <a:solidFill>
                  <a:srgbClr val="002060"/>
                </a:solidFill>
              </a:rPr>
              <a:t>Россельхознадзора</a:t>
            </a:r>
            <a:r>
              <a:rPr lang="ru-RU" dirty="0">
                <a:solidFill>
                  <a:srgbClr val="002060"/>
                </a:solidFill>
              </a:rPr>
              <a:t>, за 2022 год на территории 70 стран зарегистрировали 7,6 тыс. очагов ВГП. По оценкам ученых, распространение гриппа птиц получило масштабы панзоотии. Только птицеводство Европы из-за этой болезни потеряло 50 млн голов. В России за 2022 год зарегистрировали 56 вспышек ВГП в 17 субъектах. Российское птицеводство потеряло чуть более 1 млн голов птиц.</a:t>
            </a:r>
          </a:p>
        </p:txBody>
      </p:sp>
    </p:spTree>
    <p:extLst>
      <p:ext uri="{BB962C8B-B14F-4D97-AF65-F5344CB8AC3E}">
        <p14:creationId xmlns:p14="http://schemas.microsoft.com/office/powerpoint/2010/main" val="14854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1487</Words>
  <Application>Microsoft Office PowerPoint</Application>
  <PresentationFormat>Экран (4:3)</PresentationFormat>
  <Paragraphs>121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Тема Office</vt:lpstr>
      <vt:lpstr>Грипп Птиц </vt:lpstr>
      <vt:lpstr>Грипп птиц — (Grippus avium) одно из часто встречающихся заболеваний у сельскохозяйственных птиц, которое может закончится гибелью всего поголовья. Важно знать, как выявить эту болезнь у кур и какие меры профилактики соблюдать, чтобы избежать заражения.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Патогенез</vt:lpstr>
      <vt:lpstr>Стадии заболевания гриппом </vt:lpstr>
      <vt:lpstr>Презентация PowerPoint</vt:lpstr>
      <vt:lpstr>Презентация PowerPoint</vt:lpstr>
      <vt:lpstr>Презентация PowerPoint</vt:lpstr>
      <vt:lpstr>Для предотвращения вспышки инфекции проводятся следующие мероприятия:   - по периметру фермы установить отпугивающие устройства, защищающие подворье от проникновения на территорию диких птиц или грызунов; - ежедневно обрабатывать птичник и инвентарь раствором хлорамина в концентрации 3%; - обработать гнёзда кур и насесты раствором гашеной извести; - работникам фермы начать приём интерферона или других противовирусных препаратов; - ограничить доступ на ферму людям, которые не являются её сотрудниками; - не разрешать детям приближаться к диким птицам, держаться подальше от водоёмов, где плавают утки; - продукты птицеводства, полученные из благополучных хозяйств, подвергать термообработке – яйца варить 10 минут, мясо – около 1 часа. </vt:lpstr>
      <vt:lpstr>Презентация PowerPoint</vt:lpstr>
      <vt:lpstr>Презентация PowerPoint</vt:lpstr>
      <vt:lpstr>Диагноз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Иммунитет</vt:lpstr>
      <vt:lpstr>Ученые ФГБУ «ВНИИЗЖ» разработали вакцину против высокопатогенного гриппа птиц. Это инактивированная эмульсионная вакцина против гриппа птиц (H5) «АвиФлуВак». Новая вакцина создана на основе штамма «Ямал» низкопатогенного вируса гриппа А подтипа Н5N1. По словам ученых, штамм менее вирулентный и выделен на территории России. </vt:lpstr>
      <vt:lpstr>«АвиФлуВаком» можно прививать птиц с 30-суточного возраста. Допускается вакцинировать птенцов с суточного возраста половиной прививной дозы. Иммунитет формируется через 21–28 суток после однократного применения и сохраняется не менее 9 месяцев. Сейчас этой вакциной прививают в основном птиц в личных подсобных хозяйствах. Но, если стратегию вакцинации в России пересмотрят, ВНИИЗЖ готов обеспечить российское птицеводство вакциной в нужных объемах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ВЕТЕРИНАРНО-САНИТАРНАЯ ЭКСПЕРТИЗА ПРОДУКТОВ УБОЯ ПРИ РОЖЕ СВИНЕЙ В Г.СВЕТЛОГРАД  СТАВРОПОЛЬСКОГО КРАЯ</dc:title>
  <dc:creator>user95</dc:creator>
  <cp:lastModifiedBy>Home</cp:lastModifiedBy>
  <cp:revision>52</cp:revision>
  <dcterms:created xsi:type="dcterms:W3CDTF">2019-06-29T09:18:30Z</dcterms:created>
  <dcterms:modified xsi:type="dcterms:W3CDTF">2024-03-12T09:31:29Z</dcterms:modified>
</cp:coreProperties>
</file>